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FF"/>
                </a:solidFill>
              </a:rPr>
              <a:t>Hello, World!</a:t>
            </a:r>
            <a:endParaRPr lang="en-US" sz="2400" dirty="0"/>
          </a:p>
        </p:txBody>
      </p:sp>
      <p:pic>
        <p:nvPicPr>
          <p:cNvPr id="3" name="Image 0" descr="https://example.com/image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8288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2025-03-03T16:16:46Z</dcterms:created>
  <dcterms:modified xsi:type="dcterms:W3CDTF">2025-03-03T16:16:46Z</dcterms:modified>
</cp:coreProperties>
</file>