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CA03D-CDFB-4416-866D-D79F9512C37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0931-04C3-43B9-B237-EA2A83455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90931-04C3-43B9-B237-EA2A83455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731" y="2697432"/>
            <a:ext cx="8915400" cy="3777622"/>
          </a:xfrm>
        </p:spPr>
        <p:txBody>
          <a:bodyPr/>
          <a:lstStyle/>
          <a:p>
            <a:endParaRPr lang="en-US" b="1" u="sng" dirty="0" smtClean="0"/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PANDRE VAMSHI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 HIMANSHU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PRASAD NAIK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4258" y="743895"/>
            <a:ext cx="100911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GRAPHICAL PLOTTING OF A DIGITAL LOGIC CIRCUIT</a:t>
            </a:r>
          </a:p>
        </p:txBody>
      </p:sp>
    </p:spTree>
    <p:extLst>
      <p:ext uri="{BB962C8B-B14F-4D97-AF65-F5344CB8AC3E}">
        <p14:creationId xmlns:p14="http://schemas.microsoft.com/office/powerpoint/2010/main" val="16476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7030A0"/>
                </a:solidFill>
              </a:rPr>
              <a:t>WHAT THE PREVIOUS METHOD HAD!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C++ code which took inputs of all the gates in the circuit from a predefined input file.</a:t>
            </a:r>
          </a:p>
          <a:p>
            <a:endParaRPr lang="en-US" dirty="0" smtClean="0"/>
          </a:p>
          <a:p>
            <a:r>
              <a:rPr lang="en-US" dirty="0" smtClean="0"/>
              <a:t>The executed code created a file as output.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 data of the output file only had the code which had to be compiled on MATLAB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Colour</a:t>
            </a:r>
            <a:r>
              <a:rPr lang="en-US" dirty="0" smtClean="0"/>
              <a:t> coding of the inputs and outputs were inappropriate which made it difficult to read the starting and end point of the graph.</a:t>
            </a:r>
          </a:p>
        </p:txBody>
      </p:sp>
    </p:spTree>
    <p:extLst>
      <p:ext uri="{BB962C8B-B14F-4D97-AF65-F5344CB8AC3E}">
        <p14:creationId xmlns:p14="http://schemas.microsoft.com/office/powerpoint/2010/main" val="15479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768677" y="928867"/>
            <a:ext cx="8911687" cy="706749"/>
          </a:xfrm>
        </p:spPr>
        <p:txBody>
          <a:bodyPr/>
          <a:lstStyle/>
          <a:p>
            <a:r>
              <a:rPr lang="en-US" b="1" i="1" u="sng" dirty="0">
                <a:solidFill>
                  <a:srgbClr val="7030A0"/>
                </a:solidFill>
              </a:rPr>
              <a:t>WHAT THE PREVIOUS METHOD HAD!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147" y="2906332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Colour</a:t>
            </a:r>
            <a:r>
              <a:rPr lang="en-US" dirty="0"/>
              <a:t> coding of the inputs and outputs were inappropriate which made it difficult to read the starting and end point of the </a:t>
            </a:r>
            <a:r>
              <a:rPr lang="en-US" dirty="0" smtClean="0"/>
              <a:t>graph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previous code only printed the path from initial one point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064" y="624110"/>
            <a:ext cx="8911687" cy="128089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MODIFICATIONS ADDED TO THE MEHOD 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985" y="2004646"/>
            <a:ext cx="8937258" cy="381084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u="sng" dirty="0" smtClean="0"/>
              <a:t>DYNAMIC ENTRY OF DATA :</a:t>
            </a:r>
          </a:p>
          <a:p>
            <a:pPr lvl="2"/>
            <a:endParaRPr lang="en-US" b="1" u="sng" dirty="0" smtClean="0"/>
          </a:p>
          <a:p>
            <a:pPr lvl="2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In general the input data that we enter need not always be a fixed input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We basically have to create a platform where the user can enter any type of input at the time of running the code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/>
          </a:p>
          <a:p>
            <a:pPr lvl="2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Now the modified code need not to have an input file instead it can be replaced  dynamically by giving the input in favor to the user. </a:t>
            </a:r>
          </a:p>
          <a:p>
            <a:pPr marL="0" indent="0">
              <a:buNone/>
            </a:pPr>
            <a:endParaRPr lang="en-US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0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02" y="694448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5"/>
                </a:solidFill>
              </a:rPr>
              <a:t>MODIFICATIONS</a:t>
            </a:r>
            <a:endParaRPr lang="en-US" b="1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158" y="208963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2.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+mj-lt"/>
                <a:cs typeface="Times New Roman" panose="02020603050405020304" pitchFamily="18" charset="0"/>
              </a:rPr>
              <a:t>THE OUTPUT IS DIRECTLY PRINTED RIGHT AFTER THE INPUT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Unlike previous output where a separate output file is created, the code is modified in a way such that the output which is a code to be run on MATLAB is printed right after the input is done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533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333" y="606526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92D050"/>
                </a:solidFill>
              </a:rPr>
              <a:t>MODIFICATIONS</a:t>
            </a:r>
            <a:endParaRPr lang="en-US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273" y="217756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3. THE FILE NEED NOT BE UPDATED EVERYTIME THE OUTPUT IS OBTAINED: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When the output file is opened in MATLAB  for all the inputs if changed, the output file is automatically updated.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The previous code did not automatically update the file in MATLAB.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639" y="649747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92D050"/>
                </a:solidFill>
              </a:rPr>
              <a:t>MODIFICATIONS</a:t>
            </a:r>
            <a:endParaRPr lang="en-US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4</a:t>
            </a:r>
            <a:r>
              <a:rPr lang="en-US" dirty="0" smtClean="0"/>
              <a:t>. </a:t>
            </a:r>
            <a:r>
              <a:rPr lang="en-US" b="1" u="sng" dirty="0" smtClean="0"/>
              <a:t>AT THE END OF EVERY GATE THE EQUATION OF THE GATE IS WRITTEN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dirty="0" smtClean="0"/>
              <a:t>In addition to the normal node representation of gate the equation of every gate is also printed in the graph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For example at the OR gate it is written “Z = X + 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4" y="636988"/>
            <a:ext cx="8911687" cy="128089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92D050"/>
                </a:solidFill>
              </a:rPr>
              <a:t>MODIFICATIONS</a:t>
            </a:r>
            <a:endParaRPr lang="en-US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 smtClean="0"/>
              <a:t>5. PRINT THE COMPLETE CIRCUIT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000" dirty="0" smtClean="0"/>
              <a:t>The modified code will now be able to print the whole circuit unlike the previous one where only the path between two points was printed.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73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404" y="1165023"/>
            <a:ext cx="8911687" cy="26600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THANK </a:t>
            </a:r>
            <a:b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YOU </a:t>
            </a:r>
            <a:endParaRPr lang="en-US"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66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705</TotalTime>
  <Words>333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WHAT THE PREVIOUS METHOD HAD!</vt:lpstr>
      <vt:lpstr>WHAT THE PREVIOUS METHOD HAD!</vt:lpstr>
      <vt:lpstr>MODIFICATIONS ADDED TO THE MEHOD </vt:lpstr>
      <vt:lpstr>MODIFICATIONS</vt:lpstr>
      <vt:lpstr>MODIFICATIONS</vt:lpstr>
      <vt:lpstr>MODIFICATIONS</vt:lpstr>
      <vt:lpstr>MODIFICATIONS</vt:lpstr>
      <vt:lpstr>THANK  YOU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PLOTTING OF A DIGITAL LOGIC CIRCUIT</dc:title>
  <dc:creator>nani ammu</dc:creator>
  <cp:lastModifiedBy>Himanshu Singh</cp:lastModifiedBy>
  <cp:revision>19</cp:revision>
  <dcterms:created xsi:type="dcterms:W3CDTF">2018-04-10T15:28:25Z</dcterms:created>
  <dcterms:modified xsi:type="dcterms:W3CDTF">2018-04-11T14:07:59Z</dcterms:modified>
</cp:coreProperties>
</file>