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660"/>
  </p:normalViewPr>
  <p:slideViewPr>
    <p:cSldViewPr snapToGrid="0">
      <p:cViewPr varScale="1">
        <p:scale>
          <a:sx n="89" d="100"/>
          <a:sy n="89" d="100"/>
        </p:scale>
        <p:origin x="68"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nsh Hans" userId="d2e2b4c913d6566f" providerId="LiveId" clId="{47D5E9D0-153E-42B7-A82E-241CF7178F5A}"/>
    <pc:docChg chg="custSel addSld modSld">
      <pc:chgData name="Himansh Hans" userId="d2e2b4c913d6566f" providerId="LiveId" clId="{47D5E9D0-153E-42B7-A82E-241CF7178F5A}" dt="2025-03-17T14:46:53.846" v="241" actId="20577"/>
      <pc:docMkLst>
        <pc:docMk/>
      </pc:docMkLst>
      <pc:sldChg chg="modSp mod">
        <pc:chgData name="Himansh Hans" userId="d2e2b4c913d6566f" providerId="LiveId" clId="{47D5E9D0-153E-42B7-A82E-241CF7178F5A}" dt="2025-03-17T14:46:53.846" v="241" actId="20577"/>
        <pc:sldMkLst>
          <pc:docMk/>
          <pc:sldMk cId="1282425836" sldId="258"/>
        </pc:sldMkLst>
        <pc:spChg chg="mod">
          <ac:chgData name="Himansh Hans" userId="d2e2b4c913d6566f" providerId="LiveId" clId="{47D5E9D0-153E-42B7-A82E-241CF7178F5A}" dt="2025-03-17T14:46:53.846" v="241" actId="20577"/>
          <ac:spMkLst>
            <pc:docMk/>
            <pc:sldMk cId="1282425836" sldId="258"/>
            <ac:spMk id="3" creationId="{7ED671B1-2220-F3AD-E0DC-66C9942306F7}"/>
          </ac:spMkLst>
        </pc:spChg>
      </pc:sldChg>
      <pc:sldChg chg="addSp delSp modSp new mod modClrScheme chgLayout">
        <pc:chgData name="Himansh Hans" userId="d2e2b4c913d6566f" providerId="LiveId" clId="{47D5E9D0-153E-42B7-A82E-241CF7178F5A}" dt="2025-03-17T14:44:34.252" v="17" actId="20577"/>
        <pc:sldMkLst>
          <pc:docMk/>
          <pc:sldMk cId="3242775325" sldId="262"/>
        </pc:sldMkLst>
        <pc:spChg chg="del mod ord">
          <ac:chgData name="Himansh Hans" userId="d2e2b4c913d6566f" providerId="LiveId" clId="{47D5E9D0-153E-42B7-A82E-241CF7178F5A}" dt="2025-03-17T14:44:16.707" v="1" actId="700"/>
          <ac:spMkLst>
            <pc:docMk/>
            <pc:sldMk cId="3242775325" sldId="262"/>
            <ac:spMk id="2" creationId="{7FD88482-F35C-BE70-4CD7-73D250C79270}"/>
          </ac:spMkLst>
        </pc:spChg>
        <pc:spChg chg="del mod ord">
          <ac:chgData name="Himansh Hans" userId="d2e2b4c913d6566f" providerId="LiveId" clId="{47D5E9D0-153E-42B7-A82E-241CF7178F5A}" dt="2025-03-17T14:44:16.707" v="1" actId="700"/>
          <ac:spMkLst>
            <pc:docMk/>
            <pc:sldMk cId="3242775325" sldId="262"/>
            <ac:spMk id="3" creationId="{EECA18A3-34C6-700A-0674-62348E101EAD}"/>
          </ac:spMkLst>
        </pc:spChg>
        <pc:spChg chg="add mod ord">
          <ac:chgData name="Himansh Hans" userId="d2e2b4c913d6566f" providerId="LiveId" clId="{47D5E9D0-153E-42B7-A82E-241CF7178F5A}" dt="2025-03-17T14:44:25.157" v="15" actId="20577"/>
          <ac:spMkLst>
            <pc:docMk/>
            <pc:sldMk cId="3242775325" sldId="262"/>
            <ac:spMk id="4" creationId="{1DDBDC49-8E18-0887-C3B4-FDB400BACF11}"/>
          </ac:spMkLst>
        </pc:spChg>
        <pc:spChg chg="add mod ord">
          <ac:chgData name="Himansh Hans" userId="d2e2b4c913d6566f" providerId="LiveId" clId="{47D5E9D0-153E-42B7-A82E-241CF7178F5A}" dt="2025-03-17T14:44:34.252" v="17" actId="20577"/>
          <ac:spMkLst>
            <pc:docMk/>
            <pc:sldMk cId="3242775325" sldId="262"/>
            <ac:spMk id="5" creationId="{9BB948E2-5606-8ABF-ED1C-941A5153A9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71E0-2FA0-0D76-3F0C-CC13678B56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996267-887C-A785-B4D7-D8C859FAF6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7DA514-EDCA-A9DD-B879-7E1CC8B293A7}"/>
              </a:ext>
            </a:extLst>
          </p:cNvPr>
          <p:cNvSpPr>
            <a:spLocks noGrp="1"/>
          </p:cNvSpPr>
          <p:nvPr>
            <p:ph type="dt" sz="half" idx="10"/>
          </p:nvPr>
        </p:nvSpPr>
        <p:spPr/>
        <p:txBody>
          <a:bodyPr/>
          <a:lstStyle/>
          <a:p>
            <a:fld id="{596CDD12-EFD3-4D02-9E88-55AEE902CBFF}" type="datetimeFigureOut">
              <a:rPr lang="en-IN" smtClean="0"/>
              <a:t>17-03-2025</a:t>
            </a:fld>
            <a:endParaRPr lang="en-IN"/>
          </a:p>
        </p:txBody>
      </p:sp>
      <p:sp>
        <p:nvSpPr>
          <p:cNvPr id="5" name="Footer Placeholder 4">
            <a:extLst>
              <a:ext uri="{FF2B5EF4-FFF2-40B4-BE49-F238E27FC236}">
                <a16:creationId xmlns:a16="http://schemas.microsoft.com/office/drawing/2014/main" id="{2E6D23E4-C874-D804-43F9-928D31105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35F06F-3966-CF2A-4D6F-308891A2405B}"/>
              </a:ext>
            </a:extLst>
          </p:cNvPr>
          <p:cNvSpPr>
            <a:spLocks noGrp="1"/>
          </p:cNvSpPr>
          <p:nvPr>
            <p:ph type="sldNum" sz="quarter" idx="12"/>
          </p:nvPr>
        </p:nvSpPr>
        <p:spPr/>
        <p:txBody>
          <a:bodyPr/>
          <a:lstStyle/>
          <a:p>
            <a:fld id="{A9494794-FBB1-407E-B095-9CCCD89EECC6}" type="slidenum">
              <a:rPr lang="en-IN" smtClean="0"/>
              <a:t>‹#›</a:t>
            </a:fld>
            <a:endParaRPr lang="en-IN"/>
          </a:p>
        </p:txBody>
      </p:sp>
    </p:spTree>
    <p:extLst>
      <p:ext uri="{BB962C8B-B14F-4D97-AF65-F5344CB8AC3E}">
        <p14:creationId xmlns:p14="http://schemas.microsoft.com/office/powerpoint/2010/main" val="3619076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2F619-6056-068B-C7B9-CCABDA5A12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87D2FB-4C8B-C57C-A782-5551CF541D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2221B0-FB53-A917-D486-A513737E0A61}"/>
              </a:ext>
            </a:extLst>
          </p:cNvPr>
          <p:cNvSpPr>
            <a:spLocks noGrp="1"/>
          </p:cNvSpPr>
          <p:nvPr>
            <p:ph type="dt" sz="half" idx="10"/>
          </p:nvPr>
        </p:nvSpPr>
        <p:spPr/>
        <p:txBody>
          <a:bodyPr/>
          <a:lstStyle/>
          <a:p>
            <a:fld id="{596CDD12-EFD3-4D02-9E88-55AEE902CBFF}" type="datetimeFigureOut">
              <a:rPr lang="en-IN" smtClean="0"/>
              <a:t>17-03-2025</a:t>
            </a:fld>
            <a:endParaRPr lang="en-IN"/>
          </a:p>
        </p:txBody>
      </p:sp>
      <p:sp>
        <p:nvSpPr>
          <p:cNvPr id="5" name="Footer Placeholder 4">
            <a:extLst>
              <a:ext uri="{FF2B5EF4-FFF2-40B4-BE49-F238E27FC236}">
                <a16:creationId xmlns:a16="http://schemas.microsoft.com/office/drawing/2014/main" id="{5416A5A7-2A70-A66C-68AC-2668C79614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460FC-817F-1C96-FB83-62FBFC277D5C}"/>
              </a:ext>
            </a:extLst>
          </p:cNvPr>
          <p:cNvSpPr>
            <a:spLocks noGrp="1"/>
          </p:cNvSpPr>
          <p:nvPr>
            <p:ph type="sldNum" sz="quarter" idx="12"/>
          </p:nvPr>
        </p:nvSpPr>
        <p:spPr/>
        <p:txBody>
          <a:bodyPr/>
          <a:lstStyle/>
          <a:p>
            <a:fld id="{A9494794-FBB1-407E-B095-9CCCD89EECC6}" type="slidenum">
              <a:rPr lang="en-IN" smtClean="0"/>
              <a:t>‹#›</a:t>
            </a:fld>
            <a:endParaRPr lang="en-IN"/>
          </a:p>
        </p:txBody>
      </p:sp>
    </p:spTree>
    <p:extLst>
      <p:ext uri="{BB962C8B-B14F-4D97-AF65-F5344CB8AC3E}">
        <p14:creationId xmlns:p14="http://schemas.microsoft.com/office/powerpoint/2010/main" val="899497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9F11A-1E6D-38CA-DD5B-EEB0D5FBA1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F54AD8-28AE-EB35-F06D-72AA0659F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6DD3F1-83C3-3946-7518-4FB015447E04}"/>
              </a:ext>
            </a:extLst>
          </p:cNvPr>
          <p:cNvSpPr>
            <a:spLocks noGrp="1"/>
          </p:cNvSpPr>
          <p:nvPr>
            <p:ph type="dt" sz="half" idx="10"/>
          </p:nvPr>
        </p:nvSpPr>
        <p:spPr/>
        <p:txBody>
          <a:bodyPr/>
          <a:lstStyle/>
          <a:p>
            <a:fld id="{596CDD12-EFD3-4D02-9E88-55AEE902CBFF}" type="datetimeFigureOut">
              <a:rPr lang="en-IN" smtClean="0"/>
              <a:t>17-03-2025</a:t>
            </a:fld>
            <a:endParaRPr lang="en-IN"/>
          </a:p>
        </p:txBody>
      </p:sp>
      <p:sp>
        <p:nvSpPr>
          <p:cNvPr id="5" name="Footer Placeholder 4">
            <a:extLst>
              <a:ext uri="{FF2B5EF4-FFF2-40B4-BE49-F238E27FC236}">
                <a16:creationId xmlns:a16="http://schemas.microsoft.com/office/drawing/2014/main" id="{60AB69C5-1744-0935-D375-0143DB4CA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2D2704-E8D1-BEBE-93D9-1C28D9B45919}"/>
              </a:ext>
            </a:extLst>
          </p:cNvPr>
          <p:cNvSpPr>
            <a:spLocks noGrp="1"/>
          </p:cNvSpPr>
          <p:nvPr>
            <p:ph type="sldNum" sz="quarter" idx="12"/>
          </p:nvPr>
        </p:nvSpPr>
        <p:spPr/>
        <p:txBody>
          <a:bodyPr/>
          <a:lstStyle/>
          <a:p>
            <a:fld id="{A9494794-FBB1-407E-B095-9CCCD89EECC6}" type="slidenum">
              <a:rPr lang="en-IN" smtClean="0"/>
              <a:t>‹#›</a:t>
            </a:fld>
            <a:endParaRPr lang="en-IN"/>
          </a:p>
        </p:txBody>
      </p:sp>
    </p:spTree>
    <p:extLst>
      <p:ext uri="{BB962C8B-B14F-4D97-AF65-F5344CB8AC3E}">
        <p14:creationId xmlns:p14="http://schemas.microsoft.com/office/powerpoint/2010/main" val="991846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7C949-18D4-8E5C-5432-91E6F4AF72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1207B1-B4EC-9B56-D048-675021FAC9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976212-9A5B-DBBD-B951-AF255CF0B4F3}"/>
              </a:ext>
            </a:extLst>
          </p:cNvPr>
          <p:cNvSpPr>
            <a:spLocks noGrp="1"/>
          </p:cNvSpPr>
          <p:nvPr>
            <p:ph type="dt" sz="half" idx="10"/>
          </p:nvPr>
        </p:nvSpPr>
        <p:spPr/>
        <p:txBody>
          <a:bodyPr/>
          <a:lstStyle/>
          <a:p>
            <a:fld id="{596CDD12-EFD3-4D02-9E88-55AEE902CBFF}" type="datetimeFigureOut">
              <a:rPr lang="en-IN" smtClean="0"/>
              <a:t>17-03-2025</a:t>
            </a:fld>
            <a:endParaRPr lang="en-IN"/>
          </a:p>
        </p:txBody>
      </p:sp>
      <p:sp>
        <p:nvSpPr>
          <p:cNvPr id="5" name="Footer Placeholder 4">
            <a:extLst>
              <a:ext uri="{FF2B5EF4-FFF2-40B4-BE49-F238E27FC236}">
                <a16:creationId xmlns:a16="http://schemas.microsoft.com/office/drawing/2014/main" id="{2389F165-3823-FF16-0975-C4D7D9476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0BB5AA-BEB3-3F5A-3DB9-F3752D53F719}"/>
              </a:ext>
            </a:extLst>
          </p:cNvPr>
          <p:cNvSpPr>
            <a:spLocks noGrp="1"/>
          </p:cNvSpPr>
          <p:nvPr>
            <p:ph type="sldNum" sz="quarter" idx="12"/>
          </p:nvPr>
        </p:nvSpPr>
        <p:spPr/>
        <p:txBody>
          <a:bodyPr/>
          <a:lstStyle/>
          <a:p>
            <a:fld id="{A9494794-FBB1-407E-B095-9CCCD89EECC6}" type="slidenum">
              <a:rPr lang="en-IN" smtClean="0"/>
              <a:t>‹#›</a:t>
            </a:fld>
            <a:endParaRPr lang="en-IN"/>
          </a:p>
        </p:txBody>
      </p:sp>
    </p:spTree>
    <p:extLst>
      <p:ext uri="{BB962C8B-B14F-4D97-AF65-F5344CB8AC3E}">
        <p14:creationId xmlns:p14="http://schemas.microsoft.com/office/powerpoint/2010/main" val="172839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8A5E-3C0A-1AC8-1069-DCA939BB45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DB1DF8-752C-AF18-1B15-82D14ED270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FC7449-1BDB-47A2-54BA-DC24AEC879CB}"/>
              </a:ext>
            </a:extLst>
          </p:cNvPr>
          <p:cNvSpPr>
            <a:spLocks noGrp="1"/>
          </p:cNvSpPr>
          <p:nvPr>
            <p:ph type="dt" sz="half" idx="10"/>
          </p:nvPr>
        </p:nvSpPr>
        <p:spPr/>
        <p:txBody>
          <a:bodyPr/>
          <a:lstStyle/>
          <a:p>
            <a:fld id="{596CDD12-EFD3-4D02-9E88-55AEE902CBFF}" type="datetimeFigureOut">
              <a:rPr lang="en-IN" smtClean="0"/>
              <a:t>17-03-2025</a:t>
            </a:fld>
            <a:endParaRPr lang="en-IN"/>
          </a:p>
        </p:txBody>
      </p:sp>
      <p:sp>
        <p:nvSpPr>
          <p:cNvPr id="5" name="Footer Placeholder 4">
            <a:extLst>
              <a:ext uri="{FF2B5EF4-FFF2-40B4-BE49-F238E27FC236}">
                <a16:creationId xmlns:a16="http://schemas.microsoft.com/office/drawing/2014/main" id="{F1588F97-3AA3-8FAF-C34F-48C570B223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6EF9FC-D3E7-22EE-AE30-E672B3B22E5F}"/>
              </a:ext>
            </a:extLst>
          </p:cNvPr>
          <p:cNvSpPr>
            <a:spLocks noGrp="1"/>
          </p:cNvSpPr>
          <p:nvPr>
            <p:ph type="sldNum" sz="quarter" idx="12"/>
          </p:nvPr>
        </p:nvSpPr>
        <p:spPr/>
        <p:txBody>
          <a:bodyPr/>
          <a:lstStyle/>
          <a:p>
            <a:fld id="{A9494794-FBB1-407E-B095-9CCCD89EECC6}" type="slidenum">
              <a:rPr lang="en-IN" smtClean="0"/>
              <a:t>‹#›</a:t>
            </a:fld>
            <a:endParaRPr lang="en-IN"/>
          </a:p>
        </p:txBody>
      </p:sp>
    </p:spTree>
    <p:extLst>
      <p:ext uri="{BB962C8B-B14F-4D97-AF65-F5344CB8AC3E}">
        <p14:creationId xmlns:p14="http://schemas.microsoft.com/office/powerpoint/2010/main" val="267450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F18F-F6B2-5D4B-55FC-CBBB15E164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78478C-C516-8EB5-4AA2-DF2B60FE2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4E4DA6-A070-1DD3-C9DF-35047D108B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5C50DB-47D7-271B-184A-B7A6D316FA33}"/>
              </a:ext>
            </a:extLst>
          </p:cNvPr>
          <p:cNvSpPr>
            <a:spLocks noGrp="1"/>
          </p:cNvSpPr>
          <p:nvPr>
            <p:ph type="dt" sz="half" idx="10"/>
          </p:nvPr>
        </p:nvSpPr>
        <p:spPr/>
        <p:txBody>
          <a:bodyPr/>
          <a:lstStyle/>
          <a:p>
            <a:fld id="{596CDD12-EFD3-4D02-9E88-55AEE902CBFF}" type="datetimeFigureOut">
              <a:rPr lang="en-IN" smtClean="0"/>
              <a:t>17-03-2025</a:t>
            </a:fld>
            <a:endParaRPr lang="en-IN"/>
          </a:p>
        </p:txBody>
      </p:sp>
      <p:sp>
        <p:nvSpPr>
          <p:cNvPr id="6" name="Footer Placeholder 5">
            <a:extLst>
              <a:ext uri="{FF2B5EF4-FFF2-40B4-BE49-F238E27FC236}">
                <a16:creationId xmlns:a16="http://schemas.microsoft.com/office/drawing/2014/main" id="{A4E0D30E-B23F-AB5C-EEF4-82FF11CE49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22D186-6746-C214-A766-4144B3D9FF88}"/>
              </a:ext>
            </a:extLst>
          </p:cNvPr>
          <p:cNvSpPr>
            <a:spLocks noGrp="1"/>
          </p:cNvSpPr>
          <p:nvPr>
            <p:ph type="sldNum" sz="quarter" idx="12"/>
          </p:nvPr>
        </p:nvSpPr>
        <p:spPr/>
        <p:txBody>
          <a:bodyPr/>
          <a:lstStyle/>
          <a:p>
            <a:fld id="{A9494794-FBB1-407E-B095-9CCCD89EECC6}" type="slidenum">
              <a:rPr lang="en-IN" smtClean="0"/>
              <a:t>‹#›</a:t>
            </a:fld>
            <a:endParaRPr lang="en-IN"/>
          </a:p>
        </p:txBody>
      </p:sp>
    </p:spTree>
    <p:extLst>
      <p:ext uri="{BB962C8B-B14F-4D97-AF65-F5344CB8AC3E}">
        <p14:creationId xmlns:p14="http://schemas.microsoft.com/office/powerpoint/2010/main" val="1885264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C0BA-9F90-D991-2B92-F3FB711AA0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88BF99-A161-B482-6E9E-939E6CA5C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1BC82-535D-D321-9A80-5D092045CE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366CB8-728A-E6A0-FDDE-A2311D5D3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0423C7-190D-4FB3-F852-19A116496F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A6ED1E-6DAC-A964-FCE5-EF95CD642297}"/>
              </a:ext>
            </a:extLst>
          </p:cNvPr>
          <p:cNvSpPr>
            <a:spLocks noGrp="1"/>
          </p:cNvSpPr>
          <p:nvPr>
            <p:ph type="dt" sz="half" idx="10"/>
          </p:nvPr>
        </p:nvSpPr>
        <p:spPr/>
        <p:txBody>
          <a:bodyPr/>
          <a:lstStyle/>
          <a:p>
            <a:fld id="{596CDD12-EFD3-4D02-9E88-55AEE902CBFF}" type="datetimeFigureOut">
              <a:rPr lang="en-IN" smtClean="0"/>
              <a:t>17-03-2025</a:t>
            </a:fld>
            <a:endParaRPr lang="en-IN"/>
          </a:p>
        </p:txBody>
      </p:sp>
      <p:sp>
        <p:nvSpPr>
          <p:cNvPr id="8" name="Footer Placeholder 7">
            <a:extLst>
              <a:ext uri="{FF2B5EF4-FFF2-40B4-BE49-F238E27FC236}">
                <a16:creationId xmlns:a16="http://schemas.microsoft.com/office/drawing/2014/main" id="{4A86EC3E-9C36-5E77-0E02-DA18C8DA8B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93C957-879F-1A01-A346-9FCFE4916400}"/>
              </a:ext>
            </a:extLst>
          </p:cNvPr>
          <p:cNvSpPr>
            <a:spLocks noGrp="1"/>
          </p:cNvSpPr>
          <p:nvPr>
            <p:ph type="sldNum" sz="quarter" idx="12"/>
          </p:nvPr>
        </p:nvSpPr>
        <p:spPr/>
        <p:txBody>
          <a:bodyPr/>
          <a:lstStyle/>
          <a:p>
            <a:fld id="{A9494794-FBB1-407E-B095-9CCCD89EECC6}" type="slidenum">
              <a:rPr lang="en-IN" smtClean="0"/>
              <a:t>‹#›</a:t>
            </a:fld>
            <a:endParaRPr lang="en-IN"/>
          </a:p>
        </p:txBody>
      </p:sp>
    </p:spTree>
    <p:extLst>
      <p:ext uri="{BB962C8B-B14F-4D97-AF65-F5344CB8AC3E}">
        <p14:creationId xmlns:p14="http://schemas.microsoft.com/office/powerpoint/2010/main" val="400240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2CB6-B19B-AE5E-ADA8-423C2B4D7B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5F4A4F-6D22-72C7-522E-6B1F375AE47A}"/>
              </a:ext>
            </a:extLst>
          </p:cNvPr>
          <p:cNvSpPr>
            <a:spLocks noGrp="1"/>
          </p:cNvSpPr>
          <p:nvPr>
            <p:ph type="dt" sz="half" idx="10"/>
          </p:nvPr>
        </p:nvSpPr>
        <p:spPr/>
        <p:txBody>
          <a:bodyPr/>
          <a:lstStyle/>
          <a:p>
            <a:fld id="{596CDD12-EFD3-4D02-9E88-55AEE902CBFF}" type="datetimeFigureOut">
              <a:rPr lang="en-IN" smtClean="0"/>
              <a:t>17-03-2025</a:t>
            </a:fld>
            <a:endParaRPr lang="en-IN"/>
          </a:p>
        </p:txBody>
      </p:sp>
      <p:sp>
        <p:nvSpPr>
          <p:cNvPr id="4" name="Footer Placeholder 3">
            <a:extLst>
              <a:ext uri="{FF2B5EF4-FFF2-40B4-BE49-F238E27FC236}">
                <a16:creationId xmlns:a16="http://schemas.microsoft.com/office/drawing/2014/main" id="{80270198-DB9C-3EDF-6DC8-796AA0E5912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7656CA-46AA-1F7D-3C92-55B77018F08C}"/>
              </a:ext>
            </a:extLst>
          </p:cNvPr>
          <p:cNvSpPr>
            <a:spLocks noGrp="1"/>
          </p:cNvSpPr>
          <p:nvPr>
            <p:ph type="sldNum" sz="quarter" idx="12"/>
          </p:nvPr>
        </p:nvSpPr>
        <p:spPr/>
        <p:txBody>
          <a:bodyPr/>
          <a:lstStyle/>
          <a:p>
            <a:fld id="{A9494794-FBB1-407E-B095-9CCCD89EECC6}" type="slidenum">
              <a:rPr lang="en-IN" smtClean="0"/>
              <a:t>‹#›</a:t>
            </a:fld>
            <a:endParaRPr lang="en-IN"/>
          </a:p>
        </p:txBody>
      </p:sp>
    </p:spTree>
    <p:extLst>
      <p:ext uri="{BB962C8B-B14F-4D97-AF65-F5344CB8AC3E}">
        <p14:creationId xmlns:p14="http://schemas.microsoft.com/office/powerpoint/2010/main" val="225496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F37831-489E-9722-C85A-C201CDD52CFA}"/>
              </a:ext>
            </a:extLst>
          </p:cNvPr>
          <p:cNvSpPr>
            <a:spLocks noGrp="1"/>
          </p:cNvSpPr>
          <p:nvPr>
            <p:ph type="dt" sz="half" idx="10"/>
          </p:nvPr>
        </p:nvSpPr>
        <p:spPr/>
        <p:txBody>
          <a:bodyPr/>
          <a:lstStyle/>
          <a:p>
            <a:fld id="{596CDD12-EFD3-4D02-9E88-55AEE902CBFF}" type="datetimeFigureOut">
              <a:rPr lang="en-IN" smtClean="0"/>
              <a:t>17-03-2025</a:t>
            </a:fld>
            <a:endParaRPr lang="en-IN"/>
          </a:p>
        </p:txBody>
      </p:sp>
      <p:sp>
        <p:nvSpPr>
          <p:cNvPr id="3" name="Footer Placeholder 2">
            <a:extLst>
              <a:ext uri="{FF2B5EF4-FFF2-40B4-BE49-F238E27FC236}">
                <a16:creationId xmlns:a16="http://schemas.microsoft.com/office/drawing/2014/main" id="{FF00628A-DDDC-1636-39BC-B13BDFBFF2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37B30A-4C65-6D0D-118F-60AC26121386}"/>
              </a:ext>
            </a:extLst>
          </p:cNvPr>
          <p:cNvSpPr>
            <a:spLocks noGrp="1"/>
          </p:cNvSpPr>
          <p:nvPr>
            <p:ph type="sldNum" sz="quarter" idx="12"/>
          </p:nvPr>
        </p:nvSpPr>
        <p:spPr/>
        <p:txBody>
          <a:bodyPr/>
          <a:lstStyle/>
          <a:p>
            <a:fld id="{A9494794-FBB1-407E-B095-9CCCD89EECC6}" type="slidenum">
              <a:rPr lang="en-IN" smtClean="0"/>
              <a:t>‹#›</a:t>
            </a:fld>
            <a:endParaRPr lang="en-IN"/>
          </a:p>
        </p:txBody>
      </p:sp>
    </p:spTree>
    <p:extLst>
      <p:ext uri="{BB962C8B-B14F-4D97-AF65-F5344CB8AC3E}">
        <p14:creationId xmlns:p14="http://schemas.microsoft.com/office/powerpoint/2010/main" val="327232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CBC1-D8B8-0689-F4BC-23A3CB32FC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96404B-3E4F-8241-FFCF-D328BC9802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EE34DB-B40A-F77B-5373-F8A16A36E9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C923D1-EA33-B6A3-425B-EF4BA9125842}"/>
              </a:ext>
            </a:extLst>
          </p:cNvPr>
          <p:cNvSpPr>
            <a:spLocks noGrp="1"/>
          </p:cNvSpPr>
          <p:nvPr>
            <p:ph type="dt" sz="half" idx="10"/>
          </p:nvPr>
        </p:nvSpPr>
        <p:spPr/>
        <p:txBody>
          <a:bodyPr/>
          <a:lstStyle/>
          <a:p>
            <a:fld id="{596CDD12-EFD3-4D02-9E88-55AEE902CBFF}" type="datetimeFigureOut">
              <a:rPr lang="en-IN" smtClean="0"/>
              <a:t>17-03-2025</a:t>
            </a:fld>
            <a:endParaRPr lang="en-IN"/>
          </a:p>
        </p:txBody>
      </p:sp>
      <p:sp>
        <p:nvSpPr>
          <p:cNvPr id="6" name="Footer Placeholder 5">
            <a:extLst>
              <a:ext uri="{FF2B5EF4-FFF2-40B4-BE49-F238E27FC236}">
                <a16:creationId xmlns:a16="http://schemas.microsoft.com/office/drawing/2014/main" id="{9BDCEB92-96EF-1993-4B2C-D3D03874C4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A9001-ECB9-FB14-FD64-8F494B3FEEDD}"/>
              </a:ext>
            </a:extLst>
          </p:cNvPr>
          <p:cNvSpPr>
            <a:spLocks noGrp="1"/>
          </p:cNvSpPr>
          <p:nvPr>
            <p:ph type="sldNum" sz="quarter" idx="12"/>
          </p:nvPr>
        </p:nvSpPr>
        <p:spPr/>
        <p:txBody>
          <a:bodyPr/>
          <a:lstStyle/>
          <a:p>
            <a:fld id="{A9494794-FBB1-407E-B095-9CCCD89EECC6}" type="slidenum">
              <a:rPr lang="en-IN" smtClean="0"/>
              <a:t>‹#›</a:t>
            </a:fld>
            <a:endParaRPr lang="en-IN"/>
          </a:p>
        </p:txBody>
      </p:sp>
    </p:spTree>
    <p:extLst>
      <p:ext uri="{BB962C8B-B14F-4D97-AF65-F5344CB8AC3E}">
        <p14:creationId xmlns:p14="http://schemas.microsoft.com/office/powerpoint/2010/main" val="3585910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065E-51E6-ED36-30B7-E6077A7E1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9E82F4-8E01-F27F-E00E-5D48EC7B1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DF36895-A780-61B7-06F5-C28D4641F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707657-C884-9F42-514C-FA565B209507}"/>
              </a:ext>
            </a:extLst>
          </p:cNvPr>
          <p:cNvSpPr>
            <a:spLocks noGrp="1"/>
          </p:cNvSpPr>
          <p:nvPr>
            <p:ph type="dt" sz="half" idx="10"/>
          </p:nvPr>
        </p:nvSpPr>
        <p:spPr/>
        <p:txBody>
          <a:bodyPr/>
          <a:lstStyle/>
          <a:p>
            <a:fld id="{596CDD12-EFD3-4D02-9E88-55AEE902CBFF}" type="datetimeFigureOut">
              <a:rPr lang="en-IN" smtClean="0"/>
              <a:t>17-03-2025</a:t>
            </a:fld>
            <a:endParaRPr lang="en-IN"/>
          </a:p>
        </p:txBody>
      </p:sp>
      <p:sp>
        <p:nvSpPr>
          <p:cNvPr id="6" name="Footer Placeholder 5">
            <a:extLst>
              <a:ext uri="{FF2B5EF4-FFF2-40B4-BE49-F238E27FC236}">
                <a16:creationId xmlns:a16="http://schemas.microsoft.com/office/drawing/2014/main" id="{508D3D12-5174-93B3-0FE5-EBA223D07E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F29860-E9E8-9B9B-BE83-DAF592CFD113}"/>
              </a:ext>
            </a:extLst>
          </p:cNvPr>
          <p:cNvSpPr>
            <a:spLocks noGrp="1"/>
          </p:cNvSpPr>
          <p:nvPr>
            <p:ph type="sldNum" sz="quarter" idx="12"/>
          </p:nvPr>
        </p:nvSpPr>
        <p:spPr/>
        <p:txBody>
          <a:bodyPr/>
          <a:lstStyle/>
          <a:p>
            <a:fld id="{A9494794-FBB1-407E-B095-9CCCD89EECC6}" type="slidenum">
              <a:rPr lang="en-IN" smtClean="0"/>
              <a:t>‹#›</a:t>
            </a:fld>
            <a:endParaRPr lang="en-IN"/>
          </a:p>
        </p:txBody>
      </p:sp>
    </p:spTree>
    <p:extLst>
      <p:ext uri="{BB962C8B-B14F-4D97-AF65-F5344CB8AC3E}">
        <p14:creationId xmlns:p14="http://schemas.microsoft.com/office/powerpoint/2010/main" val="1350762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A35363-7ECA-D132-81D4-22666A5237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BC08A2-1D6D-7EA7-098D-CDDCBC52D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DFF148-2542-6AD1-664D-45B1D3477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6CDD12-EFD3-4D02-9E88-55AEE902CBFF}" type="datetimeFigureOut">
              <a:rPr lang="en-IN" smtClean="0"/>
              <a:t>17-03-2025</a:t>
            </a:fld>
            <a:endParaRPr lang="en-IN"/>
          </a:p>
        </p:txBody>
      </p:sp>
      <p:sp>
        <p:nvSpPr>
          <p:cNvPr id="5" name="Footer Placeholder 4">
            <a:extLst>
              <a:ext uri="{FF2B5EF4-FFF2-40B4-BE49-F238E27FC236}">
                <a16:creationId xmlns:a16="http://schemas.microsoft.com/office/drawing/2014/main" id="{412BA1D2-F4A8-0753-CDC5-B7D2DD3E69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FA774A-1988-6E0C-92B3-D99AF7BBDD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94794-FBB1-407E-B095-9CCCD89EECC6}" type="slidenum">
              <a:rPr lang="en-IN" smtClean="0"/>
              <a:t>‹#›</a:t>
            </a:fld>
            <a:endParaRPr lang="en-IN"/>
          </a:p>
        </p:txBody>
      </p:sp>
    </p:spTree>
    <p:extLst>
      <p:ext uri="{BB962C8B-B14F-4D97-AF65-F5344CB8AC3E}">
        <p14:creationId xmlns:p14="http://schemas.microsoft.com/office/powerpoint/2010/main" val="659938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D741-490B-9A18-C3EA-CFA0139F5203}"/>
              </a:ext>
            </a:extLst>
          </p:cNvPr>
          <p:cNvSpPr>
            <a:spLocks noGrp="1"/>
          </p:cNvSpPr>
          <p:nvPr>
            <p:ph type="ctrTitle"/>
          </p:nvPr>
        </p:nvSpPr>
        <p:spPr/>
        <p:txBody>
          <a:bodyPr/>
          <a:lstStyle/>
          <a:p>
            <a:r>
              <a:rPr lang="en-IN" dirty="0" err="1"/>
              <a:t>BiblioMind</a:t>
            </a:r>
            <a:endParaRPr lang="en-IN" dirty="0"/>
          </a:p>
        </p:txBody>
      </p:sp>
      <p:sp>
        <p:nvSpPr>
          <p:cNvPr id="3" name="Subtitle 2">
            <a:extLst>
              <a:ext uri="{FF2B5EF4-FFF2-40B4-BE49-F238E27FC236}">
                <a16:creationId xmlns:a16="http://schemas.microsoft.com/office/drawing/2014/main" id="{9F1E3141-1569-956A-BFAE-268508203B59}"/>
              </a:ext>
            </a:extLst>
          </p:cNvPr>
          <p:cNvSpPr>
            <a:spLocks noGrp="1"/>
          </p:cNvSpPr>
          <p:nvPr>
            <p:ph type="subTitle" idx="1"/>
          </p:nvPr>
        </p:nvSpPr>
        <p:spPr/>
        <p:txBody>
          <a:bodyPr/>
          <a:lstStyle/>
          <a:p>
            <a:r>
              <a:rPr lang="en-IN" dirty="0"/>
              <a:t>A Semantic Book Recommendation System</a:t>
            </a:r>
          </a:p>
          <a:p>
            <a:r>
              <a:rPr lang="en-IN" dirty="0"/>
              <a:t>By Himansh and Om</a:t>
            </a:r>
          </a:p>
          <a:p>
            <a:r>
              <a:rPr lang="en-IN" dirty="0"/>
              <a:t>Guide – Dr Akhil Kaushik</a:t>
            </a:r>
          </a:p>
        </p:txBody>
      </p:sp>
    </p:spTree>
    <p:extLst>
      <p:ext uri="{BB962C8B-B14F-4D97-AF65-F5344CB8AC3E}">
        <p14:creationId xmlns:p14="http://schemas.microsoft.com/office/powerpoint/2010/main" val="170966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1457-1615-2FAC-F4B1-600C0950B0F6}"/>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0F6FB5CE-5EA4-2D0D-0A7A-789C08E21372}"/>
              </a:ext>
            </a:extLst>
          </p:cNvPr>
          <p:cNvSpPr>
            <a:spLocks noGrp="1"/>
          </p:cNvSpPr>
          <p:nvPr>
            <p:ph idx="1"/>
          </p:nvPr>
        </p:nvSpPr>
        <p:spPr/>
        <p:txBody>
          <a:bodyPr>
            <a:normAutofit fontScale="92500" lnSpcReduction="20000"/>
          </a:bodyPr>
          <a:lstStyle/>
          <a:p>
            <a:r>
              <a:rPr lang="en-US" dirty="0"/>
              <a:t>This project introduces a Semantic Book Recommendation System that leverages Natural Language Processing (NLP), OpenAI’s language models, and </a:t>
            </a:r>
            <a:r>
              <a:rPr lang="en-US" dirty="0" err="1"/>
              <a:t>LangChain</a:t>
            </a:r>
            <a:r>
              <a:rPr lang="en-US" dirty="0"/>
              <a:t> to deliver intelligent, context-aware book recommendations. Unlike conventional systems that depend on ratings or keyword matching, this approach employs vector embeddings and cosine similarity to perform a semantic analysis of book descriptions.  </a:t>
            </a:r>
          </a:p>
          <a:p>
            <a:endParaRPr lang="en-US" dirty="0"/>
          </a:p>
          <a:p>
            <a:r>
              <a:rPr lang="en-US" dirty="0"/>
              <a:t>The system integrates sentiment analysis and emotion classification, enabling users to filter books based on mood (e.g., joy, sadness). Additionally, a zero-shot classification model automatically assigns books to genres without the need for labeled training data. The platform features an interactive, </a:t>
            </a:r>
            <a:r>
              <a:rPr lang="en-US" dirty="0" err="1"/>
              <a:t>Gradio</a:t>
            </a:r>
            <a:r>
              <a:rPr lang="en-US" dirty="0"/>
              <a:t>-based dashboard to enhance user experience and utilizes vector databases such as FAISS or </a:t>
            </a:r>
            <a:r>
              <a:rPr lang="en-US" dirty="0" err="1"/>
              <a:t>ChromaDB</a:t>
            </a:r>
            <a:r>
              <a:rPr lang="en-US" dirty="0"/>
              <a:t> to facilitate scalable and efficient search.</a:t>
            </a:r>
            <a:endParaRPr lang="en-IN" dirty="0"/>
          </a:p>
        </p:txBody>
      </p:sp>
    </p:spTree>
    <p:extLst>
      <p:ext uri="{BB962C8B-B14F-4D97-AF65-F5344CB8AC3E}">
        <p14:creationId xmlns:p14="http://schemas.microsoft.com/office/powerpoint/2010/main" val="3220637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FC85-782E-560E-6540-5EE1A0661EF7}"/>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7ED671B1-2220-F3AD-E0DC-66C9942306F7}"/>
              </a:ext>
            </a:extLst>
          </p:cNvPr>
          <p:cNvSpPr>
            <a:spLocks noGrp="1"/>
          </p:cNvSpPr>
          <p:nvPr>
            <p:ph idx="1"/>
          </p:nvPr>
        </p:nvSpPr>
        <p:spPr/>
        <p:txBody>
          <a:bodyPr>
            <a:normAutofit lnSpcReduction="10000"/>
          </a:bodyPr>
          <a:lstStyle/>
          <a:p>
            <a:r>
              <a:rPr lang="en-IN" dirty="0"/>
              <a:t>1.  Data Collection and Processing – Using various libraries like </a:t>
            </a:r>
            <a:r>
              <a:rPr lang="en-IN" dirty="0" err="1"/>
              <a:t>Numpy</a:t>
            </a:r>
            <a:r>
              <a:rPr lang="en-IN" dirty="0"/>
              <a:t>, Matplotlib and pandas to collect, process/clean and visualize the data.</a:t>
            </a:r>
          </a:p>
          <a:p>
            <a:r>
              <a:rPr lang="en-IN" dirty="0"/>
              <a:t>2.  Implement AI-Powered Query Processing – Use OpenAI’s embedding model to convert book descriptions into numerical representations and leverage </a:t>
            </a:r>
            <a:r>
              <a:rPr lang="en-IN" dirty="0" err="1"/>
              <a:t>LangChain</a:t>
            </a:r>
            <a:r>
              <a:rPr lang="en-IN" dirty="0"/>
              <a:t> to interpret user queries for accurate recommendations.</a:t>
            </a:r>
          </a:p>
          <a:p>
            <a:r>
              <a:rPr lang="en-IN" dirty="0"/>
              <a:t>3.  Optimize Data Storage and User Interaction – Integrate a vector database (e.g., FAISS, </a:t>
            </a:r>
            <a:r>
              <a:rPr lang="en-IN" dirty="0" err="1"/>
              <a:t>ChromaDB</a:t>
            </a:r>
            <a:r>
              <a:rPr lang="en-IN" dirty="0"/>
              <a:t>) for efficient similarity-based search and design an intuitive interface (CLI, API, or web app) for seamless user experience.</a:t>
            </a:r>
          </a:p>
          <a:p>
            <a:endParaRPr lang="en-IN" dirty="0"/>
          </a:p>
        </p:txBody>
      </p:sp>
    </p:spTree>
    <p:extLst>
      <p:ext uri="{BB962C8B-B14F-4D97-AF65-F5344CB8AC3E}">
        <p14:creationId xmlns:p14="http://schemas.microsoft.com/office/powerpoint/2010/main" val="128242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4AA0-8B59-032F-AE96-8E4F1F75AFC3}"/>
              </a:ext>
            </a:extLst>
          </p:cNvPr>
          <p:cNvSpPr>
            <a:spLocks noGrp="1"/>
          </p:cNvSpPr>
          <p:nvPr>
            <p:ph type="title"/>
          </p:nvPr>
        </p:nvSpPr>
        <p:spPr/>
        <p:txBody>
          <a:bodyPr/>
          <a:lstStyle/>
          <a:p>
            <a:r>
              <a:rPr lang="en-IN" dirty="0"/>
              <a:t>Why </a:t>
            </a:r>
            <a:r>
              <a:rPr lang="en-IN" dirty="0" err="1"/>
              <a:t>BiblioMind</a:t>
            </a:r>
            <a:r>
              <a:rPr lang="en-IN" dirty="0"/>
              <a:t>?</a:t>
            </a:r>
          </a:p>
        </p:txBody>
      </p:sp>
      <p:sp>
        <p:nvSpPr>
          <p:cNvPr id="3" name="Content Placeholder 2">
            <a:extLst>
              <a:ext uri="{FF2B5EF4-FFF2-40B4-BE49-F238E27FC236}">
                <a16:creationId xmlns:a16="http://schemas.microsoft.com/office/drawing/2014/main" id="{687EB046-B49D-CC3E-39F1-8384067572C4}"/>
              </a:ext>
            </a:extLst>
          </p:cNvPr>
          <p:cNvSpPr>
            <a:spLocks noGrp="1"/>
          </p:cNvSpPr>
          <p:nvPr>
            <p:ph idx="1"/>
          </p:nvPr>
        </p:nvSpPr>
        <p:spPr/>
        <p:txBody>
          <a:bodyPr>
            <a:normAutofit fontScale="85000" lnSpcReduction="20000"/>
          </a:bodyPr>
          <a:lstStyle/>
          <a:p>
            <a:r>
              <a:rPr lang="en-US" dirty="0"/>
              <a:t>Traditional book recommendation systems use two main methods:  </a:t>
            </a:r>
          </a:p>
          <a:p>
            <a:endParaRPr lang="en-US" dirty="0"/>
          </a:p>
          <a:p>
            <a:r>
              <a:rPr lang="en-US" dirty="0"/>
              <a:t>1. Collaborative Filtering (CF): Suggests books based on user behavior and preferences. It finds patterns among users with similar interests. However, it struggles with new users or books that don’t have enough data (cold start problem).  </a:t>
            </a:r>
          </a:p>
          <a:p>
            <a:endParaRPr lang="en-US" dirty="0"/>
          </a:p>
          <a:p>
            <a:r>
              <a:rPr lang="en-US" dirty="0"/>
              <a:t>2. Content-Based Filtering (CBF): Recommends books based on their features (title, author, genre) and what a user has liked before. But it only looks at surface-level details and doesn’t fully understand book content.  </a:t>
            </a:r>
          </a:p>
          <a:p>
            <a:endParaRPr lang="en-US" dirty="0"/>
          </a:p>
          <a:p>
            <a:r>
              <a:rPr lang="en-US" dirty="0"/>
              <a:t>Both methods are common but have issues like limited data, scalability challenges, and lack of deep content understanding.</a:t>
            </a:r>
            <a:endParaRPr lang="en-IN" dirty="0"/>
          </a:p>
        </p:txBody>
      </p:sp>
    </p:spTree>
    <p:extLst>
      <p:ext uri="{BB962C8B-B14F-4D97-AF65-F5344CB8AC3E}">
        <p14:creationId xmlns:p14="http://schemas.microsoft.com/office/powerpoint/2010/main" val="200323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9745-1324-447D-7EC6-63DF2F9621AA}"/>
              </a:ext>
            </a:extLst>
          </p:cNvPr>
          <p:cNvSpPr>
            <a:spLocks noGrp="1"/>
          </p:cNvSpPr>
          <p:nvPr>
            <p:ph type="title"/>
          </p:nvPr>
        </p:nvSpPr>
        <p:spPr/>
        <p:txBody>
          <a:bodyPr/>
          <a:lstStyle/>
          <a:p>
            <a:r>
              <a:rPr lang="en-IN" dirty="0"/>
              <a:t>Why </a:t>
            </a:r>
            <a:r>
              <a:rPr lang="en-IN" dirty="0" err="1"/>
              <a:t>BiblioMind</a:t>
            </a:r>
            <a:r>
              <a:rPr lang="en-IN" dirty="0"/>
              <a:t>?</a:t>
            </a:r>
          </a:p>
        </p:txBody>
      </p:sp>
      <p:sp>
        <p:nvSpPr>
          <p:cNvPr id="3" name="Content Placeholder 2">
            <a:extLst>
              <a:ext uri="{FF2B5EF4-FFF2-40B4-BE49-F238E27FC236}">
                <a16:creationId xmlns:a16="http://schemas.microsoft.com/office/drawing/2014/main" id="{A5DB8E65-3E87-7F06-264E-B24333D285D4}"/>
              </a:ext>
            </a:extLst>
          </p:cNvPr>
          <p:cNvSpPr>
            <a:spLocks noGrp="1"/>
          </p:cNvSpPr>
          <p:nvPr>
            <p:ph idx="1"/>
          </p:nvPr>
        </p:nvSpPr>
        <p:spPr>
          <a:xfrm>
            <a:off x="838200" y="1791758"/>
            <a:ext cx="10515600" cy="4351338"/>
          </a:xfrm>
        </p:spPr>
        <p:txBody>
          <a:bodyPr>
            <a:normAutofit fontScale="70000" lnSpcReduction="20000"/>
          </a:bodyPr>
          <a:lstStyle/>
          <a:p>
            <a:pPr marL="0" indent="0">
              <a:buNone/>
            </a:pPr>
            <a:r>
              <a:rPr lang="en-IN" sz="2100" dirty="0"/>
              <a:t>Advances in NLP for Book Recommendations  </a:t>
            </a:r>
          </a:p>
          <a:p>
            <a:endParaRPr lang="en-IN" sz="2100" dirty="0"/>
          </a:p>
          <a:p>
            <a:pPr marL="0" indent="0">
              <a:buNone/>
            </a:pPr>
            <a:r>
              <a:rPr lang="en-IN" sz="2100" dirty="0"/>
              <a:t>1.  Improved Semantic Understanding </a:t>
            </a:r>
          </a:p>
          <a:p>
            <a:r>
              <a:rPr lang="en-IN" sz="2100" dirty="0"/>
              <a:t>   Word Embeddings represent words as vectors, helping compare their meanings.  </a:t>
            </a:r>
          </a:p>
          <a:p>
            <a:r>
              <a:rPr lang="en-IN" sz="2100" dirty="0"/>
              <a:t>   Transformer Models improve contextual understanding, allowing AI to </a:t>
            </a:r>
            <a:r>
              <a:rPr lang="en-IN" sz="2100" dirty="0" err="1"/>
              <a:t>analyze</a:t>
            </a:r>
            <a:r>
              <a:rPr lang="en-IN" sz="2100" dirty="0"/>
              <a:t> book descriptions better.  </a:t>
            </a:r>
          </a:p>
          <a:p>
            <a:r>
              <a:rPr lang="en-IN" sz="2100" dirty="0"/>
              <a:t>   Semantic Search enhances information retrieval by using vector-based text representations.  </a:t>
            </a:r>
          </a:p>
          <a:p>
            <a:endParaRPr lang="en-IN" sz="2100" dirty="0"/>
          </a:p>
          <a:p>
            <a:pPr marL="0" indent="0">
              <a:buNone/>
            </a:pPr>
            <a:r>
              <a:rPr lang="en-IN" sz="2100" dirty="0"/>
              <a:t>2. Role of Large Language Models (LLMs) &amp; </a:t>
            </a:r>
            <a:r>
              <a:rPr lang="en-IN" sz="2100" dirty="0" err="1"/>
              <a:t>LangChain</a:t>
            </a:r>
            <a:r>
              <a:rPr lang="en-IN" sz="2100" dirty="0"/>
              <a:t>  </a:t>
            </a:r>
          </a:p>
          <a:p>
            <a:r>
              <a:rPr lang="en-IN" sz="2100" dirty="0" err="1"/>
              <a:t>LangChain</a:t>
            </a:r>
            <a:r>
              <a:rPr lang="en-IN" sz="2100" dirty="0"/>
              <a:t> helps integrate LLMs with vector databases for efficient recommendations.  </a:t>
            </a:r>
          </a:p>
          <a:p>
            <a:r>
              <a:rPr lang="en-IN" sz="2100" dirty="0"/>
              <a:t> Vector Databases store book embeddings, making large-scale searches possible.  </a:t>
            </a:r>
          </a:p>
          <a:p>
            <a:endParaRPr lang="en-IN" sz="2100" dirty="0"/>
          </a:p>
          <a:p>
            <a:pPr marL="0" indent="0">
              <a:buNone/>
            </a:pPr>
            <a:r>
              <a:rPr lang="en-IN" sz="2100" dirty="0"/>
              <a:t>3. Sentiment &amp; Emotion-Based Recommendations  </a:t>
            </a:r>
          </a:p>
          <a:p>
            <a:r>
              <a:rPr lang="en-IN" sz="2100" dirty="0"/>
              <a:t>   Sentiment Analysis determines the emotional tone of book descriptions.  </a:t>
            </a:r>
          </a:p>
          <a:p>
            <a:r>
              <a:rPr lang="en-IN" sz="2100" dirty="0"/>
              <a:t>   Emotion Classification (joy, sadness, anger) personalizes recommendations.  </a:t>
            </a:r>
          </a:p>
          <a:p>
            <a:r>
              <a:rPr lang="en-IN" sz="2100" dirty="0"/>
              <a:t>   Zero-Shot Classification (via Hugging Face Transformers) categorizes books without labelled training data.  </a:t>
            </a:r>
          </a:p>
          <a:p>
            <a:endParaRPr lang="en-IN" sz="1800" dirty="0"/>
          </a:p>
          <a:p>
            <a:endParaRPr lang="en-IN" sz="1800" dirty="0"/>
          </a:p>
        </p:txBody>
      </p:sp>
    </p:spTree>
    <p:extLst>
      <p:ext uri="{BB962C8B-B14F-4D97-AF65-F5344CB8AC3E}">
        <p14:creationId xmlns:p14="http://schemas.microsoft.com/office/powerpoint/2010/main" val="13303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3603B-F452-78AD-AB5B-F7E7D8D3E8C4}"/>
              </a:ext>
            </a:extLst>
          </p:cNvPr>
          <p:cNvSpPr>
            <a:spLocks noGrp="1"/>
          </p:cNvSpPr>
          <p:nvPr>
            <p:ph type="title"/>
          </p:nvPr>
        </p:nvSpPr>
        <p:spPr/>
        <p:txBody>
          <a:bodyPr/>
          <a:lstStyle/>
          <a:p>
            <a:r>
              <a:rPr lang="en-IN" dirty="0"/>
              <a:t>What we have done so far!</a:t>
            </a:r>
          </a:p>
        </p:txBody>
      </p:sp>
      <p:sp>
        <p:nvSpPr>
          <p:cNvPr id="3" name="Content Placeholder 2">
            <a:extLst>
              <a:ext uri="{FF2B5EF4-FFF2-40B4-BE49-F238E27FC236}">
                <a16:creationId xmlns:a16="http://schemas.microsoft.com/office/drawing/2014/main" id="{6CDCDBD6-F0DA-4754-E380-BE2CAF6276F4}"/>
              </a:ext>
            </a:extLst>
          </p:cNvPr>
          <p:cNvSpPr>
            <a:spLocks noGrp="1"/>
          </p:cNvSpPr>
          <p:nvPr>
            <p:ph idx="1"/>
          </p:nvPr>
        </p:nvSpPr>
        <p:spPr/>
        <p:txBody>
          <a:bodyPr/>
          <a:lstStyle/>
          <a:p>
            <a:r>
              <a:rPr lang="en-IN" dirty="0"/>
              <a:t>1.Data Collection (</a:t>
            </a:r>
            <a:r>
              <a:rPr lang="en-IN" dirty="0" err="1"/>
              <a:t>kagglehub</a:t>
            </a:r>
            <a:r>
              <a:rPr lang="en-IN" dirty="0"/>
              <a:t>)</a:t>
            </a:r>
          </a:p>
          <a:p>
            <a:r>
              <a:rPr lang="en-IN" dirty="0"/>
              <a:t>2.Data visualization (Matplotlib, Seaborn)</a:t>
            </a:r>
          </a:p>
          <a:p>
            <a:r>
              <a:rPr lang="en-IN" dirty="0"/>
              <a:t>3. Data Cleaning (pandas, </a:t>
            </a:r>
            <a:r>
              <a:rPr lang="en-IN" dirty="0" err="1"/>
              <a:t>numpy</a:t>
            </a:r>
            <a:r>
              <a:rPr lang="en-IN" dirty="0"/>
              <a:t>)</a:t>
            </a:r>
          </a:p>
        </p:txBody>
      </p:sp>
    </p:spTree>
    <p:extLst>
      <p:ext uri="{BB962C8B-B14F-4D97-AF65-F5344CB8AC3E}">
        <p14:creationId xmlns:p14="http://schemas.microsoft.com/office/powerpoint/2010/main" val="40343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DBDC49-8E18-0887-C3B4-FDB400BACF11}"/>
              </a:ext>
            </a:extLst>
          </p:cNvPr>
          <p:cNvSpPr>
            <a:spLocks noGrp="1"/>
          </p:cNvSpPr>
          <p:nvPr>
            <p:ph type="ctrTitle"/>
          </p:nvPr>
        </p:nvSpPr>
        <p:spPr/>
        <p:txBody>
          <a:bodyPr/>
          <a:lstStyle/>
          <a:p>
            <a:r>
              <a:rPr lang="en-IN" dirty="0"/>
              <a:t>Thank You!</a:t>
            </a:r>
          </a:p>
        </p:txBody>
      </p:sp>
      <p:sp>
        <p:nvSpPr>
          <p:cNvPr id="5" name="Subtitle 4">
            <a:extLst>
              <a:ext uri="{FF2B5EF4-FFF2-40B4-BE49-F238E27FC236}">
                <a16:creationId xmlns:a16="http://schemas.microsoft.com/office/drawing/2014/main" id="{9BB948E2-5606-8ABF-ED1C-941A5153A988}"/>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427753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538</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BiblioMind</vt:lpstr>
      <vt:lpstr>Overview</vt:lpstr>
      <vt:lpstr>Objectives</vt:lpstr>
      <vt:lpstr>Why BiblioMind?</vt:lpstr>
      <vt:lpstr>Why BiblioMind?</vt:lpstr>
      <vt:lpstr>What we have done so far!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Himansh Hans</dc:creator>
  <cp:lastModifiedBy>Himansh Hans</cp:lastModifiedBy>
  <cp:revision>1</cp:revision>
  <dcterms:created xsi:type="dcterms:W3CDTF">2025-03-17T09:47:19Z</dcterms:created>
  <dcterms:modified xsi:type="dcterms:W3CDTF">2025-03-17T14:47:01Z</dcterms:modified>
</cp:coreProperties>
</file>