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61" r:id="rId3"/>
    <p:sldId id="260" r:id="rId4"/>
    <p:sldId id="257" r:id="rId5"/>
    <p:sldId id="259" r:id="rId6"/>
    <p:sldId id="262" r:id="rId7"/>
    <p:sldId id="267" r:id="rId8"/>
    <p:sldId id="269" r:id="rId9"/>
    <p:sldId id="270" r:id="rId10"/>
    <p:sldId id="278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63" r:id="rId19"/>
    <p:sldId id="264" r:id="rId20"/>
    <p:sldId id="265" r:id="rId21"/>
    <p:sldId id="266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1D32"/>
    <a:srgbClr val="540CE4"/>
    <a:srgbClr val="0000FF"/>
    <a:srgbClr val="00589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2AA3D-EE0C-4847-9B65-51228CF8F2B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90673-DACB-49FC-8A5B-D0CCB8D515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90673-DACB-49FC-8A5B-D0CCB8D515F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B414A43-CA6C-43CC-98B8-56046812F45D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A3508C-5A97-4B98-ADDB-FB0F17BCA8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82296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1D32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Online Web Learning Portal:</a:t>
            </a:r>
          </a:p>
          <a:p>
            <a:pPr algn="ctr"/>
            <a:r>
              <a:rPr lang="en-US" sz="5400" b="1" dirty="0" err="1" smtClean="0">
                <a:ln/>
                <a:solidFill>
                  <a:srgbClr val="001D32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Code_To_Develop</a:t>
            </a:r>
            <a:endParaRPr lang="en-US" sz="5400" b="1" cap="all" spc="0" dirty="0">
              <a:ln/>
              <a:solidFill>
                <a:srgbClr val="001D32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rcRect t="4630" b="11728"/>
          <a:stretch>
            <a:fillRect/>
          </a:stretch>
        </p:blipFill>
        <p:spPr bwMode="auto">
          <a:xfrm>
            <a:off x="533400" y="762000"/>
            <a:ext cx="7239000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96200" y="1295400"/>
            <a:ext cx="990600" cy="1222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4321" b="11728"/>
          <a:stretch>
            <a:fillRect/>
          </a:stretch>
        </p:blipFill>
        <p:spPr bwMode="auto">
          <a:xfrm>
            <a:off x="457200" y="762000"/>
            <a:ext cx="7391400" cy="5105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3704" b="11420"/>
          <a:stretch>
            <a:fillRect/>
          </a:stretch>
        </p:blipFill>
        <p:spPr bwMode="auto">
          <a:xfrm>
            <a:off x="533400" y="609600"/>
            <a:ext cx="73914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4012" b="11728"/>
          <a:stretch>
            <a:fillRect/>
          </a:stretch>
        </p:blipFill>
        <p:spPr bwMode="auto">
          <a:xfrm>
            <a:off x="457200" y="457200"/>
            <a:ext cx="7391400" cy="533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t="4221" b="11367"/>
          <a:stretch>
            <a:fillRect/>
          </a:stretch>
        </p:blipFill>
        <p:spPr bwMode="auto">
          <a:xfrm>
            <a:off x="228600" y="990600"/>
            <a:ext cx="7696200" cy="54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t="4718" b="11302"/>
          <a:stretch>
            <a:fillRect/>
          </a:stretch>
        </p:blipFill>
        <p:spPr bwMode="auto">
          <a:xfrm>
            <a:off x="838201" y="762000"/>
            <a:ext cx="6934200" cy="4952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t="4938" b="11728"/>
          <a:stretch>
            <a:fillRect/>
          </a:stretch>
        </p:blipFill>
        <p:spPr bwMode="auto">
          <a:xfrm>
            <a:off x="457200" y="1143000"/>
            <a:ext cx="73152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t="3704" b="11420"/>
          <a:stretch>
            <a:fillRect/>
          </a:stretch>
        </p:blipFill>
        <p:spPr bwMode="auto">
          <a:xfrm>
            <a:off x="457200" y="685800"/>
            <a:ext cx="7315200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TECHNOLOGIES USED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Bootstrap</a:t>
            </a:r>
            <a:endParaRPr lang="en-US" sz="3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TOOLS USED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Sublime Text3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Chrome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Mozilla Firefox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Operating System: Windows</a:t>
            </a: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WHY TO LEARN ONLINE??</a:t>
            </a:r>
            <a:endParaRPr lang="en-US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More Comfortable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Self paced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Learn from anywhere, anytime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Free or Less cost</a:t>
            </a:r>
          </a:p>
          <a:p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iStock_000016029216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343400"/>
            <a:ext cx="3200400" cy="2260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Code_To_Develop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” online web portal has been successfully implemented using the tools prevalent.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 will be pleased with the work done </a:t>
            </a:r>
            <a:r>
              <a:rPr lang="en-US" sz="3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this website.</a:t>
            </a: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239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Back-end Functionality 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Accessibility to all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More content can be added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Editor can be enhanced</a:t>
            </a:r>
          </a:p>
          <a:p>
            <a:pPr>
              <a:buNone/>
            </a:pP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Feature of discussion forum to be added</a:t>
            </a:r>
          </a:p>
          <a:p>
            <a:endParaRPr lang="en-US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895600"/>
            <a:ext cx="571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tx2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spc="0" dirty="0">
              <a:ln/>
              <a:solidFill>
                <a:schemeClr val="tx2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1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229600" cy="4919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001D32"/>
                </a:solidFill>
                <a:latin typeface="Times New Roman" pitchFamily="18" charset="0"/>
                <a:cs typeface="Times New Roman" pitchFamily="18" charset="0"/>
              </a:rPr>
              <a:t>The main objectives of this project are:</a:t>
            </a:r>
          </a:p>
          <a:p>
            <a:pPr>
              <a:buNone/>
            </a:pPr>
            <a:endParaRPr lang="en-US" sz="3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 provide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user-friendly Online Web Learning Portal that covers all related topics (HTML, CSS and JavaScript)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 creating attractive, responsive, user-friendly and interactive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websites.</a:t>
            </a:r>
          </a:p>
          <a:p>
            <a:pPr>
              <a:buNone/>
            </a:pP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Allows the user learn course sitting distance far away. </a:t>
            </a:r>
            <a:endParaRPr lang="en-US" sz="3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endParaRPr lang="en-US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1D32"/>
                </a:solidFill>
              </a:rPr>
              <a:t>Features of this project are: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 friendly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Easy to use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Correct explanation of the topics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Optimized for mobile, tablets, desktops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Full fledged practice sessions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Real time editor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Tips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from developers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updates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Easy to read and understand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Overcomes time and space limitations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Distance learning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FUNCTIONAL DESCRIPTION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0" b="1" dirty="0" smtClean="0">
                <a:solidFill>
                  <a:srgbClr val="001D32"/>
                </a:solidFill>
                <a:latin typeface="Times New Roman" pitchFamily="18" charset="0"/>
                <a:cs typeface="Times New Roman" pitchFamily="18" charset="0"/>
              </a:rPr>
              <a:t>Main Page </a:t>
            </a:r>
            <a:r>
              <a:rPr lang="en-US" sz="1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including all the options for the options of the page: Courses, Practice, Login, Updates, Editor, etc..</a:t>
            </a:r>
          </a:p>
          <a:p>
            <a:pPr>
              <a:buNone/>
            </a:pPr>
            <a:endParaRPr lang="en-US" sz="12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0" b="1" dirty="0" smtClean="0">
                <a:solidFill>
                  <a:srgbClr val="001D32"/>
                </a:solidFill>
                <a:latin typeface="Times New Roman" pitchFamily="18" charset="0"/>
                <a:cs typeface="Times New Roman" pitchFamily="18" charset="0"/>
              </a:rPr>
              <a:t>Courses section </a:t>
            </a:r>
            <a:r>
              <a:rPr lang="en-US" sz="1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which includes:</a:t>
            </a:r>
          </a:p>
          <a:p>
            <a:pPr>
              <a:buNone/>
            </a:pPr>
            <a:r>
              <a:rPr lang="en-US" sz="1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(1)HTML Tutorial</a:t>
            </a:r>
          </a:p>
          <a:p>
            <a:pPr>
              <a:buNone/>
            </a:pPr>
            <a:r>
              <a:rPr lang="en-US" sz="1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(2)CSS Tutorial</a:t>
            </a:r>
          </a:p>
          <a:p>
            <a:pPr>
              <a:buNone/>
            </a:pPr>
            <a:r>
              <a:rPr lang="en-US" sz="1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(3)JavaScript </a:t>
            </a:r>
            <a:r>
              <a:rPr lang="en-US" sz="1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Turorial</a:t>
            </a:r>
            <a:endParaRPr lang="en-US" sz="1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(4)Real time </a:t>
            </a:r>
            <a:r>
              <a:rPr lang="en-US" sz="1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buNone/>
            </a:pPr>
            <a:endParaRPr lang="en-US" sz="11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1D32"/>
                </a:solidFill>
                <a:latin typeface="Times New Roman" pitchFamily="18" charset="0"/>
                <a:cs typeface="Times New Roman" pitchFamily="18" charset="0"/>
              </a:rPr>
              <a:t>Practice section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which includes:</a:t>
            </a:r>
          </a:p>
          <a:p>
            <a:pPr>
              <a:buNone/>
            </a:pP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(1)HTML AND CSS Practice</a:t>
            </a:r>
          </a:p>
          <a:p>
            <a:pPr>
              <a:buNone/>
            </a:pP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(2)JavaScript Practice</a:t>
            </a:r>
          </a:p>
          <a:p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About Us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section giving details of the developers.</a:t>
            </a:r>
          </a:p>
          <a:p>
            <a:pPr>
              <a:buNone/>
            </a:pPr>
            <a:endParaRPr lang="en-US" sz="3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Contact Us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section for allowing user to leave any reply and connect from user through </a:t>
            </a:r>
            <a:r>
              <a:rPr lang="en-US" sz="3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Gmail, Twitter.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Tips from Developers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section containing tips from developers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3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Updates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US" sz="3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showing recent technical updates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3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Sign Up Page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540CE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PROJECT INTERFACES</a:t>
            </a:r>
            <a:b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 t="4938" b="11728"/>
          <a:stretch>
            <a:fillRect/>
          </a:stretch>
        </p:blipFill>
        <p:spPr bwMode="auto">
          <a:xfrm>
            <a:off x="533400" y="1447800"/>
            <a:ext cx="73914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192</TotalTime>
  <Words>257</Words>
  <Application>Microsoft Office PowerPoint</Application>
  <PresentationFormat>On-screen Show (4:3)</PresentationFormat>
  <Paragraphs>107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Opulent</vt:lpstr>
      <vt:lpstr>Slide 1</vt:lpstr>
      <vt:lpstr>WHY TO LEARN ONLINE??</vt:lpstr>
      <vt:lpstr>OBJECTIVES</vt:lpstr>
      <vt:lpstr>ABOUT</vt:lpstr>
      <vt:lpstr>Slide 5</vt:lpstr>
      <vt:lpstr>FUNCTIONAL DESCRIPTION</vt:lpstr>
      <vt:lpstr>Slide 7</vt:lpstr>
      <vt:lpstr>Slide 8</vt:lpstr>
      <vt:lpstr> PROJECT INTERFACES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TECHNOLOGIES USED</vt:lpstr>
      <vt:lpstr>TOOLS USED</vt:lpstr>
      <vt:lpstr>CONCLUSION</vt:lpstr>
      <vt:lpstr>FUTURE WORK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85</cp:revision>
  <dcterms:created xsi:type="dcterms:W3CDTF">2016-09-25T14:40:38Z</dcterms:created>
  <dcterms:modified xsi:type="dcterms:W3CDTF">2016-09-25T17:52:46Z</dcterms:modified>
</cp:coreProperties>
</file>