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68" r:id="rId2"/>
    <p:sldId id="290" r:id="rId3"/>
    <p:sldId id="267" r:id="rId4"/>
    <p:sldId id="271" r:id="rId5"/>
    <p:sldId id="291" r:id="rId6"/>
    <p:sldId id="272" r:id="rId7"/>
    <p:sldId id="274" r:id="rId8"/>
    <p:sldId id="283" r:id="rId9"/>
    <p:sldId id="275" r:id="rId10"/>
    <p:sldId id="280" r:id="rId11"/>
    <p:sldId id="281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2" autoAdjust="0"/>
    <p:restoredTop sz="94660"/>
  </p:normalViewPr>
  <p:slideViewPr>
    <p:cSldViewPr>
      <p:cViewPr varScale="1">
        <p:scale>
          <a:sx n="84" d="100"/>
          <a:sy n="84" d="100"/>
        </p:scale>
        <p:origin x="144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C6C2E-19A1-4FDF-9981-19554226D04C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B8AFB-8FE4-4575-A034-4DDBE545D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468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628800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dirty="0">
                <a:solidFill>
                  <a:srgbClr val="000000"/>
                </a:solidFill>
                <a:effectLst/>
                <a:latin typeface="Poppins" panose="020B0502040204020203" pitchFamily="2" charset="0"/>
              </a:rPr>
              <a:t>Jarvis AI Desktop Voice Assistant</a:t>
            </a:r>
          </a:p>
          <a:p>
            <a:pPr algn="ctr"/>
            <a:endParaRPr lang="en-US" sz="3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2195736" y="2852936"/>
            <a:ext cx="5112568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Submitted By :- HIMANSHI(2210990403)</a:t>
            </a:r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901257-8BB5-3374-F5CF-010AEA2A4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5" t="3189" r="25243" b="5923"/>
          <a:stretch/>
        </p:blipFill>
        <p:spPr>
          <a:xfrm>
            <a:off x="467544" y="1052736"/>
            <a:ext cx="799288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81466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C73932-82DA-058B-814F-B605A10FBA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7" t="4496" r="28829" b="26553"/>
          <a:stretch/>
        </p:blipFill>
        <p:spPr>
          <a:xfrm>
            <a:off x="611560" y="980728"/>
            <a:ext cx="756084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64949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C18926-5192-2EDD-DE70-E8C99A085D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4345"/>
          <a:stretch/>
        </p:blipFill>
        <p:spPr>
          <a:xfrm>
            <a:off x="476970" y="1340768"/>
            <a:ext cx="805547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38042"/>
      </p:ext>
    </p:extLst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INDEX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What is Jarvis doing?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 it works?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Flow Diagram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Virtual Library Requirements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Code Snippets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24790-F0E0-8FA7-D12D-3FE6BFBC085D}"/>
              </a:ext>
            </a:extLst>
          </p:cNvPr>
          <p:cNvSpPr txBox="1"/>
          <p:nvPr/>
        </p:nvSpPr>
        <p:spPr>
          <a:xfrm>
            <a:off x="683568" y="1412776"/>
            <a:ext cx="818506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technology is based on Artificial Intelligence. This </a:t>
            </a:r>
          </a:p>
          <a:p>
            <a:r>
              <a:rPr lang="en-US" sz="2800" dirty="0"/>
              <a:t>software program use device’s Microphone to receive </a:t>
            </a:r>
          </a:p>
          <a:p>
            <a:r>
              <a:rPr lang="en-US" sz="2800" dirty="0"/>
              <a:t>voice requests and processing on it and send response </a:t>
            </a:r>
          </a:p>
          <a:p>
            <a:r>
              <a:rPr lang="en-US" sz="2800" dirty="0"/>
              <a:t>Via speaker. This software program is developed using </a:t>
            </a:r>
          </a:p>
          <a:p>
            <a:r>
              <a:rPr lang="en-US" sz="2800" dirty="0"/>
              <a:t>python language and its modules.</a:t>
            </a:r>
            <a:endParaRPr lang="en-IN" sz="2800" dirty="0"/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1282DE-9EA6-87F2-DA88-8CCB3F0711B1}"/>
              </a:ext>
            </a:extLst>
          </p:cNvPr>
          <p:cNvSpPr txBox="1"/>
          <p:nvPr/>
        </p:nvSpPr>
        <p:spPr>
          <a:xfrm>
            <a:off x="179512" y="980728"/>
            <a:ext cx="871296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Jarvis doing?</a:t>
            </a:r>
          </a:p>
          <a:p>
            <a:endParaRPr lang="en-US" sz="32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It can send emails on your behalf.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It can do Wikipedia searches for you.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It is capable of opening websites like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Google,Youtube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etc., in a web browser.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It is capable of opening your code editor or IDE with a single voice command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</a:rPr>
              <a:t>It will greet you.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</a:rPr>
              <a:t>It can tell </a:t>
            </a:r>
            <a:r>
              <a:rPr lang="en-US" sz="2000" dirty="0" err="1">
                <a:solidFill>
                  <a:srgbClr val="000000"/>
                </a:solidFill>
                <a:latin typeface="Poppins" panose="00000500000000000000" pitchFamily="2" charset="0"/>
              </a:rPr>
              <a:t>yot</a:t>
            </a: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</a:rPr>
              <a:t> the present time.</a:t>
            </a:r>
            <a:endParaRPr lang="en-US" sz="2000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603997"/>
      </p:ext>
    </p:extLst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How it works?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8136904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User ask the assistant to perform the task.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The natural language audio signal is converted into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digital data that can be analyzed by the software.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For this reason it must have reliable internet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connection.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FLOW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7551D-EE72-CF8B-FC99-6A11E4D2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0" t="16145" r="9282" b="12098"/>
          <a:stretch/>
        </p:blipFill>
        <p:spPr>
          <a:xfrm>
            <a:off x="1691680" y="1484784"/>
            <a:ext cx="5832647" cy="3888431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C68343-BD11-9C8E-BDEB-2D56C1E0459C}"/>
              </a:ext>
            </a:extLst>
          </p:cNvPr>
          <p:cNvSpPr txBox="1"/>
          <p:nvPr/>
        </p:nvSpPr>
        <p:spPr>
          <a:xfrm>
            <a:off x="395536" y="260648"/>
            <a:ext cx="4217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Virtual Library Requirement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856C8-6908-3859-5F4F-DE4B289B832A}"/>
              </a:ext>
            </a:extLst>
          </p:cNvPr>
          <p:cNvSpPr txBox="1"/>
          <p:nvPr/>
        </p:nvSpPr>
        <p:spPr>
          <a:xfrm>
            <a:off x="395536" y="1196752"/>
            <a:ext cx="336329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r>
              <a:rPr lang="en-US" b="1" dirty="0"/>
              <a:t>Speech Recognition</a:t>
            </a:r>
          </a:p>
          <a:p>
            <a:r>
              <a:rPr lang="en-US" dirty="0"/>
              <a:t>     $pip install Speech Recognition</a:t>
            </a:r>
          </a:p>
          <a:p>
            <a:endParaRPr lang="en-US" dirty="0"/>
          </a:p>
          <a:p>
            <a:r>
              <a:rPr lang="en-US" dirty="0"/>
              <a:t>2.</a:t>
            </a:r>
            <a:r>
              <a:rPr lang="en-US" b="1" dirty="0"/>
              <a:t>Pyttsx3</a:t>
            </a:r>
          </a:p>
          <a:p>
            <a:r>
              <a:rPr lang="en-US" dirty="0"/>
              <a:t>     $pip install pyttx3</a:t>
            </a:r>
          </a:p>
          <a:p>
            <a:endParaRPr lang="en-US" dirty="0"/>
          </a:p>
          <a:p>
            <a:r>
              <a:rPr lang="en-US" dirty="0"/>
              <a:t>3.</a:t>
            </a:r>
            <a:r>
              <a:rPr lang="en-US" b="1" dirty="0"/>
              <a:t>Wikipedia</a:t>
            </a:r>
          </a:p>
          <a:p>
            <a:r>
              <a:rPr lang="en-US" dirty="0"/>
              <a:t>      $pip install Wikipedia</a:t>
            </a:r>
          </a:p>
          <a:p>
            <a:endParaRPr lang="en-US" dirty="0"/>
          </a:p>
          <a:p>
            <a:r>
              <a:rPr lang="en-US" dirty="0"/>
              <a:t>4.</a:t>
            </a:r>
            <a:r>
              <a:rPr lang="en-US" b="1" dirty="0"/>
              <a:t>PyAudio</a:t>
            </a:r>
          </a:p>
          <a:p>
            <a:r>
              <a:rPr lang="en-US" dirty="0"/>
              <a:t>        $pip install </a:t>
            </a:r>
            <a:r>
              <a:rPr lang="en-US" dirty="0" err="1"/>
              <a:t>PyAudio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5.</a:t>
            </a:r>
            <a:r>
              <a:rPr lang="en-US" b="1" dirty="0"/>
              <a:t>Date Time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36686138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Code Snippets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DC5744-9065-5052-272A-BF1BDF5928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9" t="4478" r="14868" b="7463"/>
          <a:stretch/>
        </p:blipFill>
        <p:spPr>
          <a:xfrm>
            <a:off x="467544" y="980728"/>
            <a:ext cx="8280919" cy="5472608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</TotalTime>
  <Words>244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Poppins</vt:lpstr>
      <vt:lpstr>Times New Roman</vt:lpstr>
      <vt:lpstr>Wingdings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Anshu Gautam</cp:lastModifiedBy>
  <cp:revision>41</cp:revision>
  <dcterms:created xsi:type="dcterms:W3CDTF">2022-12-12T14:14:34Z</dcterms:created>
  <dcterms:modified xsi:type="dcterms:W3CDTF">2024-03-16T22:23:42Z</dcterms:modified>
</cp:coreProperties>
</file>