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4"/>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y="5143500" cx="9144000"/>
  <p:notesSz cx="6858000" cy="9144000"/>
  <p:embeddedFontLst>
    <p:embeddedFont>
      <p:font typeface="Nunito"/>
      <p:regular r:id="rId47"/>
      <p:bold r:id="rId48"/>
      <p:italic r:id="rId49"/>
      <p:boldItalic r:id="rId50"/>
    </p:embeddedFont>
    <p:embeddedFont>
      <p:font typeface="Maven Pro"/>
      <p:regular r:id="rId51"/>
      <p:bold r:id="rId52"/>
    </p:embeddedFont>
    <p:embeddedFont>
      <p:font typeface="Arial Black"/>
      <p:regular r:id="rId53"/>
    </p:embeddedFont>
    <p:embeddedFont>
      <p:font typeface="Comfortaa"/>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Nunito-bold.fntdata"/><Relationship Id="rId47" Type="http://schemas.openxmlformats.org/officeDocument/2006/relationships/font" Target="fonts/Nunito-regular.fntdata"/><Relationship Id="rId49" Type="http://schemas.openxmlformats.org/officeDocument/2006/relationships/font" Target="fonts/Nuni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MavenPro-regular.fntdata"/><Relationship Id="rId50" Type="http://schemas.openxmlformats.org/officeDocument/2006/relationships/font" Target="fonts/Nunito-boldItalic.fntdata"/><Relationship Id="rId53" Type="http://schemas.openxmlformats.org/officeDocument/2006/relationships/font" Target="fonts/ArialBlack-regular.fntdata"/><Relationship Id="rId52" Type="http://schemas.openxmlformats.org/officeDocument/2006/relationships/font" Target="fonts/MavenPro-bold.fntdata"/><Relationship Id="rId11" Type="http://schemas.openxmlformats.org/officeDocument/2006/relationships/slide" Target="slides/slide3.xml"/><Relationship Id="rId55" Type="http://schemas.openxmlformats.org/officeDocument/2006/relationships/font" Target="fonts/Comfortaa-bold.fntdata"/><Relationship Id="rId10" Type="http://schemas.openxmlformats.org/officeDocument/2006/relationships/slide" Target="slides/slide2.xml"/><Relationship Id="rId54" Type="http://schemas.openxmlformats.org/officeDocument/2006/relationships/font" Target="fonts/Comfortaa-regular.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86114c9fdb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86114c9fdb_2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g86114c9fd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86114c9fd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8614ca989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g8614ca989a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8614ca989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8614ca989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86114c9fd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86114c9fd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86114c9fdb_2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86114c9fdb_22_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8614ca989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8614ca989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86114c9fd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86114c9fd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86114c9fd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86114c9fd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86114c9fd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86114c9fd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86114c9fd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86114c9fd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86114c9fdb_2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g86114c9fdb_22_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86114c9fd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86114c9fd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86114c9fd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6114c9fd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8614ca98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8614ca98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8614ca989a_1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8614ca989a_1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86114c9fdb_2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g86114c9fdb_2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8614ca989a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8614ca989a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8614ca989a_1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8614ca989a_1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8614ca989a_1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8614ca989a_1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8614ca989a_1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8614ca989a_1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86114c9fdb_2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g86114c9fdb_22_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86114c9fdb_2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86114c9fdb_22_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86114c9fdb_2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g86114c9fdb_2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g8614ca989a_1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8614ca989a_1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8614ca989a_1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8614ca989a_1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8614ca989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8614ca989a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86114c9fdb_2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86114c9fdb_2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g8614ca989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g8614ca989a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8614ca989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g8614ca989a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8614ca989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g8614ca989a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Google Shape;918;g86114c9fdb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86114c9fdb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86114c9fdb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86114c9fdb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8614ca989a_5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g8614ca989a_5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86114c9fdb_2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86114c9fdb_22_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86114c9fdb_17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86114c9fdb_17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86114c9fdb_2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86114c9fdb_22_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8614ca989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8614ca989a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79" name="Shape 279"/>
        <p:cNvGrpSpPr/>
        <p:nvPr/>
      </p:nvGrpSpPr>
      <p:grpSpPr>
        <a:xfrm>
          <a:off x="0" y="0"/>
          <a:ext cx="0" cy="0"/>
          <a:chOff x="0" y="0"/>
          <a:chExt cx="0" cy="0"/>
        </a:xfrm>
      </p:grpSpPr>
      <p:sp>
        <p:nvSpPr>
          <p:cNvPr id="280" name="Google Shape;280;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1" name="Google Shape;281;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lt1"/>
              </a:buClr>
              <a:buSzPts val="1800"/>
              <a:buNone/>
              <a:defRPr sz="1800"/>
            </a:lvl1pPr>
            <a:lvl2pPr lvl="1" rtl="0" algn="ctr">
              <a:lnSpc>
                <a:spcPct val="90000"/>
              </a:lnSpc>
              <a:spcBef>
                <a:spcPts val="400"/>
              </a:spcBef>
              <a:spcAft>
                <a:spcPts val="0"/>
              </a:spcAft>
              <a:buClr>
                <a:schemeClr val="lt1"/>
              </a:buClr>
              <a:buSzPts val="1500"/>
              <a:buNone/>
              <a:defRPr sz="1500"/>
            </a:lvl2pPr>
            <a:lvl3pPr lvl="2" rtl="0" algn="ctr">
              <a:lnSpc>
                <a:spcPct val="90000"/>
              </a:lnSpc>
              <a:spcBef>
                <a:spcPts val="400"/>
              </a:spcBef>
              <a:spcAft>
                <a:spcPts val="0"/>
              </a:spcAft>
              <a:buClr>
                <a:schemeClr val="lt1"/>
              </a:buClr>
              <a:buSzPts val="1400"/>
              <a:buNone/>
              <a:defRPr sz="1400"/>
            </a:lvl3pPr>
            <a:lvl4pPr lvl="3" rtl="0" algn="ctr">
              <a:lnSpc>
                <a:spcPct val="90000"/>
              </a:lnSpc>
              <a:spcBef>
                <a:spcPts val="400"/>
              </a:spcBef>
              <a:spcAft>
                <a:spcPts val="0"/>
              </a:spcAft>
              <a:buClr>
                <a:schemeClr val="lt1"/>
              </a:buClr>
              <a:buSzPts val="1200"/>
              <a:buNone/>
              <a:defRPr sz="1200"/>
            </a:lvl4pPr>
            <a:lvl5pPr lvl="4" rtl="0" algn="ctr">
              <a:lnSpc>
                <a:spcPct val="90000"/>
              </a:lnSpc>
              <a:spcBef>
                <a:spcPts val="400"/>
              </a:spcBef>
              <a:spcAft>
                <a:spcPts val="0"/>
              </a:spcAft>
              <a:buClr>
                <a:schemeClr val="lt1"/>
              </a:buClr>
              <a:buSzPts val="1200"/>
              <a:buNone/>
              <a:defRPr sz="1200"/>
            </a:lvl5pPr>
            <a:lvl6pPr lvl="5" rtl="0" algn="ctr">
              <a:lnSpc>
                <a:spcPct val="90000"/>
              </a:lnSpc>
              <a:spcBef>
                <a:spcPts val="400"/>
              </a:spcBef>
              <a:spcAft>
                <a:spcPts val="0"/>
              </a:spcAft>
              <a:buClr>
                <a:schemeClr val="lt1"/>
              </a:buClr>
              <a:buSzPts val="1200"/>
              <a:buNone/>
              <a:defRPr sz="1200"/>
            </a:lvl6pPr>
            <a:lvl7pPr lvl="6" rtl="0" algn="ctr">
              <a:lnSpc>
                <a:spcPct val="90000"/>
              </a:lnSpc>
              <a:spcBef>
                <a:spcPts val="400"/>
              </a:spcBef>
              <a:spcAft>
                <a:spcPts val="0"/>
              </a:spcAft>
              <a:buClr>
                <a:schemeClr val="lt1"/>
              </a:buClr>
              <a:buSzPts val="1200"/>
              <a:buNone/>
              <a:defRPr sz="1200"/>
            </a:lvl7pPr>
            <a:lvl8pPr lvl="7" rtl="0" algn="ctr">
              <a:lnSpc>
                <a:spcPct val="90000"/>
              </a:lnSpc>
              <a:spcBef>
                <a:spcPts val="400"/>
              </a:spcBef>
              <a:spcAft>
                <a:spcPts val="0"/>
              </a:spcAft>
              <a:buClr>
                <a:schemeClr val="lt1"/>
              </a:buClr>
              <a:buSzPts val="1200"/>
              <a:buNone/>
              <a:defRPr sz="1200"/>
            </a:lvl8pPr>
            <a:lvl9pPr lvl="8" rtl="0" algn="ctr">
              <a:lnSpc>
                <a:spcPct val="90000"/>
              </a:lnSpc>
              <a:spcBef>
                <a:spcPts val="400"/>
              </a:spcBef>
              <a:spcAft>
                <a:spcPts val="0"/>
              </a:spcAft>
              <a:buClr>
                <a:schemeClr val="lt1"/>
              </a:buClr>
              <a:buSzPts val="1200"/>
              <a:buNone/>
              <a:defRPr sz="1200"/>
            </a:lvl9pPr>
          </a:lstStyle>
          <a:p/>
        </p:txBody>
      </p:sp>
      <p:sp>
        <p:nvSpPr>
          <p:cNvPr id="282" name="Google Shape;28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3" name="Google Shape;28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4" name="Google Shape;28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1" name="Shape 291"/>
        <p:cNvGrpSpPr/>
        <p:nvPr/>
      </p:nvGrpSpPr>
      <p:grpSpPr>
        <a:xfrm>
          <a:off x="0" y="0"/>
          <a:ext cx="0" cy="0"/>
          <a:chOff x="0" y="0"/>
          <a:chExt cx="0" cy="0"/>
        </a:xfrm>
      </p:grpSpPr>
      <p:sp>
        <p:nvSpPr>
          <p:cNvPr id="292" name="Google Shape;292;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3" name="Google Shape;293;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4" name="Google Shape;294;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5" name="Google Shape;295;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6" name="Google Shape;296;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97" name="Shape 297"/>
        <p:cNvGrpSpPr/>
        <p:nvPr/>
      </p:nvGrpSpPr>
      <p:grpSpPr>
        <a:xfrm>
          <a:off x="0" y="0"/>
          <a:ext cx="0" cy="0"/>
          <a:chOff x="0" y="0"/>
          <a:chExt cx="0" cy="0"/>
        </a:xfrm>
      </p:grpSpPr>
      <p:sp>
        <p:nvSpPr>
          <p:cNvPr id="298" name="Google Shape;298;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9" name="Google Shape;299;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300" name="Google Shape;30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1" name="Google Shape;30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2" name="Google Shape;30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3" name="Shape 303"/>
        <p:cNvGrpSpPr/>
        <p:nvPr/>
      </p:nvGrpSpPr>
      <p:grpSpPr>
        <a:xfrm>
          <a:off x="0" y="0"/>
          <a:ext cx="0" cy="0"/>
          <a:chOff x="0" y="0"/>
          <a:chExt cx="0" cy="0"/>
        </a:xfrm>
      </p:grpSpPr>
      <p:sp>
        <p:nvSpPr>
          <p:cNvPr id="304" name="Google Shape;304;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5" name="Google Shape;305;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6" name="Google Shape;306;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7" name="Google Shape;307;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8" name="Google Shape;308;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9" name="Shape 309"/>
        <p:cNvGrpSpPr/>
        <p:nvPr/>
      </p:nvGrpSpPr>
      <p:grpSpPr>
        <a:xfrm>
          <a:off x="0" y="0"/>
          <a:ext cx="0" cy="0"/>
          <a:chOff x="0" y="0"/>
          <a:chExt cx="0" cy="0"/>
        </a:xfrm>
      </p:grpSpPr>
      <p:sp>
        <p:nvSpPr>
          <p:cNvPr id="310" name="Google Shape;310;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1" name="Google Shape;311;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2" name="Google Shape;312;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3" name="Google Shape;31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4" name="Google Shape;31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5" name="Google Shape;31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6" name="Shape 316"/>
        <p:cNvGrpSpPr/>
        <p:nvPr/>
      </p:nvGrpSpPr>
      <p:grpSpPr>
        <a:xfrm>
          <a:off x="0" y="0"/>
          <a:ext cx="0" cy="0"/>
          <a:chOff x="0" y="0"/>
          <a:chExt cx="0" cy="0"/>
        </a:xfrm>
      </p:grpSpPr>
      <p:sp>
        <p:nvSpPr>
          <p:cNvPr id="317" name="Google Shape;317;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8" name="Google Shape;318;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19" name="Google Shape;319;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0" name="Google Shape;320;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21" name="Google Shape;321;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2" name="Google Shape;322;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3" name="Google Shape;323;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4" name="Google Shape;324;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5" name="Shape 325"/>
        <p:cNvGrpSpPr/>
        <p:nvPr/>
      </p:nvGrpSpPr>
      <p:grpSpPr>
        <a:xfrm>
          <a:off x="0" y="0"/>
          <a:ext cx="0" cy="0"/>
          <a:chOff x="0" y="0"/>
          <a:chExt cx="0" cy="0"/>
        </a:xfrm>
      </p:grpSpPr>
      <p:sp>
        <p:nvSpPr>
          <p:cNvPr id="326" name="Google Shape;326;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7" name="Google Shape;327;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8" name="Google Shape;328;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9" name="Google Shape;32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0" name="Shape 330"/>
        <p:cNvGrpSpPr/>
        <p:nvPr/>
      </p:nvGrpSpPr>
      <p:grpSpPr>
        <a:xfrm>
          <a:off x="0" y="0"/>
          <a:ext cx="0" cy="0"/>
          <a:chOff x="0" y="0"/>
          <a:chExt cx="0" cy="0"/>
        </a:xfrm>
      </p:grpSpPr>
      <p:sp>
        <p:nvSpPr>
          <p:cNvPr id="331" name="Google Shape;33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2" name="Google Shape;33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3" name="Google Shape;33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4" name="Shape 334"/>
        <p:cNvGrpSpPr/>
        <p:nvPr/>
      </p:nvGrpSpPr>
      <p:grpSpPr>
        <a:xfrm>
          <a:off x="0" y="0"/>
          <a:ext cx="0" cy="0"/>
          <a:chOff x="0" y="0"/>
          <a:chExt cx="0" cy="0"/>
        </a:xfrm>
      </p:grpSpPr>
      <p:sp>
        <p:nvSpPr>
          <p:cNvPr id="335" name="Google Shape;335;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6" name="Google Shape;336;p2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37" name="Google Shape;337;p2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38" name="Google Shape;33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9" name="Google Shape;33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0" name="Google Shape;34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1" name="Shape 341"/>
        <p:cNvGrpSpPr/>
        <p:nvPr/>
      </p:nvGrpSpPr>
      <p:grpSpPr>
        <a:xfrm>
          <a:off x="0" y="0"/>
          <a:ext cx="0" cy="0"/>
          <a:chOff x="0" y="0"/>
          <a:chExt cx="0" cy="0"/>
        </a:xfrm>
      </p:grpSpPr>
      <p:sp>
        <p:nvSpPr>
          <p:cNvPr id="342" name="Google Shape;342;p2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3" name="Google Shape;343;p24"/>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344" name="Google Shape;344;p2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45" name="Google Shape;34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6" name="Google Shape;34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7" name="Google Shape;34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48" name="Shape 348"/>
        <p:cNvGrpSpPr/>
        <p:nvPr/>
      </p:nvGrpSpPr>
      <p:grpSpPr>
        <a:xfrm>
          <a:off x="0" y="0"/>
          <a:ext cx="0" cy="0"/>
          <a:chOff x="0" y="0"/>
          <a:chExt cx="0" cy="0"/>
        </a:xfrm>
      </p:grpSpPr>
      <p:sp>
        <p:nvSpPr>
          <p:cNvPr id="349" name="Google Shape;349;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0" name="Google Shape;350;p2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1" name="Google Shape;35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2" name="Google Shape;35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3" name="Google Shape;35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54" name="Shape 354"/>
        <p:cNvGrpSpPr/>
        <p:nvPr/>
      </p:nvGrpSpPr>
      <p:grpSpPr>
        <a:xfrm>
          <a:off x="0" y="0"/>
          <a:ext cx="0" cy="0"/>
          <a:chOff x="0" y="0"/>
          <a:chExt cx="0" cy="0"/>
        </a:xfrm>
      </p:grpSpPr>
      <p:sp>
        <p:nvSpPr>
          <p:cNvPr id="355" name="Google Shape;355;p26"/>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6" name="Google Shape;356;p26"/>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7" name="Google Shape;357;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8" name="Google Shape;358;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9" name="Google Shape;359;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364" name="Shape 364"/>
        <p:cNvGrpSpPr/>
        <p:nvPr/>
      </p:nvGrpSpPr>
      <p:grpSpPr>
        <a:xfrm>
          <a:off x="0" y="0"/>
          <a:ext cx="0" cy="0"/>
          <a:chOff x="0" y="0"/>
          <a:chExt cx="0" cy="0"/>
        </a:xfrm>
      </p:grpSpPr>
      <p:grpSp>
        <p:nvGrpSpPr>
          <p:cNvPr id="365" name="Google Shape;365;p28"/>
          <p:cNvGrpSpPr/>
          <p:nvPr/>
        </p:nvGrpSpPr>
        <p:grpSpPr>
          <a:xfrm>
            <a:off x="52" y="4099200"/>
            <a:ext cx="9144036" cy="1044300"/>
            <a:chOff x="52" y="4099200"/>
            <a:chExt cx="9144036" cy="1044300"/>
          </a:xfrm>
        </p:grpSpPr>
        <p:grpSp>
          <p:nvGrpSpPr>
            <p:cNvPr id="366" name="Google Shape;366;p28"/>
            <p:cNvGrpSpPr/>
            <p:nvPr/>
          </p:nvGrpSpPr>
          <p:grpSpPr>
            <a:xfrm>
              <a:off x="52" y="4309200"/>
              <a:ext cx="231622" cy="834300"/>
              <a:chOff x="2688737" y="4301380"/>
              <a:chExt cx="231900" cy="834300"/>
            </a:xfrm>
          </p:grpSpPr>
          <p:sp>
            <p:nvSpPr>
              <p:cNvPr id="367" name="Google Shape;367;p2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28"/>
            <p:cNvGrpSpPr/>
            <p:nvPr/>
          </p:nvGrpSpPr>
          <p:grpSpPr>
            <a:xfrm>
              <a:off x="371406" y="4099200"/>
              <a:ext cx="231622" cy="1044300"/>
              <a:chOff x="2688737" y="4091380"/>
              <a:chExt cx="231900" cy="1044300"/>
            </a:xfrm>
          </p:grpSpPr>
          <p:sp>
            <p:nvSpPr>
              <p:cNvPr id="372" name="Google Shape;372;p2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8"/>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28"/>
            <p:cNvGrpSpPr/>
            <p:nvPr/>
          </p:nvGrpSpPr>
          <p:grpSpPr>
            <a:xfrm>
              <a:off x="742761" y="4309200"/>
              <a:ext cx="231622" cy="834300"/>
              <a:chOff x="2688737" y="4301380"/>
              <a:chExt cx="231900" cy="834300"/>
            </a:xfrm>
          </p:grpSpPr>
          <p:sp>
            <p:nvSpPr>
              <p:cNvPr id="378" name="Google Shape;378;p2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28"/>
            <p:cNvGrpSpPr/>
            <p:nvPr/>
          </p:nvGrpSpPr>
          <p:grpSpPr>
            <a:xfrm>
              <a:off x="1114115" y="4518900"/>
              <a:ext cx="231622" cy="624600"/>
              <a:chOff x="2688737" y="4511080"/>
              <a:chExt cx="231900" cy="624600"/>
            </a:xfrm>
          </p:grpSpPr>
          <p:sp>
            <p:nvSpPr>
              <p:cNvPr id="383" name="Google Shape;383;p2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28"/>
            <p:cNvGrpSpPr/>
            <p:nvPr/>
          </p:nvGrpSpPr>
          <p:grpSpPr>
            <a:xfrm>
              <a:off x="1856753" y="4099200"/>
              <a:ext cx="231600" cy="1044300"/>
              <a:chOff x="1856753" y="4099200"/>
              <a:chExt cx="231600" cy="1044300"/>
            </a:xfrm>
          </p:grpSpPr>
          <p:sp>
            <p:nvSpPr>
              <p:cNvPr id="387" name="Google Shape;387;p28"/>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8"/>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8"/>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8"/>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8"/>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8"/>
            <p:cNvGrpSpPr/>
            <p:nvPr/>
          </p:nvGrpSpPr>
          <p:grpSpPr>
            <a:xfrm>
              <a:off x="2228107" y="4309200"/>
              <a:ext cx="231600" cy="834300"/>
              <a:chOff x="2228107" y="4309200"/>
              <a:chExt cx="231600" cy="834300"/>
            </a:xfrm>
          </p:grpSpPr>
          <p:sp>
            <p:nvSpPr>
              <p:cNvPr id="393" name="Google Shape;393;p28"/>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8"/>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8"/>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8"/>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28"/>
            <p:cNvGrpSpPr/>
            <p:nvPr/>
          </p:nvGrpSpPr>
          <p:grpSpPr>
            <a:xfrm>
              <a:off x="2599462" y="4518900"/>
              <a:ext cx="231600" cy="624600"/>
              <a:chOff x="2599462" y="4518900"/>
              <a:chExt cx="231600" cy="624600"/>
            </a:xfrm>
          </p:grpSpPr>
          <p:sp>
            <p:nvSpPr>
              <p:cNvPr id="398" name="Google Shape;398;p28"/>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8"/>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8"/>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28"/>
            <p:cNvGrpSpPr/>
            <p:nvPr/>
          </p:nvGrpSpPr>
          <p:grpSpPr>
            <a:xfrm>
              <a:off x="3342171" y="4099200"/>
              <a:ext cx="231600" cy="1044300"/>
              <a:chOff x="3342171" y="4099200"/>
              <a:chExt cx="231600" cy="1044300"/>
            </a:xfrm>
          </p:grpSpPr>
          <p:sp>
            <p:nvSpPr>
              <p:cNvPr id="402" name="Google Shape;402;p28"/>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8"/>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8"/>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8"/>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8"/>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28"/>
            <p:cNvGrpSpPr/>
            <p:nvPr/>
          </p:nvGrpSpPr>
          <p:grpSpPr>
            <a:xfrm>
              <a:off x="3713525" y="4309200"/>
              <a:ext cx="231600" cy="834300"/>
              <a:chOff x="3713525" y="4309200"/>
              <a:chExt cx="231600" cy="834300"/>
            </a:xfrm>
          </p:grpSpPr>
          <p:sp>
            <p:nvSpPr>
              <p:cNvPr id="408" name="Google Shape;408;p28"/>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8"/>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8"/>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8"/>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28"/>
            <p:cNvGrpSpPr/>
            <p:nvPr/>
          </p:nvGrpSpPr>
          <p:grpSpPr>
            <a:xfrm>
              <a:off x="1485398" y="4309200"/>
              <a:ext cx="231600" cy="834300"/>
              <a:chOff x="1485398" y="4309200"/>
              <a:chExt cx="231600" cy="834300"/>
            </a:xfrm>
          </p:grpSpPr>
          <p:sp>
            <p:nvSpPr>
              <p:cNvPr id="413" name="Google Shape;413;p28"/>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8"/>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8"/>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8"/>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28"/>
            <p:cNvGrpSpPr/>
            <p:nvPr/>
          </p:nvGrpSpPr>
          <p:grpSpPr>
            <a:xfrm>
              <a:off x="4084879" y="4518900"/>
              <a:ext cx="231600" cy="624600"/>
              <a:chOff x="4084879" y="4518900"/>
              <a:chExt cx="231600" cy="624600"/>
            </a:xfrm>
          </p:grpSpPr>
          <p:sp>
            <p:nvSpPr>
              <p:cNvPr id="418" name="Google Shape;418;p28"/>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8"/>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8"/>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28"/>
            <p:cNvGrpSpPr/>
            <p:nvPr/>
          </p:nvGrpSpPr>
          <p:grpSpPr>
            <a:xfrm>
              <a:off x="2970816" y="4309200"/>
              <a:ext cx="231600" cy="834300"/>
              <a:chOff x="2970816" y="4309200"/>
              <a:chExt cx="231600" cy="834300"/>
            </a:xfrm>
          </p:grpSpPr>
          <p:sp>
            <p:nvSpPr>
              <p:cNvPr id="422" name="Google Shape;422;p28"/>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8"/>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8"/>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8"/>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28"/>
            <p:cNvGrpSpPr/>
            <p:nvPr/>
          </p:nvGrpSpPr>
          <p:grpSpPr>
            <a:xfrm>
              <a:off x="4456234" y="4309200"/>
              <a:ext cx="231600" cy="834300"/>
              <a:chOff x="4456234" y="4309200"/>
              <a:chExt cx="231600" cy="834300"/>
            </a:xfrm>
          </p:grpSpPr>
          <p:sp>
            <p:nvSpPr>
              <p:cNvPr id="427" name="Google Shape;427;p28"/>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8"/>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8"/>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8"/>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28"/>
            <p:cNvGrpSpPr/>
            <p:nvPr/>
          </p:nvGrpSpPr>
          <p:grpSpPr>
            <a:xfrm>
              <a:off x="4827588" y="4099200"/>
              <a:ext cx="231600" cy="1044300"/>
              <a:chOff x="4827588" y="4099200"/>
              <a:chExt cx="231600" cy="1044300"/>
            </a:xfrm>
          </p:grpSpPr>
          <p:sp>
            <p:nvSpPr>
              <p:cNvPr id="432" name="Google Shape;432;p28"/>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8"/>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8"/>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8"/>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8"/>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28"/>
            <p:cNvGrpSpPr/>
            <p:nvPr/>
          </p:nvGrpSpPr>
          <p:grpSpPr>
            <a:xfrm>
              <a:off x="5198943" y="4309200"/>
              <a:ext cx="231600" cy="834300"/>
              <a:chOff x="5198943" y="4309200"/>
              <a:chExt cx="231600" cy="834300"/>
            </a:xfrm>
          </p:grpSpPr>
          <p:sp>
            <p:nvSpPr>
              <p:cNvPr id="438" name="Google Shape;438;p28"/>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8"/>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8"/>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8"/>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28"/>
            <p:cNvGrpSpPr/>
            <p:nvPr/>
          </p:nvGrpSpPr>
          <p:grpSpPr>
            <a:xfrm>
              <a:off x="5570297" y="4518900"/>
              <a:ext cx="231600" cy="624600"/>
              <a:chOff x="5570297" y="4518900"/>
              <a:chExt cx="231600" cy="624600"/>
            </a:xfrm>
          </p:grpSpPr>
          <p:sp>
            <p:nvSpPr>
              <p:cNvPr id="443" name="Google Shape;443;p28"/>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8"/>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8"/>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8"/>
            <p:cNvGrpSpPr/>
            <p:nvPr/>
          </p:nvGrpSpPr>
          <p:grpSpPr>
            <a:xfrm>
              <a:off x="5941652" y="4309200"/>
              <a:ext cx="231600" cy="834300"/>
              <a:chOff x="5941652" y="4309200"/>
              <a:chExt cx="231600" cy="834300"/>
            </a:xfrm>
          </p:grpSpPr>
          <p:sp>
            <p:nvSpPr>
              <p:cNvPr id="447" name="Google Shape;447;p28"/>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8"/>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8"/>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8"/>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28"/>
            <p:cNvGrpSpPr/>
            <p:nvPr/>
          </p:nvGrpSpPr>
          <p:grpSpPr>
            <a:xfrm>
              <a:off x="6313006" y="4099200"/>
              <a:ext cx="231600" cy="1044300"/>
              <a:chOff x="6313006" y="4099200"/>
              <a:chExt cx="231600" cy="1044300"/>
            </a:xfrm>
          </p:grpSpPr>
          <p:sp>
            <p:nvSpPr>
              <p:cNvPr id="452" name="Google Shape;452;p28"/>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8"/>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8"/>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8"/>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8"/>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28"/>
            <p:cNvGrpSpPr/>
            <p:nvPr/>
          </p:nvGrpSpPr>
          <p:grpSpPr>
            <a:xfrm>
              <a:off x="6684361" y="4309200"/>
              <a:ext cx="231600" cy="834300"/>
              <a:chOff x="6684361" y="4309200"/>
              <a:chExt cx="231600" cy="834300"/>
            </a:xfrm>
          </p:grpSpPr>
          <p:sp>
            <p:nvSpPr>
              <p:cNvPr id="458" name="Google Shape;458;p28"/>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8"/>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8"/>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8"/>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2" name="Google Shape;462;p28"/>
            <p:cNvGrpSpPr/>
            <p:nvPr/>
          </p:nvGrpSpPr>
          <p:grpSpPr>
            <a:xfrm>
              <a:off x="7055715" y="4518900"/>
              <a:ext cx="231600" cy="624600"/>
              <a:chOff x="7055715" y="4518900"/>
              <a:chExt cx="231600" cy="624600"/>
            </a:xfrm>
          </p:grpSpPr>
          <p:sp>
            <p:nvSpPr>
              <p:cNvPr id="463" name="Google Shape;463;p28"/>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8"/>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8"/>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28"/>
            <p:cNvGrpSpPr/>
            <p:nvPr/>
          </p:nvGrpSpPr>
          <p:grpSpPr>
            <a:xfrm>
              <a:off x="7798424" y="4099200"/>
              <a:ext cx="231600" cy="1044300"/>
              <a:chOff x="7798424" y="4099200"/>
              <a:chExt cx="231600" cy="1044300"/>
            </a:xfrm>
          </p:grpSpPr>
          <p:sp>
            <p:nvSpPr>
              <p:cNvPr id="467" name="Google Shape;467;p28"/>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8"/>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8"/>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8"/>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8"/>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28"/>
            <p:cNvGrpSpPr/>
            <p:nvPr/>
          </p:nvGrpSpPr>
          <p:grpSpPr>
            <a:xfrm>
              <a:off x="8169779" y="4309200"/>
              <a:ext cx="231600" cy="834300"/>
              <a:chOff x="8169779" y="4309200"/>
              <a:chExt cx="231600" cy="834300"/>
            </a:xfrm>
          </p:grpSpPr>
          <p:sp>
            <p:nvSpPr>
              <p:cNvPr id="473" name="Google Shape;473;p28"/>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8"/>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8"/>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8"/>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28"/>
            <p:cNvGrpSpPr/>
            <p:nvPr/>
          </p:nvGrpSpPr>
          <p:grpSpPr>
            <a:xfrm>
              <a:off x="7427070" y="4309200"/>
              <a:ext cx="231600" cy="834300"/>
              <a:chOff x="7427070" y="4309200"/>
              <a:chExt cx="231600" cy="834300"/>
            </a:xfrm>
          </p:grpSpPr>
          <p:sp>
            <p:nvSpPr>
              <p:cNvPr id="478" name="Google Shape;478;p28"/>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8"/>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8"/>
            <p:cNvGrpSpPr/>
            <p:nvPr/>
          </p:nvGrpSpPr>
          <p:grpSpPr>
            <a:xfrm>
              <a:off x="8541133" y="4518900"/>
              <a:ext cx="231600" cy="624600"/>
              <a:chOff x="8541133" y="4518900"/>
              <a:chExt cx="231600" cy="624600"/>
            </a:xfrm>
          </p:grpSpPr>
          <p:sp>
            <p:nvSpPr>
              <p:cNvPr id="483" name="Google Shape;483;p28"/>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8"/>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8"/>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6" name="Google Shape;486;p28"/>
            <p:cNvGrpSpPr/>
            <p:nvPr/>
          </p:nvGrpSpPr>
          <p:grpSpPr>
            <a:xfrm>
              <a:off x="8912488" y="4309200"/>
              <a:ext cx="231600" cy="834300"/>
              <a:chOff x="8912488" y="4309200"/>
              <a:chExt cx="231600" cy="834300"/>
            </a:xfrm>
          </p:grpSpPr>
          <p:sp>
            <p:nvSpPr>
              <p:cNvPr id="487" name="Google Shape;487;p28"/>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8"/>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8"/>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8"/>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1" name="Google Shape;491;p2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492" name="Google Shape;492;p2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493" name="Google Shape;493;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4" name="Shape 494"/>
        <p:cNvGrpSpPr/>
        <p:nvPr/>
      </p:nvGrpSpPr>
      <p:grpSpPr>
        <a:xfrm>
          <a:off x="0" y="0"/>
          <a:ext cx="0" cy="0"/>
          <a:chOff x="0" y="0"/>
          <a:chExt cx="0" cy="0"/>
        </a:xfrm>
      </p:grpSpPr>
      <p:grpSp>
        <p:nvGrpSpPr>
          <p:cNvPr id="495" name="Google Shape;495;p29"/>
          <p:cNvGrpSpPr/>
          <p:nvPr/>
        </p:nvGrpSpPr>
        <p:grpSpPr>
          <a:xfrm>
            <a:off x="625966" y="299376"/>
            <a:ext cx="999312" cy="999312"/>
            <a:chOff x="348199" y="179450"/>
            <a:chExt cx="1116300" cy="1116300"/>
          </a:xfrm>
        </p:grpSpPr>
        <p:sp>
          <p:nvSpPr>
            <p:cNvPr id="496" name="Google Shape;496;p2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8" name="Google Shape;498;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9" name="Google Shape;499;p2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00" name="Google Shape;500;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01" name="Shape 501"/>
        <p:cNvGrpSpPr/>
        <p:nvPr/>
      </p:nvGrpSpPr>
      <p:grpSpPr>
        <a:xfrm>
          <a:off x="0" y="0"/>
          <a:ext cx="0" cy="0"/>
          <a:chOff x="0" y="0"/>
          <a:chExt cx="0" cy="0"/>
        </a:xfrm>
      </p:grpSpPr>
      <p:grpSp>
        <p:nvGrpSpPr>
          <p:cNvPr id="502" name="Google Shape;502;p30"/>
          <p:cNvGrpSpPr/>
          <p:nvPr/>
        </p:nvGrpSpPr>
        <p:grpSpPr>
          <a:xfrm>
            <a:off x="146769" y="3406"/>
            <a:ext cx="1233214" cy="1384535"/>
            <a:chOff x="146769" y="3406"/>
            <a:chExt cx="1233214" cy="1384535"/>
          </a:xfrm>
        </p:grpSpPr>
        <p:grpSp>
          <p:nvGrpSpPr>
            <p:cNvPr id="503" name="Google Shape;503;p30"/>
            <p:cNvGrpSpPr/>
            <p:nvPr/>
          </p:nvGrpSpPr>
          <p:grpSpPr>
            <a:xfrm>
              <a:off x="1063183" y="3406"/>
              <a:ext cx="316800" cy="688513"/>
              <a:chOff x="1063183" y="3406"/>
              <a:chExt cx="316800" cy="688513"/>
            </a:xfrm>
          </p:grpSpPr>
          <p:sp>
            <p:nvSpPr>
              <p:cNvPr id="504" name="Google Shape;504;p30"/>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0"/>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30"/>
            <p:cNvGrpSpPr/>
            <p:nvPr/>
          </p:nvGrpSpPr>
          <p:grpSpPr>
            <a:xfrm>
              <a:off x="604976" y="3406"/>
              <a:ext cx="316800" cy="1036524"/>
              <a:chOff x="604976" y="3406"/>
              <a:chExt cx="316800" cy="1036524"/>
            </a:xfrm>
          </p:grpSpPr>
          <p:sp>
            <p:nvSpPr>
              <p:cNvPr id="507" name="Google Shape;507;p30"/>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0"/>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0"/>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30"/>
            <p:cNvGrpSpPr/>
            <p:nvPr/>
          </p:nvGrpSpPr>
          <p:grpSpPr>
            <a:xfrm>
              <a:off x="146769" y="3406"/>
              <a:ext cx="316800" cy="1384535"/>
              <a:chOff x="146769" y="3406"/>
              <a:chExt cx="316800" cy="1384535"/>
            </a:xfrm>
          </p:grpSpPr>
          <p:sp>
            <p:nvSpPr>
              <p:cNvPr id="511" name="Google Shape;511;p30"/>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0"/>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0"/>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0"/>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5" name="Google Shape;515;p30"/>
          <p:cNvGrpSpPr/>
          <p:nvPr/>
        </p:nvGrpSpPr>
        <p:grpSpPr>
          <a:xfrm>
            <a:off x="6775084" y="2904008"/>
            <a:ext cx="2186147" cy="2239500"/>
            <a:chOff x="6775084" y="2904008"/>
            <a:chExt cx="2186147" cy="2239500"/>
          </a:xfrm>
        </p:grpSpPr>
        <p:grpSp>
          <p:nvGrpSpPr>
            <p:cNvPr id="516" name="Google Shape;516;p30"/>
            <p:cNvGrpSpPr/>
            <p:nvPr/>
          </p:nvGrpSpPr>
          <p:grpSpPr>
            <a:xfrm>
              <a:off x="6775084" y="4253708"/>
              <a:ext cx="409500" cy="889800"/>
              <a:chOff x="6775084" y="4253708"/>
              <a:chExt cx="409500" cy="889800"/>
            </a:xfrm>
          </p:grpSpPr>
          <p:sp>
            <p:nvSpPr>
              <p:cNvPr id="517" name="Google Shape;517;p30"/>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0"/>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30"/>
            <p:cNvGrpSpPr/>
            <p:nvPr/>
          </p:nvGrpSpPr>
          <p:grpSpPr>
            <a:xfrm>
              <a:off x="7367299" y="3804008"/>
              <a:ext cx="409500" cy="1339500"/>
              <a:chOff x="7367299" y="3804008"/>
              <a:chExt cx="409500" cy="1339500"/>
            </a:xfrm>
          </p:grpSpPr>
          <p:sp>
            <p:nvSpPr>
              <p:cNvPr id="520" name="Google Shape;520;p30"/>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0"/>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0"/>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30"/>
            <p:cNvGrpSpPr/>
            <p:nvPr/>
          </p:nvGrpSpPr>
          <p:grpSpPr>
            <a:xfrm>
              <a:off x="7959516" y="3354008"/>
              <a:ext cx="409500" cy="1789500"/>
              <a:chOff x="7959516" y="3354008"/>
              <a:chExt cx="409500" cy="1789500"/>
            </a:xfrm>
          </p:grpSpPr>
          <p:sp>
            <p:nvSpPr>
              <p:cNvPr id="524" name="Google Shape;524;p30"/>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0"/>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0"/>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0"/>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30"/>
            <p:cNvGrpSpPr/>
            <p:nvPr/>
          </p:nvGrpSpPr>
          <p:grpSpPr>
            <a:xfrm>
              <a:off x="8551731" y="2904008"/>
              <a:ext cx="409500" cy="2239500"/>
              <a:chOff x="8551731" y="2904008"/>
              <a:chExt cx="409500" cy="2239500"/>
            </a:xfrm>
          </p:grpSpPr>
          <p:sp>
            <p:nvSpPr>
              <p:cNvPr id="529" name="Google Shape;529;p30"/>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0"/>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0"/>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0"/>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0"/>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4" name="Google Shape;534;p30"/>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35" name="Google Shape;535;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536" name="Shape 536"/>
        <p:cNvGrpSpPr/>
        <p:nvPr/>
      </p:nvGrpSpPr>
      <p:grpSpPr>
        <a:xfrm>
          <a:off x="0" y="0"/>
          <a:ext cx="0" cy="0"/>
          <a:chOff x="0" y="0"/>
          <a:chExt cx="0" cy="0"/>
        </a:xfrm>
      </p:grpSpPr>
      <p:grpSp>
        <p:nvGrpSpPr>
          <p:cNvPr id="537" name="Google Shape;537;p31"/>
          <p:cNvGrpSpPr/>
          <p:nvPr/>
        </p:nvGrpSpPr>
        <p:grpSpPr>
          <a:xfrm>
            <a:off x="6866714" y="1256"/>
            <a:ext cx="2267379" cy="2601741"/>
            <a:chOff x="6790514" y="1256"/>
            <a:chExt cx="2267379" cy="2601741"/>
          </a:xfrm>
        </p:grpSpPr>
        <p:grpSp>
          <p:nvGrpSpPr>
            <p:cNvPr id="538" name="Google Shape;538;p31"/>
            <p:cNvGrpSpPr/>
            <p:nvPr/>
          </p:nvGrpSpPr>
          <p:grpSpPr>
            <a:xfrm>
              <a:off x="7067535" y="1256"/>
              <a:ext cx="1990358" cy="1990303"/>
              <a:chOff x="7067535" y="1256"/>
              <a:chExt cx="1990358" cy="1990303"/>
            </a:xfrm>
          </p:grpSpPr>
          <p:sp>
            <p:nvSpPr>
              <p:cNvPr id="539" name="Google Shape;539;p3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1"/>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31"/>
            <p:cNvGrpSpPr/>
            <p:nvPr/>
          </p:nvGrpSpPr>
          <p:grpSpPr>
            <a:xfrm>
              <a:off x="8207126" y="1807997"/>
              <a:ext cx="795000" cy="795000"/>
              <a:chOff x="8207126" y="1807997"/>
              <a:chExt cx="795000" cy="795000"/>
            </a:xfrm>
          </p:grpSpPr>
          <p:sp>
            <p:nvSpPr>
              <p:cNvPr id="543" name="Google Shape;543;p3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31"/>
            <p:cNvGrpSpPr/>
            <p:nvPr/>
          </p:nvGrpSpPr>
          <p:grpSpPr>
            <a:xfrm>
              <a:off x="6790514" y="118857"/>
              <a:ext cx="548700" cy="548700"/>
              <a:chOff x="6790514" y="118857"/>
              <a:chExt cx="548700" cy="548700"/>
            </a:xfrm>
          </p:grpSpPr>
          <p:sp>
            <p:nvSpPr>
              <p:cNvPr id="547" name="Google Shape;547;p3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9" name="Google Shape;549;p3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50" name="Google Shape;550;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1" name="Shape 551"/>
        <p:cNvGrpSpPr/>
        <p:nvPr/>
      </p:nvGrpSpPr>
      <p:grpSpPr>
        <a:xfrm>
          <a:off x="0" y="0"/>
          <a:ext cx="0" cy="0"/>
          <a:chOff x="0" y="0"/>
          <a:chExt cx="0" cy="0"/>
        </a:xfrm>
      </p:grpSpPr>
      <p:grpSp>
        <p:nvGrpSpPr>
          <p:cNvPr id="552" name="Google Shape;552;p32"/>
          <p:cNvGrpSpPr/>
          <p:nvPr/>
        </p:nvGrpSpPr>
        <p:grpSpPr>
          <a:xfrm>
            <a:off x="625966" y="299376"/>
            <a:ext cx="999312" cy="999312"/>
            <a:chOff x="348199" y="179450"/>
            <a:chExt cx="1116300" cy="1116300"/>
          </a:xfrm>
        </p:grpSpPr>
        <p:sp>
          <p:nvSpPr>
            <p:cNvPr id="553" name="Google Shape;553;p3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3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6" name="Google Shape;556;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557" name="Shape 557"/>
        <p:cNvGrpSpPr/>
        <p:nvPr/>
      </p:nvGrpSpPr>
      <p:grpSpPr>
        <a:xfrm>
          <a:off x="0" y="0"/>
          <a:ext cx="0" cy="0"/>
          <a:chOff x="0" y="0"/>
          <a:chExt cx="0" cy="0"/>
        </a:xfrm>
      </p:grpSpPr>
      <p:grpSp>
        <p:nvGrpSpPr>
          <p:cNvPr id="558" name="Google Shape;558;p33"/>
          <p:cNvGrpSpPr/>
          <p:nvPr/>
        </p:nvGrpSpPr>
        <p:grpSpPr>
          <a:xfrm>
            <a:off x="7343003" y="3409675"/>
            <a:ext cx="1691422" cy="1732548"/>
            <a:chOff x="7343003" y="3409675"/>
            <a:chExt cx="1691422" cy="1732548"/>
          </a:xfrm>
        </p:grpSpPr>
        <p:grpSp>
          <p:nvGrpSpPr>
            <p:cNvPr id="559" name="Google Shape;559;p33"/>
            <p:cNvGrpSpPr/>
            <p:nvPr/>
          </p:nvGrpSpPr>
          <p:grpSpPr>
            <a:xfrm>
              <a:off x="7343003" y="4453711"/>
              <a:ext cx="316800" cy="688512"/>
              <a:chOff x="7343003" y="4453711"/>
              <a:chExt cx="316800" cy="688512"/>
            </a:xfrm>
          </p:grpSpPr>
          <p:sp>
            <p:nvSpPr>
              <p:cNvPr id="560" name="Google Shape;560;p33"/>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33"/>
            <p:cNvGrpSpPr/>
            <p:nvPr/>
          </p:nvGrpSpPr>
          <p:grpSpPr>
            <a:xfrm>
              <a:off x="7801210" y="4105700"/>
              <a:ext cx="316800" cy="1036523"/>
              <a:chOff x="7801210" y="4105700"/>
              <a:chExt cx="316800" cy="1036523"/>
            </a:xfrm>
          </p:grpSpPr>
          <p:sp>
            <p:nvSpPr>
              <p:cNvPr id="563" name="Google Shape;563;p33"/>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3"/>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3"/>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6" name="Google Shape;566;p33"/>
            <p:cNvGrpSpPr/>
            <p:nvPr/>
          </p:nvGrpSpPr>
          <p:grpSpPr>
            <a:xfrm>
              <a:off x="8259418" y="3757688"/>
              <a:ext cx="316800" cy="1384535"/>
              <a:chOff x="8259418" y="3757688"/>
              <a:chExt cx="316800" cy="1384535"/>
            </a:xfrm>
          </p:grpSpPr>
          <p:sp>
            <p:nvSpPr>
              <p:cNvPr id="567" name="Google Shape;567;p33"/>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3"/>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3"/>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3"/>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33"/>
            <p:cNvGrpSpPr/>
            <p:nvPr/>
          </p:nvGrpSpPr>
          <p:grpSpPr>
            <a:xfrm>
              <a:off x="8717625" y="3409675"/>
              <a:ext cx="316800" cy="1732548"/>
              <a:chOff x="8717625" y="3409675"/>
              <a:chExt cx="316800" cy="1732548"/>
            </a:xfrm>
          </p:grpSpPr>
          <p:sp>
            <p:nvSpPr>
              <p:cNvPr id="572" name="Google Shape;572;p33"/>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3"/>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3"/>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3"/>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3"/>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7" name="Google Shape;577;p33"/>
          <p:cNvGrpSpPr/>
          <p:nvPr/>
        </p:nvGrpSpPr>
        <p:grpSpPr>
          <a:xfrm>
            <a:off x="5043503" y="0"/>
            <a:ext cx="3814072" cy="3839101"/>
            <a:chOff x="5043503" y="0"/>
            <a:chExt cx="3814072" cy="3839101"/>
          </a:xfrm>
        </p:grpSpPr>
        <p:sp>
          <p:nvSpPr>
            <p:cNvPr id="578" name="Google Shape;578;p33"/>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3"/>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0" name="Google Shape;580;p33"/>
            <p:cNvGrpSpPr/>
            <p:nvPr/>
          </p:nvGrpSpPr>
          <p:grpSpPr>
            <a:xfrm>
              <a:off x="7647812" y="2704283"/>
              <a:ext cx="635219" cy="635219"/>
              <a:chOff x="6725724" y="2701260"/>
              <a:chExt cx="1208101" cy="1208100"/>
            </a:xfrm>
          </p:grpSpPr>
          <p:sp>
            <p:nvSpPr>
              <p:cNvPr id="581" name="Google Shape;581;p33"/>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3"/>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3"/>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4" name="Google Shape;584;p33"/>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5" name="Google Shape;585;p33"/>
            <p:cNvGrpSpPr/>
            <p:nvPr/>
          </p:nvGrpSpPr>
          <p:grpSpPr>
            <a:xfrm>
              <a:off x="7952721" y="179238"/>
              <a:ext cx="873165" cy="873003"/>
              <a:chOff x="7754428" y="208725"/>
              <a:chExt cx="541800" cy="541800"/>
            </a:xfrm>
          </p:grpSpPr>
          <p:sp>
            <p:nvSpPr>
              <p:cNvPr id="586" name="Google Shape;586;p33"/>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3"/>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8" name="Google Shape;588;p33"/>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3"/>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3"/>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3"/>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3"/>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4" name="Google Shape;594;p3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95" name="Google Shape;595;p3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96" name="Google Shape;596;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97" name="Shape 597"/>
        <p:cNvGrpSpPr/>
        <p:nvPr/>
      </p:nvGrpSpPr>
      <p:grpSpPr>
        <a:xfrm>
          <a:off x="0" y="0"/>
          <a:ext cx="0" cy="0"/>
          <a:chOff x="0" y="0"/>
          <a:chExt cx="0" cy="0"/>
        </a:xfrm>
      </p:grpSpPr>
      <p:grpSp>
        <p:nvGrpSpPr>
          <p:cNvPr id="598" name="Google Shape;598;p34"/>
          <p:cNvGrpSpPr/>
          <p:nvPr/>
        </p:nvGrpSpPr>
        <p:grpSpPr>
          <a:xfrm>
            <a:off x="625966" y="299376"/>
            <a:ext cx="999312" cy="999312"/>
            <a:chOff x="348199" y="179450"/>
            <a:chExt cx="1116300" cy="1116300"/>
          </a:xfrm>
        </p:grpSpPr>
        <p:sp>
          <p:nvSpPr>
            <p:cNvPr id="599" name="Google Shape;599;p3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1" name="Google Shape;601;p3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2" name="Google Shape;602;p34"/>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3" name="Google Shape;603;p34"/>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4" name="Google Shape;604;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05" name="Shape 605"/>
        <p:cNvGrpSpPr/>
        <p:nvPr/>
      </p:nvGrpSpPr>
      <p:grpSpPr>
        <a:xfrm>
          <a:off x="0" y="0"/>
          <a:ext cx="0" cy="0"/>
          <a:chOff x="0" y="0"/>
          <a:chExt cx="0" cy="0"/>
        </a:xfrm>
      </p:grpSpPr>
      <p:grpSp>
        <p:nvGrpSpPr>
          <p:cNvPr id="606" name="Google Shape;606;p35"/>
          <p:cNvGrpSpPr/>
          <p:nvPr/>
        </p:nvGrpSpPr>
        <p:grpSpPr>
          <a:xfrm>
            <a:off x="625966" y="299376"/>
            <a:ext cx="999312" cy="999312"/>
            <a:chOff x="348199" y="179450"/>
            <a:chExt cx="1116300" cy="1116300"/>
          </a:xfrm>
        </p:grpSpPr>
        <p:sp>
          <p:nvSpPr>
            <p:cNvPr id="607" name="Google Shape;607;p3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p35"/>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0" name="Google Shape;610;p35"/>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11" name="Google Shape;611;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2" name="Shape 612"/>
        <p:cNvGrpSpPr/>
        <p:nvPr/>
      </p:nvGrpSpPr>
      <p:grpSpPr>
        <a:xfrm>
          <a:off x="0" y="0"/>
          <a:ext cx="0" cy="0"/>
          <a:chOff x="0" y="0"/>
          <a:chExt cx="0" cy="0"/>
        </a:xfrm>
      </p:grpSpPr>
      <p:grpSp>
        <p:nvGrpSpPr>
          <p:cNvPr id="613" name="Google Shape;613;p36"/>
          <p:cNvGrpSpPr/>
          <p:nvPr/>
        </p:nvGrpSpPr>
        <p:grpSpPr>
          <a:xfrm>
            <a:off x="625966" y="299376"/>
            <a:ext cx="999312" cy="999312"/>
            <a:chOff x="348199" y="179450"/>
            <a:chExt cx="1116300" cy="1116300"/>
          </a:xfrm>
        </p:grpSpPr>
        <p:sp>
          <p:nvSpPr>
            <p:cNvPr id="614" name="Google Shape;614;p3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3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7" name="Google Shape;617;p3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18" name="Google Shape;618;p3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19" name="Google Shape;619;p3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20" name="Shape 620"/>
        <p:cNvGrpSpPr/>
        <p:nvPr/>
      </p:nvGrpSpPr>
      <p:grpSpPr>
        <a:xfrm>
          <a:off x="0" y="0"/>
          <a:ext cx="0" cy="0"/>
          <a:chOff x="0" y="0"/>
          <a:chExt cx="0" cy="0"/>
        </a:xfrm>
      </p:grpSpPr>
      <p:grpSp>
        <p:nvGrpSpPr>
          <p:cNvPr id="621" name="Google Shape;621;p37"/>
          <p:cNvGrpSpPr/>
          <p:nvPr/>
        </p:nvGrpSpPr>
        <p:grpSpPr>
          <a:xfrm>
            <a:off x="713373" y="3847119"/>
            <a:ext cx="825392" cy="825392"/>
            <a:chOff x="348199" y="179450"/>
            <a:chExt cx="1116300" cy="1116300"/>
          </a:xfrm>
        </p:grpSpPr>
        <p:sp>
          <p:nvSpPr>
            <p:cNvPr id="622" name="Google Shape;622;p3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p3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625" name="Google Shape;625;p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6" name="Shape 626"/>
        <p:cNvGrpSpPr/>
        <p:nvPr/>
      </p:nvGrpSpPr>
      <p:grpSpPr>
        <a:xfrm>
          <a:off x="0" y="0"/>
          <a:ext cx="0" cy="0"/>
          <a:chOff x="0" y="0"/>
          <a:chExt cx="0" cy="0"/>
        </a:xfrm>
      </p:grpSpPr>
      <p:sp>
        <p:nvSpPr>
          <p:cNvPr id="627" name="Google Shape;627;p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5.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75" name="Google Shape;27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276" name="Google Shape;2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77" name="Google Shape;2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78" name="Google Shape;27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5" name="Shape 285"/>
        <p:cNvGrpSpPr/>
        <p:nvPr/>
      </p:nvGrpSpPr>
      <p:grpSpPr>
        <a:xfrm>
          <a:off x="0" y="0"/>
          <a:ext cx="0" cy="0"/>
          <a:chOff x="0" y="0"/>
          <a:chExt cx="0" cy="0"/>
        </a:xfrm>
      </p:grpSpPr>
      <p:sp>
        <p:nvSpPr>
          <p:cNvPr id="286" name="Google Shape;286;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87" name="Google Shape;287;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88" name="Google Shape;28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9" name="Google Shape;28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0" name="Google Shape;290;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360" name="Shape 360"/>
        <p:cNvGrpSpPr/>
        <p:nvPr/>
      </p:nvGrpSpPr>
      <p:grpSpPr>
        <a:xfrm>
          <a:off x="0" y="0"/>
          <a:ext cx="0" cy="0"/>
          <a:chOff x="0" y="0"/>
          <a:chExt cx="0" cy="0"/>
        </a:xfrm>
      </p:grpSpPr>
      <p:sp>
        <p:nvSpPr>
          <p:cNvPr id="361" name="Google Shape;36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362" name="Google Shape;36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363" name="Google Shape;363;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hyperlink" Target="https://www.cs.uic.edu/~liub/FBS/sentiment-analysi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44.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17.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8.png"/><Relationship Id="rId7" Type="http://schemas.openxmlformats.org/officeDocument/2006/relationships/image" Target="../media/image5.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5.png"/><Relationship Id="rId4" Type="http://schemas.openxmlformats.org/officeDocument/2006/relationships/image" Target="../media/image29.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31" name="Shape 631"/>
        <p:cNvGrpSpPr/>
        <p:nvPr/>
      </p:nvGrpSpPr>
      <p:grpSpPr>
        <a:xfrm>
          <a:off x="0" y="0"/>
          <a:ext cx="0" cy="0"/>
          <a:chOff x="0" y="0"/>
          <a:chExt cx="0" cy="0"/>
        </a:xfrm>
      </p:grpSpPr>
      <p:sp>
        <p:nvSpPr>
          <p:cNvPr id="632" name="Google Shape;632;p39"/>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outdoor, water, light, building&#10;&#10;Description automatically generated" id="633" name="Google Shape;633;p39"/>
          <p:cNvPicPr preferRelativeResize="0"/>
          <p:nvPr/>
        </p:nvPicPr>
        <p:blipFill rotWithShape="1">
          <a:blip r:embed="rId3">
            <a:alphaModFix/>
          </a:blip>
          <a:srcRect b="9090" l="23345" r="236" t="0"/>
          <a:stretch/>
        </p:blipFill>
        <p:spPr>
          <a:xfrm>
            <a:off x="2642616" y="8"/>
            <a:ext cx="6501384" cy="5143493"/>
          </a:xfrm>
          <a:prstGeom prst="rect">
            <a:avLst/>
          </a:prstGeom>
          <a:noFill/>
          <a:ln>
            <a:noFill/>
          </a:ln>
        </p:spPr>
      </p:pic>
      <p:sp>
        <p:nvSpPr>
          <p:cNvPr id="634" name="Google Shape;634;p39"/>
          <p:cNvSpPr/>
          <p:nvPr/>
        </p:nvSpPr>
        <p:spPr>
          <a:xfrm>
            <a:off x="2" y="0"/>
            <a:ext cx="7004400" cy="5143500"/>
          </a:xfrm>
          <a:prstGeom prst="rect">
            <a:avLst/>
          </a:prstGeom>
          <a:gradFill>
            <a:gsLst>
              <a:gs pos="0">
                <a:srgbClr val="000000">
                  <a:alpha val="0"/>
                </a:srgbClr>
              </a:gs>
              <a:gs pos="33000">
                <a:srgbClr val="000000">
                  <a:alpha val="63921"/>
                </a:srgbClr>
              </a:gs>
              <a:gs pos="58000">
                <a:schemeClr val="dk1"/>
              </a:gs>
              <a:gs pos="100000">
                <a:schemeClr val="dk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5" name="Google Shape;635;p39"/>
          <p:cNvSpPr txBox="1"/>
          <p:nvPr>
            <p:ph type="ctrTitle"/>
          </p:nvPr>
        </p:nvSpPr>
        <p:spPr>
          <a:xfrm>
            <a:off x="358486" y="841772"/>
            <a:ext cx="3017400" cy="2403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600"/>
              <a:buFont typeface="Arial Black"/>
              <a:buNone/>
            </a:pPr>
            <a:r>
              <a:rPr lang="en" sz="3600">
                <a:latin typeface="Arial Black"/>
                <a:ea typeface="Arial Black"/>
                <a:cs typeface="Arial Black"/>
                <a:sym typeface="Arial Black"/>
              </a:rPr>
              <a:t>THE DATA DECODERS</a:t>
            </a:r>
            <a:endParaRPr sz="1100"/>
          </a:p>
        </p:txBody>
      </p:sp>
      <p:sp>
        <p:nvSpPr>
          <p:cNvPr id="636" name="Google Shape;636;p39"/>
          <p:cNvSpPr txBox="1"/>
          <p:nvPr>
            <p:ph idx="1" type="subTitle"/>
          </p:nvPr>
        </p:nvSpPr>
        <p:spPr>
          <a:xfrm>
            <a:off x="358485" y="3654691"/>
            <a:ext cx="3017400" cy="906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1500"/>
              <a:buNone/>
            </a:pPr>
            <a:r>
              <a:rPr b="1" lang="en" sz="1500"/>
              <a:t>BY:</a:t>
            </a:r>
            <a:endParaRPr sz="1100"/>
          </a:p>
          <a:p>
            <a:pPr indent="0" lvl="0" marL="0" rtl="0" algn="l">
              <a:lnSpc>
                <a:spcPct val="90000"/>
              </a:lnSpc>
              <a:spcBef>
                <a:spcPts val="800"/>
              </a:spcBef>
              <a:spcAft>
                <a:spcPts val="0"/>
              </a:spcAft>
              <a:buClr>
                <a:schemeClr val="lt1"/>
              </a:buClr>
              <a:buSzPts val="1500"/>
              <a:buNone/>
            </a:pPr>
            <a:r>
              <a:rPr b="1" lang="en" sz="1500"/>
              <a:t>MONIKA, HIMANSHI, SHIKHA, HIMANSHI</a:t>
            </a:r>
            <a:endParaRPr sz="1100"/>
          </a:p>
        </p:txBody>
      </p:sp>
      <p:sp>
        <p:nvSpPr>
          <p:cNvPr id="637" name="Google Shape;637;p39"/>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38" name="Google Shape;638;p39"/>
          <p:cNvSpPr/>
          <p:nvPr/>
        </p:nvSpPr>
        <p:spPr>
          <a:xfrm>
            <a:off x="360772" y="3410190"/>
            <a:ext cx="2983200" cy="13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39" name="Google Shape;639;p39"/>
          <p:cNvSpPr txBox="1"/>
          <p:nvPr/>
        </p:nvSpPr>
        <p:spPr>
          <a:xfrm>
            <a:off x="3494227" y="3654691"/>
            <a:ext cx="3017400" cy="9060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500"/>
              <a:buFont typeface="Arial"/>
              <a:buNone/>
            </a:pPr>
            <a:r>
              <a:rPr b="1" i="0" lang="en" sz="1500" u="none" cap="none" strike="noStrike">
                <a:solidFill>
                  <a:schemeClr val="lt1"/>
                </a:solidFill>
                <a:latin typeface="Calibri"/>
                <a:ea typeface="Calibri"/>
                <a:cs typeface="Calibri"/>
                <a:sym typeface="Calibri"/>
              </a:rPr>
              <a:t>UNDER THE GUIDANCE OF :</a:t>
            </a:r>
            <a:endParaRPr sz="1100"/>
          </a:p>
          <a:p>
            <a:pPr indent="0" lvl="0" marL="0" marR="0" rtl="0" algn="l">
              <a:lnSpc>
                <a:spcPct val="90000"/>
              </a:lnSpc>
              <a:spcBef>
                <a:spcPts val="800"/>
              </a:spcBef>
              <a:spcAft>
                <a:spcPts val="0"/>
              </a:spcAft>
              <a:buClr>
                <a:schemeClr val="lt1"/>
              </a:buClr>
              <a:buSzPts val="1500"/>
              <a:buFont typeface="Arial"/>
              <a:buNone/>
            </a:pPr>
            <a:r>
              <a:rPr b="1" i="0" lang="en" sz="1500" u="none" cap="none" strike="noStrike">
                <a:solidFill>
                  <a:schemeClr val="lt1"/>
                </a:solidFill>
                <a:latin typeface="Calibri"/>
                <a:ea typeface="Calibri"/>
                <a:cs typeface="Calibri"/>
                <a:sym typeface="Calibri"/>
              </a:rPr>
              <a:t>ANAND SINGH</a:t>
            </a:r>
            <a:endParaRPr sz="1100"/>
          </a:p>
          <a:p>
            <a:pPr indent="0" lvl="0" marL="0" marR="0" rtl="0" algn="l">
              <a:lnSpc>
                <a:spcPct val="90000"/>
              </a:lnSpc>
              <a:spcBef>
                <a:spcPts val="800"/>
              </a:spcBef>
              <a:spcAft>
                <a:spcPts val="0"/>
              </a:spcAft>
              <a:buClr>
                <a:schemeClr val="lt1"/>
              </a:buClr>
              <a:buSzPts val="1500"/>
              <a:buFont typeface="Arial"/>
              <a:buNone/>
            </a:pPr>
            <a:r>
              <a:rPr b="1" i="0" lang="en" sz="1500" u="none" cap="none" strike="noStrike">
                <a:solidFill>
                  <a:schemeClr val="lt1"/>
                </a:solidFill>
                <a:latin typeface="Calibri"/>
                <a:ea typeface="Calibri"/>
                <a:cs typeface="Calibri"/>
                <a:sym typeface="Calibri"/>
              </a:rPr>
              <a:t>SDE, AMAZON</a:t>
            </a:r>
            <a:endParaRPr sz="1100"/>
          </a:p>
        </p:txBody>
      </p:sp>
      <p:pic>
        <p:nvPicPr>
          <p:cNvPr descr="Amazon Shopping - Search, Find, Ship, and Save - Apps on Google Play" id="640" name="Google Shape;640;p39"/>
          <p:cNvPicPr preferRelativeResize="0"/>
          <p:nvPr/>
        </p:nvPicPr>
        <p:blipFill rotWithShape="1">
          <a:blip r:embed="rId4">
            <a:alphaModFix/>
          </a:blip>
          <a:srcRect b="0" l="0" r="0" t="0"/>
          <a:stretch/>
        </p:blipFill>
        <p:spPr>
          <a:xfrm>
            <a:off x="260198" y="431953"/>
            <a:ext cx="2293144" cy="1121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pic>
        <p:nvPicPr>
          <p:cNvPr id="744" name="Google Shape;744;p48"/>
          <p:cNvPicPr preferRelativeResize="0"/>
          <p:nvPr/>
        </p:nvPicPr>
        <p:blipFill>
          <a:blip r:embed="rId3">
            <a:alphaModFix/>
          </a:blip>
          <a:stretch>
            <a:fillRect/>
          </a:stretch>
        </p:blipFill>
        <p:spPr>
          <a:xfrm>
            <a:off x="1563382" y="0"/>
            <a:ext cx="6017235"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748" name="Shape 748"/>
        <p:cNvGrpSpPr/>
        <p:nvPr/>
      </p:nvGrpSpPr>
      <p:grpSpPr>
        <a:xfrm>
          <a:off x="0" y="0"/>
          <a:ext cx="0" cy="0"/>
          <a:chOff x="0" y="0"/>
          <a:chExt cx="0" cy="0"/>
        </a:xfrm>
      </p:grpSpPr>
      <p:sp>
        <p:nvSpPr>
          <p:cNvPr id="749" name="Google Shape;749;p49"/>
          <p:cNvSpPr txBox="1"/>
          <p:nvPr/>
        </p:nvSpPr>
        <p:spPr>
          <a:xfrm>
            <a:off x="775078" y="2249064"/>
            <a:ext cx="7792200" cy="427200"/>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lang="en" sz="3000">
                <a:solidFill>
                  <a:srgbClr val="FFFFFF"/>
                </a:solidFill>
                <a:latin typeface="Arial Black"/>
                <a:ea typeface="Arial Black"/>
                <a:cs typeface="Arial Black"/>
                <a:sym typeface="Arial Black"/>
              </a:rPr>
              <a:t>QUESTIONS?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753" name="Shape 753"/>
        <p:cNvGrpSpPr/>
        <p:nvPr/>
      </p:nvGrpSpPr>
      <p:grpSpPr>
        <a:xfrm>
          <a:off x="0" y="0"/>
          <a:ext cx="0" cy="0"/>
          <a:chOff x="0" y="0"/>
          <a:chExt cx="0" cy="0"/>
        </a:xfrm>
      </p:grpSpPr>
      <p:sp>
        <p:nvSpPr>
          <p:cNvPr id="754" name="Google Shape;754;p50"/>
          <p:cNvSpPr txBox="1"/>
          <p:nvPr/>
        </p:nvSpPr>
        <p:spPr>
          <a:xfrm>
            <a:off x="775078" y="2249064"/>
            <a:ext cx="7792200" cy="427200"/>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b="0" i="0" lang="en" sz="3000" u="none" cap="none" strike="noStrike">
                <a:solidFill>
                  <a:srgbClr val="FFFFFF"/>
                </a:solidFill>
                <a:latin typeface="Arial Black"/>
                <a:ea typeface="Arial Black"/>
                <a:cs typeface="Arial Black"/>
                <a:sym typeface="Arial Black"/>
              </a:rPr>
              <a:t>2. ANALYZING THE DATA</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Lexicon Analysis for Sentiment Score</a:t>
            </a:r>
            <a:endParaRPr/>
          </a:p>
          <a:p>
            <a:pPr indent="0" lvl="0" marL="0" rtl="0" algn="l">
              <a:spcBef>
                <a:spcPts val="0"/>
              </a:spcBef>
              <a:spcAft>
                <a:spcPts val="0"/>
              </a:spcAft>
              <a:buNone/>
            </a:pPr>
            <a:r>
              <a:rPr lang="en"/>
              <a:t> and Polarity </a:t>
            </a:r>
            <a:endParaRPr/>
          </a:p>
        </p:txBody>
      </p:sp>
      <p:pic>
        <p:nvPicPr>
          <p:cNvPr id="760" name="Google Shape;760;p51"/>
          <p:cNvPicPr preferRelativeResize="0"/>
          <p:nvPr/>
        </p:nvPicPr>
        <p:blipFill>
          <a:blip r:embed="rId3">
            <a:alphaModFix/>
          </a:blip>
          <a:stretch>
            <a:fillRect/>
          </a:stretch>
        </p:blipFill>
        <p:spPr>
          <a:xfrm>
            <a:off x="2475600" y="1719575"/>
            <a:ext cx="4105760" cy="3082549"/>
          </a:xfrm>
          <a:prstGeom prst="rect">
            <a:avLst/>
          </a:prstGeom>
          <a:noFill/>
          <a:ln>
            <a:noFill/>
          </a:ln>
        </p:spPr>
      </p:pic>
      <p:sp>
        <p:nvSpPr>
          <p:cNvPr id="761" name="Google Shape;761;p51"/>
          <p:cNvSpPr txBox="1"/>
          <p:nvPr/>
        </p:nvSpPr>
        <p:spPr>
          <a:xfrm>
            <a:off x="801300" y="3581225"/>
            <a:ext cx="19923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u="sng">
                <a:solidFill>
                  <a:schemeClr val="hlink"/>
                </a:solidFill>
                <a:latin typeface="Maven Pro"/>
                <a:ea typeface="Maven Pro"/>
                <a:cs typeface="Maven Pro"/>
                <a:sym typeface="Maven Pro"/>
                <a:hlinkClick r:id="rId4"/>
              </a:rPr>
              <a:t>bag of 6800 words</a:t>
            </a:r>
            <a:endParaRPr sz="23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52"/>
          <p:cNvSpPr txBox="1"/>
          <p:nvPr/>
        </p:nvSpPr>
        <p:spPr>
          <a:xfrm>
            <a:off x="234569" y="200952"/>
            <a:ext cx="7012392" cy="273178"/>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b="0" i="0" lang="en" sz="2400" u="none" cap="none" strike="noStrike">
                <a:solidFill>
                  <a:srgbClr val="002060"/>
                </a:solidFill>
                <a:latin typeface="Arial Black"/>
                <a:ea typeface="Arial Black"/>
                <a:cs typeface="Arial Black"/>
                <a:sym typeface="Arial Black"/>
              </a:rPr>
              <a:t>PREPARING AND EXPLORING THE DATA</a:t>
            </a:r>
            <a:endParaRPr b="0" i="0" sz="2400" u="none" cap="none" strike="noStrike">
              <a:solidFill>
                <a:srgbClr val="002060"/>
              </a:solidFill>
              <a:latin typeface="Arial Black"/>
              <a:ea typeface="Arial Black"/>
              <a:cs typeface="Arial Black"/>
              <a:sym typeface="Arial Black"/>
            </a:endParaRPr>
          </a:p>
        </p:txBody>
      </p:sp>
      <p:sp>
        <p:nvSpPr>
          <p:cNvPr id="767" name="Google Shape;767;p52"/>
          <p:cNvSpPr/>
          <p:nvPr/>
        </p:nvSpPr>
        <p:spPr>
          <a:xfrm>
            <a:off x="276650" y="811184"/>
            <a:ext cx="7913700" cy="4800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Isretweet, retweet count, favourite , duplicate</a:t>
            </a:r>
            <a:endParaRPr sz="1100"/>
          </a:p>
        </p:txBody>
      </p:sp>
      <p:sp>
        <p:nvSpPr>
          <p:cNvPr id="768" name="Google Shape;768;p52"/>
          <p:cNvSpPr txBox="1"/>
          <p:nvPr/>
        </p:nvSpPr>
        <p:spPr>
          <a:xfrm>
            <a:off x="671350" y="698025"/>
            <a:ext cx="1386000" cy="1953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b="0" i="0" lang="en" sz="1200" u="none" cap="none" strike="noStrike">
                <a:solidFill>
                  <a:srgbClr val="002060"/>
                </a:solidFill>
                <a:latin typeface="Arial Black"/>
                <a:ea typeface="Arial Black"/>
                <a:cs typeface="Arial Black"/>
                <a:sym typeface="Arial Black"/>
              </a:rPr>
              <a:t> META DATA</a:t>
            </a:r>
            <a:endParaRPr b="0" i="0" sz="1200" u="none" cap="none" strike="noStrike">
              <a:solidFill>
                <a:srgbClr val="002060"/>
              </a:solidFill>
              <a:latin typeface="Arial Black"/>
              <a:ea typeface="Arial Black"/>
              <a:cs typeface="Arial Black"/>
              <a:sym typeface="Arial Black"/>
            </a:endParaRPr>
          </a:p>
        </p:txBody>
      </p:sp>
      <p:sp>
        <p:nvSpPr>
          <p:cNvPr id="769" name="Google Shape;769;p52"/>
          <p:cNvSpPr txBox="1"/>
          <p:nvPr/>
        </p:nvSpPr>
        <p:spPr>
          <a:xfrm flipH="1">
            <a:off x="8853055" y="4960073"/>
            <a:ext cx="187037" cy="18342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pic>
        <p:nvPicPr>
          <p:cNvPr id="770" name="Google Shape;770;p52"/>
          <p:cNvPicPr preferRelativeResize="0"/>
          <p:nvPr/>
        </p:nvPicPr>
        <p:blipFill rotWithShape="1">
          <a:blip r:embed="rId3">
            <a:alphaModFix/>
          </a:blip>
          <a:srcRect b="0" l="0" r="0" t="0"/>
          <a:stretch/>
        </p:blipFill>
        <p:spPr>
          <a:xfrm>
            <a:off x="388961" y="1670644"/>
            <a:ext cx="6858001" cy="249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53"/>
          <p:cNvSpPr txBox="1"/>
          <p:nvPr/>
        </p:nvSpPr>
        <p:spPr>
          <a:xfrm>
            <a:off x="234569" y="200952"/>
            <a:ext cx="7012500" cy="273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lang="en" sz="2400">
                <a:solidFill>
                  <a:srgbClr val="002060"/>
                </a:solidFill>
                <a:latin typeface="Arial Black"/>
                <a:ea typeface="Arial Black"/>
                <a:cs typeface="Arial Black"/>
                <a:sym typeface="Arial Black"/>
              </a:rPr>
              <a:t>LIMITATION OF DATA COLLECTION</a:t>
            </a:r>
            <a:endParaRPr b="0" i="0" sz="2400" u="none" cap="none" strike="noStrike">
              <a:solidFill>
                <a:srgbClr val="002060"/>
              </a:solidFill>
              <a:latin typeface="Arial Black"/>
              <a:ea typeface="Arial Black"/>
              <a:cs typeface="Arial Black"/>
              <a:sym typeface="Arial Black"/>
            </a:endParaRPr>
          </a:p>
        </p:txBody>
      </p:sp>
      <p:sp>
        <p:nvSpPr>
          <p:cNvPr id="776" name="Google Shape;776;p53"/>
          <p:cNvSpPr/>
          <p:nvPr/>
        </p:nvSpPr>
        <p:spPr>
          <a:xfrm>
            <a:off x="276650" y="802247"/>
            <a:ext cx="7913700" cy="4800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lnSpc>
                <a:spcPct val="115000"/>
              </a:lnSpc>
              <a:spcBef>
                <a:spcPts val="0"/>
              </a:spcBef>
              <a:spcAft>
                <a:spcPts val="1600"/>
              </a:spcAft>
              <a:buClr>
                <a:schemeClr val="dk1"/>
              </a:buClr>
              <a:buSzPts val="1100"/>
              <a:buFont typeface="Arial"/>
              <a:buNone/>
            </a:pPr>
            <a:r>
              <a:rPr lang="en">
                <a:solidFill>
                  <a:srgbClr val="424242"/>
                </a:solidFill>
                <a:latin typeface="Calibri"/>
                <a:ea typeface="Calibri"/>
                <a:cs typeface="Calibri"/>
                <a:sym typeface="Calibri"/>
              </a:rPr>
              <a:t>Low volume search terms and geo specific harvesting</a:t>
            </a:r>
            <a:endParaRPr sz="1200">
              <a:latin typeface="Calibri"/>
              <a:ea typeface="Calibri"/>
              <a:cs typeface="Calibri"/>
              <a:sym typeface="Calibri"/>
            </a:endParaRPr>
          </a:p>
        </p:txBody>
      </p:sp>
      <p:sp>
        <p:nvSpPr>
          <p:cNvPr id="777" name="Google Shape;777;p53"/>
          <p:cNvSpPr txBox="1"/>
          <p:nvPr/>
        </p:nvSpPr>
        <p:spPr>
          <a:xfrm>
            <a:off x="529425" y="698025"/>
            <a:ext cx="1636200" cy="195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1200"/>
              <a:buFont typeface="Arial Black"/>
              <a:buNone/>
            </a:pPr>
            <a:r>
              <a:rPr lang="en" sz="1200">
                <a:solidFill>
                  <a:srgbClr val="002060"/>
                </a:solidFill>
                <a:latin typeface="Arial Black"/>
                <a:ea typeface="Arial Black"/>
                <a:cs typeface="Arial Black"/>
                <a:sym typeface="Arial Black"/>
              </a:rPr>
              <a:t>14 DAYS WINDOW</a:t>
            </a:r>
            <a:endParaRPr b="0" i="0" sz="1200" u="none" cap="none" strike="noStrike">
              <a:solidFill>
                <a:srgbClr val="002060"/>
              </a:solidFill>
              <a:latin typeface="Arial Black"/>
              <a:ea typeface="Arial Black"/>
              <a:cs typeface="Arial Black"/>
              <a:sym typeface="Arial Black"/>
            </a:endParaRPr>
          </a:p>
        </p:txBody>
      </p:sp>
      <p:sp>
        <p:nvSpPr>
          <p:cNvPr id="778" name="Google Shape;778;p53"/>
          <p:cNvSpPr txBox="1"/>
          <p:nvPr/>
        </p:nvSpPr>
        <p:spPr>
          <a:xfrm flipH="1">
            <a:off x="8853191" y="4960073"/>
            <a:ext cx="186900" cy="183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sp>
        <p:nvSpPr>
          <p:cNvPr id="779" name="Google Shape;779;p53"/>
          <p:cNvSpPr/>
          <p:nvPr/>
        </p:nvSpPr>
        <p:spPr>
          <a:xfrm>
            <a:off x="276650" y="1815600"/>
            <a:ext cx="7913700" cy="4800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It can vary depending on the authentication method you use.</a:t>
            </a:r>
            <a:endParaRPr sz="1100"/>
          </a:p>
        </p:txBody>
      </p:sp>
      <p:sp>
        <p:nvSpPr>
          <p:cNvPr id="780" name="Google Shape;780;p53"/>
          <p:cNvSpPr txBox="1"/>
          <p:nvPr/>
        </p:nvSpPr>
        <p:spPr>
          <a:xfrm>
            <a:off x="529425" y="1610225"/>
            <a:ext cx="3130500" cy="2733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200">
                <a:solidFill>
                  <a:srgbClr val="002060"/>
                </a:solidFill>
                <a:latin typeface="Arial Black"/>
                <a:ea typeface="Arial Black"/>
                <a:cs typeface="Arial Black"/>
                <a:sym typeface="Arial Black"/>
              </a:rPr>
              <a:t>AMOUNT OF SCRAPES PER 15 MIN</a:t>
            </a:r>
            <a:endParaRPr sz="1200">
              <a:solidFill>
                <a:srgbClr val="002060"/>
              </a:solidFill>
              <a:latin typeface="Arial Black"/>
              <a:ea typeface="Arial Black"/>
              <a:cs typeface="Arial Black"/>
              <a:sym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54"/>
          <p:cNvSpPr txBox="1"/>
          <p:nvPr>
            <p:ph idx="1" type="body"/>
          </p:nvPr>
        </p:nvSpPr>
        <p:spPr>
          <a:xfrm>
            <a:off x="1266925" y="628050"/>
            <a:ext cx="7067400" cy="390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6" name="Google Shape;786;p5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55"/>
          <p:cNvSpPr txBox="1"/>
          <p:nvPr>
            <p:ph type="title"/>
          </p:nvPr>
        </p:nvSpPr>
        <p:spPr>
          <a:xfrm>
            <a:off x="230075" y="9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Twitter Analysis ?</a:t>
            </a:r>
            <a:endParaRPr/>
          </a:p>
        </p:txBody>
      </p:sp>
      <p:pic>
        <p:nvPicPr>
          <p:cNvPr id="792" name="Google Shape;792;p55"/>
          <p:cNvPicPr preferRelativeResize="0"/>
          <p:nvPr/>
        </p:nvPicPr>
        <p:blipFill>
          <a:blip r:embed="rId3">
            <a:alphaModFix/>
          </a:blip>
          <a:stretch>
            <a:fillRect/>
          </a:stretch>
        </p:blipFill>
        <p:spPr>
          <a:xfrm>
            <a:off x="152400" y="799100"/>
            <a:ext cx="8943850" cy="434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Analysis,Algorithm,Coding</a:t>
            </a:r>
            <a:endParaRPr>
              <a:latin typeface="Comfortaa"/>
              <a:ea typeface="Comfortaa"/>
              <a:cs typeface="Comfortaa"/>
              <a:sym typeface="Comfortaa"/>
            </a:endParaRPr>
          </a:p>
        </p:txBody>
      </p:sp>
      <p:pic>
        <p:nvPicPr>
          <p:cNvPr id="798" name="Google Shape;798;p56"/>
          <p:cNvPicPr preferRelativeResize="0"/>
          <p:nvPr/>
        </p:nvPicPr>
        <p:blipFill rotWithShape="1">
          <a:blip r:embed="rId3">
            <a:alphaModFix/>
          </a:blip>
          <a:srcRect b="0" l="0" r="0" t="26318"/>
          <a:stretch/>
        </p:blipFill>
        <p:spPr>
          <a:xfrm>
            <a:off x="42700" y="1378375"/>
            <a:ext cx="9101300" cy="3713100"/>
          </a:xfrm>
          <a:prstGeom prst="rect">
            <a:avLst/>
          </a:prstGeom>
          <a:noFill/>
          <a:ln>
            <a:noFill/>
          </a:ln>
        </p:spPr>
      </p:pic>
      <p:sp>
        <p:nvSpPr>
          <p:cNvPr id="799" name="Google Shape;799;p56"/>
          <p:cNvSpPr txBox="1"/>
          <p:nvPr/>
        </p:nvSpPr>
        <p:spPr>
          <a:xfrm>
            <a:off x="6192500" y="2012575"/>
            <a:ext cx="3344400" cy="14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9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57"/>
          <p:cNvSpPr txBox="1"/>
          <p:nvPr>
            <p:ph type="title"/>
          </p:nvPr>
        </p:nvSpPr>
        <p:spPr>
          <a:xfrm>
            <a:off x="560025" y="59775"/>
            <a:ext cx="8328900" cy="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Classifying tweets in positive negative and neutral</a:t>
            </a:r>
            <a:endParaRPr sz="2400"/>
          </a:p>
        </p:txBody>
      </p:sp>
      <p:sp>
        <p:nvSpPr>
          <p:cNvPr id="805" name="Google Shape;805;p5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6" name="Google Shape;806;p57"/>
          <p:cNvPicPr preferRelativeResize="0"/>
          <p:nvPr/>
        </p:nvPicPr>
        <p:blipFill>
          <a:blip r:embed="rId3">
            <a:alphaModFix/>
          </a:blip>
          <a:stretch>
            <a:fillRect/>
          </a:stretch>
        </p:blipFill>
        <p:spPr>
          <a:xfrm>
            <a:off x="0" y="798975"/>
            <a:ext cx="9144001" cy="401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40"/>
          <p:cNvSpPr txBox="1"/>
          <p:nvPr/>
        </p:nvSpPr>
        <p:spPr>
          <a:xfrm>
            <a:off x="234569" y="200952"/>
            <a:ext cx="3458201" cy="273178"/>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b="0" i="0" lang="en" sz="2400" u="none" cap="none" strike="noStrike">
                <a:solidFill>
                  <a:srgbClr val="002060"/>
                </a:solidFill>
                <a:latin typeface="Arial Black"/>
                <a:ea typeface="Arial Black"/>
                <a:cs typeface="Arial Black"/>
                <a:sym typeface="Arial Black"/>
              </a:rPr>
              <a:t>INTRODUCTION</a:t>
            </a:r>
            <a:endParaRPr sz="1100"/>
          </a:p>
        </p:txBody>
      </p:sp>
      <p:sp>
        <p:nvSpPr>
          <p:cNvPr id="646" name="Google Shape;646;p40"/>
          <p:cNvSpPr/>
          <p:nvPr/>
        </p:nvSpPr>
        <p:spPr>
          <a:xfrm>
            <a:off x="234568" y="814490"/>
            <a:ext cx="7995031" cy="276999"/>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Twitter sentiment analysis of last mile delivery, discovering trends and  new insights.</a:t>
            </a:r>
            <a:endParaRPr sz="1100"/>
          </a:p>
        </p:txBody>
      </p:sp>
      <p:sp>
        <p:nvSpPr>
          <p:cNvPr id="647" name="Google Shape;647;p40"/>
          <p:cNvSpPr/>
          <p:nvPr/>
        </p:nvSpPr>
        <p:spPr>
          <a:xfrm>
            <a:off x="234568" y="1767289"/>
            <a:ext cx="4924759" cy="900247"/>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88900" rtl="0" algn="l">
              <a:spcBef>
                <a:spcPts val="0"/>
              </a:spcBef>
              <a:spcAft>
                <a:spcPts val="0"/>
              </a:spcAft>
              <a:buClr>
                <a:schemeClr val="dk1"/>
              </a:buClr>
              <a:buSzPts val="1400"/>
              <a:buFont typeface="Calibri"/>
              <a:buNone/>
            </a:pPr>
            <a:r>
              <a:rPr lang="en">
                <a:solidFill>
                  <a:schemeClr val="dk1"/>
                </a:solidFill>
                <a:latin typeface="Calibri"/>
                <a:ea typeface="Calibri"/>
                <a:cs typeface="Calibri"/>
                <a:sym typeface="Calibri"/>
              </a:rPr>
              <a:t>According to statista, Twitter has gone from 33m monthly active  users in Q1 of 2010 to 335m in Q1 of 2018. Brandwatch reports that there are 500 million tweets daily which means around 6k tweets per second! </a:t>
            </a:r>
            <a:r>
              <a:rPr b="1" lang="en" sz="1500">
                <a:solidFill>
                  <a:schemeClr val="dk1"/>
                </a:solidFill>
                <a:highlight>
                  <a:srgbClr val="FFFFFF"/>
                </a:highlight>
                <a:latin typeface="Times New Roman"/>
                <a:ea typeface="Times New Roman"/>
                <a:cs typeface="Times New Roman"/>
                <a:sym typeface="Times New Roman"/>
              </a:rPr>
              <a:t>Twitter is a veritable encyclopedia.</a:t>
            </a:r>
            <a:r>
              <a:rPr lang="en" sz="1500">
                <a:solidFill>
                  <a:schemeClr val="dk1"/>
                </a:solidFill>
                <a:highlight>
                  <a:srgbClr val="FFFFFF"/>
                </a:highlight>
                <a:latin typeface="Times New Roman"/>
                <a:ea typeface="Times New Roman"/>
                <a:cs typeface="Times New Roman"/>
                <a:sym typeface="Times New Roman"/>
              </a:rPr>
              <a:t> </a:t>
            </a:r>
            <a:endParaRPr>
              <a:solidFill>
                <a:schemeClr val="dk1"/>
              </a:solidFill>
              <a:latin typeface="Calibri"/>
              <a:ea typeface="Calibri"/>
              <a:cs typeface="Calibri"/>
              <a:sym typeface="Calibri"/>
            </a:endParaRPr>
          </a:p>
          <a:p>
            <a:pPr indent="-165100" lvl="0" marL="254000" marR="0" rtl="0" algn="l">
              <a:lnSpc>
                <a:spcPct val="100000"/>
              </a:lnSpc>
              <a:spcBef>
                <a:spcPts val="0"/>
              </a:spcBef>
              <a:spcAft>
                <a:spcPts val="0"/>
              </a:spcAft>
              <a:buClr>
                <a:schemeClr val="dk1"/>
              </a:buClr>
              <a:buSzPts val="1400"/>
              <a:buFont typeface="Calibri"/>
              <a:buNone/>
            </a:pPr>
            <a:r>
              <a:t/>
            </a:r>
            <a:endParaRPr>
              <a:latin typeface="Calibri"/>
              <a:ea typeface="Calibri"/>
              <a:cs typeface="Calibri"/>
              <a:sym typeface="Calibri"/>
            </a:endParaRPr>
          </a:p>
          <a:p>
            <a:pPr indent="-165100" lvl="0" marL="25400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165100" lvl="0" marL="25400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a:p>
            <a:pPr indent="-165100" lvl="0" marL="25400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48" name="Google Shape;648;p40"/>
          <p:cNvSpPr txBox="1"/>
          <p:nvPr/>
        </p:nvSpPr>
        <p:spPr>
          <a:xfrm>
            <a:off x="340075" y="698025"/>
            <a:ext cx="2458200" cy="1353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lang="en" sz="1200">
                <a:solidFill>
                  <a:srgbClr val="002060"/>
                </a:solidFill>
                <a:latin typeface="Arial Black"/>
                <a:ea typeface="Arial Black"/>
                <a:cs typeface="Arial Black"/>
                <a:sym typeface="Arial Black"/>
              </a:rPr>
              <a:t>WHAT ARE WE DOING</a:t>
            </a:r>
            <a:endParaRPr b="0" i="0" sz="1200" u="none" cap="none" strike="noStrike">
              <a:solidFill>
                <a:srgbClr val="002060"/>
              </a:solidFill>
              <a:latin typeface="Arial Black"/>
              <a:ea typeface="Arial Black"/>
              <a:cs typeface="Arial Black"/>
              <a:sym typeface="Arial Black"/>
            </a:endParaRPr>
          </a:p>
        </p:txBody>
      </p:sp>
      <p:sp>
        <p:nvSpPr>
          <p:cNvPr id="649" name="Google Shape;649;p40"/>
          <p:cNvSpPr/>
          <p:nvPr/>
        </p:nvSpPr>
        <p:spPr>
          <a:xfrm>
            <a:off x="234568" y="3240764"/>
            <a:ext cx="4924800" cy="9003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None/>
            </a:pPr>
            <a:r>
              <a:rPr lang="en">
                <a:solidFill>
                  <a:srgbClr val="111111"/>
                </a:solidFill>
                <a:highlight>
                  <a:srgbClr val="FFFFFF"/>
                </a:highlight>
                <a:latin typeface="Calibri"/>
                <a:ea typeface="Calibri"/>
                <a:cs typeface="Calibri"/>
                <a:sym typeface="Calibri"/>
              </a:rPr>
              <a:t>In a product's journey from warehouse shelf to customer doorstep, the "last mile" of delivery is the final step of the process — the point at which the package finally arrives at the buyer's door. </a:t>
            </a:r>
            <a:endParaRPr sz="1300">
              <a:latin typeface="Calibri"/>
              <a:ea typeface="Calibri"/>
              <a:cs typeface="Calibri"/>
              <a:sym typeface="Calibri"/>
            </a:endParaRPr>
          </a:p>
        </p:txBody>
      </p:sp>
      <p:sp>
        <p:nvSpPr>
          <p:cNvPr id="650" name="Google Shape;650;p40"/>
          <p:cNvSpPr txBox="1"/>
          <p:nvPr/>
        </p:nvSpPr>
        <p:spPr>
          <a:xfrm>
            <a:off x="340075" y="3155950"/>
            <a:ext cx="1988100" cy="1782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b="0" i="0" lang="en" sz="1200" u="none" cap="none" strike="noStrike">
                <a:solidFill>
                  <a:srgbClr val="002060"/>
                </a:solidFill>
                <a:latin typeface="Arial Black"/>
                <a:ea typeface="Arial Black"/>
                <a:cs typeface="Arial Black"/>
                <a:sym typeface="Arial Black"/>
              </a:rPr>
              <a:t>LAST MILE DELIVERY</a:t>
            </a:r>
            <a:endParaRPr b="0" i="0" sz="1200" u="none" cap="none" strike="noStrike">
              <a:solidFill>
                <a:srgbClr val="002060"/>
              </a:solidFill>
              <a:latin typeface="Arial Black"/>
              <a:ea typeface="Arial Black"/>
              <a:cs typeface="Arial Black"/>
              <a:sym typeface="Arial Black"/>
            </a:endParaRPr>
          </a:p>
        </p:txBody>
      </p:sp>
      <p:sp>
        <p:nvSpPr>
          <p:cNvPr id="651" name="Google Shape;651;p40"/>
          <p:cNvSpPr txBox="1"/>
          <p:nvPr/>
        </p:nvSpPr>
        <p:spPr>
          <a:xfrm>
            <a:off x="330451" y="1649500"/>
            <a:ext cx="1337100" cy="1968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b="0" i="0" lang="en" sz="1200" u="none" cap="none" strike="noStrike">
                <a:solidFill>
                  <a:srgbClr val="002060"/>
                </a:solidFill>
                <a:latin typeface="Arial Black"/>
                <a:ea typeface="Arial Black"/>
                <a:cs typeface="Arial Black"/>
                <a:sym typeface="Arial Black"/>
              </a:rPr>
              <a:t>WHY TWITTER</a:t>
            </a:r>
            <a:endParaRPr sz="1100"/>
          </a:p>
        </p:txBody>
      </p:sp>
      <p:sp>
        <p:nvSpPr>
          <p:cNvPr id="652" name="Google Shape;652;p40"/>
          <p:cNvSpPr txBox="1"/>
          <p:nvPr/>
        </p:nvSpPr>
        <p:spPr>
          <a:xfrm flipH="1">
            <a:off x="8853055" y="4960073"/>
            <a:ext cx="187037" cy="18342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pic>
        <p:nvPicPr>
          <p:cNvPr descr="Twitter down: Website and app not working, users face inconvenience" id="653" name="Google Shape;653;p40"/>
          <p:cNvPicPr preferRelativeResize="0"/>
          <p:nvPr/>
        </p:nvPicPr>
        <p:blipFill rotWithShape="1">
          <a:blip r:embed="rId3">
            <a:alphaModFix/>
          </a:blip>
          <a:srcRect b="0" l="0" r="0" t="0"/>
          <a:stretch/>
        </p:blipFill>
        <p:spPr>
          <a:xfrm>
            <a:off x="5539703" y="1485178"/>
            <a:ext cx="2689895" cy="1464469"/>
          </a:xfrm>
          <a:prstGeom prst="rect">
            <a:avLst/>
          </a:prstGeom>
          <a:noFill/>
          <a:ln>
            <a:noFill/>
          </a:ln>
        </p:spPr>
      </p:pic>
      <p:pic>
        <p:nvPicPr>
          <p:cNvPr descr="Trump goes full racist, of course, to cover up coronavirus lies ..." id="654" name="Google Shape;654;p40"/>
          <p:cNvPicPr preferRelativeResize="0"/>
          <p:nvPr/>
        </p:nvPicPr>
        <p:blipFill rotWithShape="1">
          <a:blip r:embed="rId4">
            <a:alphaModFix/>
          </a:blip>
          <a:srcRect b="0" l="0" r="0" t="0"/>
          <a:stretch/>
        </p:blipFill>
        <p:spPr>
          <a:xfrm>
            <a:off x="5539703" y="3155960"/>
            <a:ext cx="2709511" cy="14644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58"/>
          <p:cNvSpPr txBox="1"/>
          <p:nvPr>
            <p:ph type="title"/>
          </p:nvPr>
        </p:nvSpPr>
        <p:spPr>
          <a:xfrm>
            <a:off x="152745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CODE: algorithm 1 For classification</a:t>
            </a:r>
            <a:endParaRPr sz="2500"/>
          </a:p>
        </p:txBody>
      </p:sp>
      <p:sp>
        <p:nvSpPr>
          <p:cNvPr id="812" name="Google Shape;812;p5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3" name="Google Shape;813;p58"/>
          <p:cNvPicPr preferRelativeResize="0"/>
          <p:nvPr/>
        </p:nvPicPr>
        <p:blipFill rotWithShape="1">
          <a:blip r:embed="rId3">
            <a:alphaModFix/>
          </a:blip>
          <a:srcRect b="9099" l="0" r="0" t="0"/>
          <a:stretch/>
        </p:blipFill>
        <p:spPr>
          <a:xfrm>
            <a:off x="0" y="829475"/>
            <a:ext cx="9144001" cy="4314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59"/>
          <p:cNvSpPr txBox="1"/>
          <p:nvPr>
            <p:ph type="title"/>
          </p:nvPr>
        </p:nvSpPr>
        <p:spPr>
          <a:xfrm>
            <a:off x="1303800" y="801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of the model</a:t>
            </a:r>
            <a:endParaRPr/>
          </a:p>
        </p:txBody>
      </p:sp>
      <p:sp>
        <p:nvSpPr>
          <p:cNvPr id="819" name="Google Shape;819;p5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0" name="Google Shape;820;p59"/>
          <p:cNvPicPr preferRelativeResize="0"/>
          <p:nvPr/>
        </p:nvPicPr>
        <p:blipFill>
          <a:blip r:embed="rId3">
            <a:alphaModFix/>
          </a:blip>
          <a:stretch>
            <a:fillRect/>
          </a:stretch>
        </p:blipFill>
        <p:spPr>
          <a:xfrm>
            <a:off x="0" y="666825"/>
            <a:ext cx="9055400" cy="430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pic>
        <p:nvPicPr>
          <p:cNvPr id="825" name="Google Shape;825;p60"/>
          <p:cNvPicPr preferRelativeResize="0"/>
          <p:nvPr/>
        </p:nvPicPr>
        <p:blipFill>
          <a:blip r:embed="rId3">
            <a:alphaModFix/>
          </a:blip>
          <a:stretch>
            <a:fillRect/>
          </a:stretch>
        </p:blipFill>
        <p:spPr>
          <a:xfrm>
            <a:off x="2807575" y="1032450"/>
            <a:ext cx="3088125" cy="2562725"/>
          </a:xfrm>
          <a:prstGeom prst="rect">
            <a:avLst/>
          </a:prstGeom>
          <a:noFill/>
          <a:ln>
            <a:noFill/>
          </a:ln>
        </p:spPr>
      </p:pic>
      <p:sp>
        <p:nvSpPr>
          <p:cNvPr id="826" name="Google Shape;826;p60"/>
          <p:cNvSpPr txBox="1"/>
          <p:nvPr/>
        </p:nvSpPr>
        <p:spPr>
          <a:xfrm>
            <a:off x="2329825" y="3777350"/>
            <a:ext cx="5611200" cy="10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Fig 1: Outcome of algorithm 1 of 10k global data set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Dated: 20th april 2020-4th may 2020</a:t>
            </a:r>
            <a:endParaRPr>
              <a:latin typeface="Nunito"/>
              <a:ea typeface="Nunito"/>
              <a:cs typeface="Nunito"/>
              <a:sym typeface="Nunito"/>
            </a:endParaRPr>
          </a:p>
        </p:txBody>
      </p:sp>
      <p:sp>
        <p:nvSpPr>
          <p:cNvPr id="827" name="Google Shape;827;p60"/>
          <p:cNvSpPr txBox="1"/>
          <p:nvPr/>
        </p:nvSpPr>
        <p:spPr>
          <a:xfrm>
            <a:off x="1770750" y="209775"/>
            <a:ext cx="57636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Nunito"/>
                <a:ea typeface="Nunito"/>
                <a:cs typeface="Nunito"/>
                <a:sym typeface="Nunito"/>
              </a:rPr>
              <a:t>Global positive negative and neutral tweets count graph</a:t>
            </a:r>
            <a:endParaRPr b="1" sz="17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831" name="Shape 831"/>
        <p:cNvGrpSpPr/>
        <p:nvPr/>
      </p:nvGrpSpPr>
      <p:grpSpPr>
        <a:xfrm>
          <a:off x="0" y="0"/>
          <a:ext cx="0" cy="0"/>
          <a:chOff x="0" y="0"/>
          <a:chExt cx="0" cy="0"/>
        </a:xfrm>
      </p:grpSpPr>
      <p:sp>
        <p:nvSpPr>
          <p:cNvPr id="832" name="Google Shape;832;p61"/>
          <p:cNvSpPr txBox="1"/>
          <p:nvPr/>
        </p:nvSpPr>
        <p:spPr>
          <a:xfrm>
            <a:off x="1090800" y="1818525"/>
            <a:ext cx="73428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rial Black"/>
                <a:ea typeface="Arial Black"/>
                <a:cs typeface="Arial Black"/>
                <a:sym typeface="Arial Black"/>
              </a:rPr>
              <a:t>QUESTIONS</a:t>
            </a:r>
            <a:endParaRPr sz="3000">
              <a:solidFill>
                <a:srgbClr val="FFFFFF"/>
              </a:solidFill>
              <a:latin typeface="Arial Black"/>
              <a:ea typeface="Arial Black"/>
              <a:cs typeface="Arial Black"/>
              <a:sym typeface="Arial Black"/>
            </a:endParaRPr>
          </a:p>
        </p:txBody>
      </p:sp>
      <p:sp>
        <p:nvSpPr>
          <p:cNvPr id="833" name="Google Shape;833;p61"/>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1"/>
          <p:cNvSpPr txBox="1"/>
          <p:nvPr/>
        </p:nvSpPr>
        <p:spPr>
          <a:xfrm>
            <a:off x="5034750" y="2836325"/>
            <a:ext cx="73428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838" name="Shape 838"/>
        <p:cNvGrpSpPr/>
        <p:nvPr/>
      </p:nvGrpSpPr>
      <p:grpSpPr>
        <a:xfrm>
          <a:off x="0" y="0"/>
          <a:ext cx="0" cy="0"/>
          <a:chOff x="0" y="0"/>
          <a:chExt cx="0" cy="0"/>
        </a:xfrm>
      </p:grpSpPr>
      <p:sp>
        <p:nvSpPr>
          <p:cNvPr id="839" name="Google Shape;839;p62"/>
          <p:cNvSpPr txBox="1"/>
          <p:nvPr/>
        </p:nvSpPr>
        <p:spPr>
          <a:xfrm>
            <a:off x="775078" y="2249064"/>
            <a:ext cx="77923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b="0" i="0" lang="en" sz="3000" u="none" cap="none" strike="noStrike">
                <a:solidFill>
                  <a:srgbClr val="FFFFFF"/>
                </a:solidFill>
                <a:latin typeface="Arial Black"/>
                <a:ea typeface="Arial Black"/>
                <a:cs typeface="Arial Black"/>
                <a:sym typeface="Arial Black"/>
              </a:rPr>
              <a:t>3. VISUALIZING THE DATA</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6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845" name="Google Shape;845;p6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846" name="Google Shape;846;p6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pic>
        <p:nvPicPr>
          <p:cNvPr id="851" name="Google Shape;851;p64"/>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pic>
        <p:nvPicPr>
          <p:cNvPr id="856" name="Google Shape;856;p65"/>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pic>
        <p:nvPicPr>
          <p:cNvPr id="861" name="Google Shape;861;p66"/>
          <p:cNvPicPr preferRelativeResize="0"/>
          <p:nvPr/>
        </p:nvPicPr>
        <p:blipFill>
          <a:blip r:embed="rId3">
            <a:alphaModFix/>
          </a:blip>
          <a:stretch>
            <a:fillRect/>
          </a:stretch>
        </p:blipFill>
        <p:spPr>
          <a:xfrm>
            <a:off x="152400" y="152400"/>
            <a:ext cx="8606333" cy="4838700"/>
          </a:xfrm>
          <a:prstGeom prst="rect">
            <a:avLst/>
          </a:prstGeom>
          <a:noFill/>
          <a:ln>
            <a:noFill/>
          </a:ln>
        </p:spPr>
      </p:pic>
      <p:pic>
        <p:nvPicPr>
          <p:cNvPr id="862" name="Google Shape;862;p66"/>
          <p:cNvPicPr preferRelativeResize="0"/>
          <p:nvPr/>
        </p:nvPicPr>
        <p:blipFill>
          <a:blip r:embed="rId4">
            <a:alphaModFix/>
          </a:blip>
          <a:stretch>
            <a:fillRect/>
          </a:stretch>
        </p:blipFill>
        <p:spPr>
          <a:xfrm>
            <a:off x="0" y="1255"/>
            <a:ext cx="9144001" cy="51409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866" name="Shape 866"/>
        <p:cNvGrpSpPr/>
        <p:nvPr/>
      </p:nvGrpSpPr>
      <p:grpSpPr>
        <a:xfrm>
          <a:off x="0" y="0"/>
          <a:ext cx="0" cy="0"/>
          <a:chOff x="0" y="0"/>
          <a:chExt cx="0" cy="0"/>
        </a:xfrm>
      </p:grpSpPr>
      <p:sp>
        <p:nvSpPr>
          <p:cNvPr id="867" name="Google Shape;867;p67"/>
          <p:cNvSpPr txBox="1"/>
          <p:nvPr/>
        </p:nvSpPr>
        <p:spPr>
          <a:xfrm>
            <a:off x="775078" y="2249064"/>
            <a:ext cx="77923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lang="en" sz="3000">
                <a:solidFill>
                  <a:srgbClr val="FFFFFF"/>
                </a:solidFill>
                <a:latin typeface="Arial Black"/>
                <a:ea typeface="Arial Black"/>
                <a:cs typeface="Arial Black"/>
                <a:sym typeface="Arial Black"/>
              </a:rPr>
              <a:t>QUESTIONS?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41"/>
          <p:cNvSpPr txBox="1"/>
          <p:nvPr/>
        </p:nvSpPr>
        <p:spPr>
          <a:xfrm>
            <a:off x="234569" y="200952"/>
            <a:ext cx="3458201" cy="273178"/>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b="0" i="0" lang="en" sz="2400" u="none" cap="none" strike="noStrike">
                <a:solidFill>
                  <a:srgbClr val="002060"/>
                </a:solidFill>
                <a:latin typeface="Arial Black"/>
                <a:ea typeface="Arial Black"/>
                <a:cs typeface="Arial Black"/>
                <a:sym typeface="Arial Black"/>
              </a:rPr>
              <a:t>INTRODUCTION</a:t>
            </a:r>
            <a:endParaRPr sz="1100"/>
          </a:p>
        </p:txBody>
      </p:sp>
      <p:sp>
        <p:nvSpPr>
          <p:cNvPr id="660" name="Google Shape;660;p41"/>
          <p:cNvSpPr/>
          <p:nvPr/>
        </p:nvSpPr>
        <p:spPr>
          <a:xfrm>
            <a:off x="234568" y="814490"/>
            <a:ext cx="7995031" cy="276999"/>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Analyze the trends in last mile delivery through twitter sentiment analysi</a:t>
            </a:r>
            <a:r>
              <a:rPr lang="en">
                <a:solidFill>
                  <a:schemeClr val="dk1"/>
                </a:solidFill>
                <a:latin typeface="Calibri"/>
                <a:ea typeface="Calibri"/>
                <a:cs typeface="Calibri"/>
                <a:sym typeface="Calibri"/>
              </a:rPr>
              <a:t>s</a:t>
            </a:r>
            <a:endParaRPr sz="1100"/>
          </a:p>
        </p:txBody>
      </p:sp>
      <p:sp>
        <p:nvSpPr>
          <p:cNvPr id="661" name="Google Shape;661;p41"/>
          <p:cNvSpPr/>
          <p:nvPr/>
        </p:nvSpPr>
        <p:spPr>
          <a:xfrm>
            <a:off x="234575" y="1431875"/>
            <a:ext cx="7919100" cy="34518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None/>
            </a:pPr>
            <a:r>
              <a:rPr lang="en" sz="1100"/>
              <a:t>Compared the delivery sentiment of states through heat map.</a:t>
            </a:r>
            <a:endParaRPr sz="1100"/>
          </a:p>
          <a:p>
            <a:pPr indent="-298450" lvl="0" marL="457200" rtl="0" algn="l">
              <a:spcBef>
                <a:spcPts val="0"/>
              </a:spcBef>
              <a:spcAft>
                <a:spcPts val="0"/>
              </a:spcAft>
              <a:buSzPts val="1100"/>
              <a:buChar char="●"/>
            </a:pPr>
            <a:r>
              <a:rPr lang="en" sz="1100"/>
              <a:t>Delhi</a:t>
            </a:r>
            <a:endParaRPr sz="1100"/>
          </a:p>
          <a:p>
            <a:pPr indent="-298450" lvl="0" marL="457200" rtl="0" algn="l">
              <a:spcBef>
                <a:spcPts val="0"/>
              </a:spcBef>
              <a:spcAft>
                <a:spcPts val="0"/>
              </a:spcAft>
              <a:buSzPts val="1100"/>
              <a:buChar char="●"/>
            </a:pPr>
            <a:r>
              <a:rPr lang="en" sz="1100"/>
              <a:t>Bangalore</a:t>
            </a:r>
            <a:endParaRPr sz="1100"/>
          </a:p>
          <a:p>
            <a:pPr indent="-298450" lvl="0" marL="457200" rtl="0" algn="l">
              <a:spcBef>
                <a:spcPts val="0"/>
              </a:spcBef>
              <a:spcAft>
                <a:spcPts val="0"/>
              </a:spcAft>
              <a:buSzPts val="1100"/>
              <a:buChar char="●"/>
            </a:pPr>
            <a:r>
              <a:rPr lang="en" sz="1100"/>
              <a:t>Mumbai</a:t>
            </a:r>
            <a:endParaRPr sz="1100"/>
          </a:p>
          <a:p>
            <a:pPr indent="-298450" lvl="0" marL="457200" rtl="0" algn="l">
              <a:spcBef>
                <a:spcPts val="0"/>
              </a:spcBef>
              <a:spcAft>
                <a:spcPts val="0"/>
              </a:spcAft>
              <a:buSzPts val="1100"/>
              <a:buChar char="●"/>
            </a:pPr>
            <a:r>
              <a:rPr lang="en" sz="1100"/>
              <a:t>Uttar Pradesh </a:t>
            </a:r>
            <a:endParaRPr sz="1100"/>
          </a:p>
          <a:p>
            <a:pPr indent="-298450" lvl="0" marL="457200" rtl="0" algn="l">
              <a:spcBef>
                <a:spcPts val="0"/>
              </a:spcBef>
              <a:spcAft>
                <a:spcPts val="0"/>
              </a:spcAft>
              <a:buSzPts val="1100"/>
              <a:buChar char="●"/>
            </a:pPr>
            <a:r>
              <a:rPr lang="en" sz="1100"/>
              <a:t>Haryana</a:t>
            </a:r>
            <a:endParaRPr sz="1100"/>
          </a:p>
          <a:p>
            <a:pPr indent="0" lvl="0" marL="0" rtl="0" algn="l">
              <a:spcBef>
                <a:spcPts val="0"/>
              </a:spcBef>
              <a:spcAft>
                <a:spcPts val="0"/>
              </a:spcAft>
              <a:buNone/>
            </a:pPr>
            <a:r>
              <a:rPr lang="en" sz="1100"/>
              <a:t>Overall positive negative and neutral  opinion globally </a:t>
            </a:r>
            <a:endParaRPr sz="1100"/>
          </a:p>
          <a:p>
            <a:pPr indent="-298450" lvl="0" marL="457200" rtl="0" algn="l">
              <a:spcBef>
                <a:spcPts val="0"/>
              </a:spcBef>
              <a:spcAft>
                <a:spcPts val="0"/>
              </a:spcAft>
              <a:buSzPts val="1100"/>
              <a:buChar char="●"/>
            </a:pPr>
            <a:r>
              <a:rPr lang="en" sz="1100"/>
              <a:t>Harvested 10k tweets </a:t>
            </a:r>
            <a:endParaRPr sz="1100"/>
          </a:p>
          <a:p>
            <a:pPr indent="0" lvl="0" marL="0" rtl="0" algn="l">
              <a:spcBef>
                <a:spcPts val="0"/>
              </a:spcBef>
              <a:spcAft>
                <a:spcPts val="0"/>
              </a:spcAft>
              <a:buNone/>
            </a:pPr>
            <a:r>
              <a:rPr lang="en" sz="1100"/>
              <a:t>Calculated Sentiment Score and polarity for each tweet through Lexicon based approach.</a:t>
            </a:r>
            <a:endParaRPr sz="1100"/>
          </a:p>
          <a:p>
            <a:pPr indent="-298450" lvl="0" marL="457200" rtl="0" algn="l">
              <a:spcBef>
                <a:spcPts val="0"/>
              </a:spcBef>
              <a:spcAft>
                <a:spcPts val="0"/>
              </a:spcAft>
              <a:buSzPts val="1100"/>
              <a:buChar char="●"/>
            </a:pPr>
            <a:r>
              <a:rPr lang="en" sz="1100"/>
              <a:t>1 for positive , 2 for more positive</a:t>
            </a:r>
            <a:endParaRPr sz="1100"/>
          </a:p>
          <a:p>
            <a:pPr indent="-298450" lvl="0" marL="457200" rtl="0" algn="l">
              <a:spcBef>
                <a:spcPts val="0"/>
              </a:spcBef>
              <a:spcAft>
                <a:spcPts val="0"/>
              </a:spcAft>
              <a:buSzPts val="1100"/>
              <a:buChar char="●"/>
            </a:pPr>
            <a:r>
              <a:rPr lang="en" sz="1100"/>
              <a:t>-1 for negative, -2 for more negative </a:t>
            </a:r>
            <a:endParaRPr sz="1100"/>
          </a:p>
          <a:p>
            <a:pPr indent="-298450" lvl="0" marL="457200" rtl="0" algn="l">
              <a:spcBef>
                <a:spcPts val="0"/>
              </a:spcBef>
              <a:spcAft>
                <a:spcPts val="0"/>
              </a:spcAft>
              <a:buSzPts val="1100"/>
              <a:buChar char="●"/>
            </a:pPr>
            <a:r>
              <a:rPr lang="en" sz="1100"/>
              <a:t>0 for neutral</a:t>
            </a:r>
            <a:endParaRPr sz="1100"/>
          </a:p>
          <a:p>
            <a:pPr indent="0" lvl="0" marL="0" rtl="0" algn="l">
              <a:spcBef>
                <a:spcPts val="0"/>
              </a:spcBef>
              <a:spcAft>
                <a:spcPts val="0"/>
              </a:spcAft>
              <a:buNone/>
            </a:pPr>
            <a:r>
              <a:rPr lang="en" sz="1100"/>
              <a:t>Analysed the issues in Last Mile delivery and drew relative chart </a:t>
            </a:r>
            <a:endParaRPr sz="1100"/>
          </a:p>
          <a:p>
            <a:pPr indent="-298450" lvl="0" marL="457200" rtl="0" algn="l">
              <a:spcBef>
                <a:spcPts val="0"/>
              </a:spcBef>
              <a:spcAft>
                <a:spcPts val="0"/>
              </a:spcAft>
              <a:buSzPts val="1100"/>
              <a:buChar char="●"/>
            </a:pPr>
            <a:r>
              <a:rPr lang="en" sz="1100"/>
              <a:t>Harvested tweets for each issue: Fake product, Late Delivery, Damaged order Received, Delivery Guy Behaviour,Packaging Issue, Refund issue, Return</a:t>
            </a:r>
            <a:endParaRPr sz="1100"/>
          </a:p>
          <a:p>
            <a:pPr indent="-298450" lvl="0" marL="457200" rtl="0" algn="l">
              <a:spcBef>
                <a:spcPts val="0"/>
              </a:spcBef>
              <a:spcAft>
                <a:spcPts val="0"/>
              </a:spcAft>
              <a:buSzPts val="1100"/>
              <a:buChar char="●"/>
            </a:pPr>
            <a:r>
              <a:rPr lang="en" sz="1100"/>
              <a:t>Globally and state wise comparison</a:t>
            </a:r>
            <a:endParaRPr sz="1100"/>
          </a:p>
          <a:p>
            <a:pPr indent="-298450" lvl="0" marL="457200" rtl="0" algn="l">
              <a:spcBef>
                <a:spcPts val="0"/>
              </a:spcBef>
              <a:spcAft>
                <a:spcPts val="0"/>
              </a:spcAft>
              <a:buSzPts val="1100"/>
              <a:buChar char="●"/>
            </a:pPr>
            <a:r>
              <a:rPr lang="en" sz="1100"/>
              <a:t>Which issue is more prevalent</a:t>
            </a:r>
            <a:endParaRPr sz="1100"/>
          </a:p>
          <a:p>
            <a:pPr indent="-298450" lvl="0" marL="457200" rtl="0" algn="l">
              <a:spcBef>
                <a:spcPts val="0"/>
              </a:spcBef>
              <a:spcAft>
                <a:spcPts val="0"/>
              </a:spcAft>
              <a:buSzPts val="1100"/>
              <a:buChar char="●"/>
            </a:pPr>
            <a:r>
              <a:rPr lang="en" sz="1100"/>
              <a:t>Which state has better delivery </a:t>
            </a:r>
            <a:endParaRPr sz="1100"/>
          </a:p>
          <a:p>
            <a:pPr indent="-298450" lvl="0" marL="457200" rtl="0" algn="l">
              <a:spcBef>
                <a:spcPts val="0"/>
              </a:spcBef>
              <a:spcAft>
                <a:spcPts val="0"/>
              </a:spcAft>
              <a:buSzPts val="1100"/>
              <a:buChar char="●"/>
            </a:pPr>
            <a:r>
              <a:rPr lang="en" sz="1100"/>
              <a:t>Are the delivery trend different in different states.</a:t>
            </a:r>
            <a:endParaRPr sz="1100"/>
          </a:p>
          <a:p>
            <a:pPr indent="0" lvl="0" marL="0" rtl="0" algn="l">
              <a:spcBef>
                <a:spcPts val="0"/>
              </a:spcBef>
              <a:spcAft>
                <a:spcPts val="0"/>
              </a:spcAft>
              <a:buNone/>
            </a:pPr>
            <a:r>
              <a:rPr lang="en" sz="1100"/>
              <a:t>Tableau to visualise the data to reveal the insights.</a:t>
            </a:r>
            <a:endParaRPr sz="1100"/>
          </a:p>
          <a:p>
            <a:pPr indent="0" lvl="0" marL="457200" rtl="0" algn="l">
              <a:spcBef>
                <a:spcPts val="0"/>
              </a:spcBef>
              <a:spcAft>
                <a:spcPts val="0"/>
              </a:spcAft>
              <a:buNone/>
            </a:pPr>
            <a:r>
              <a:t/>
            </a:r>
            <a:endParaRPr/>
          </a:p>
        </p:txBody>
      </p:sp>
      <p:sp>
        <p:nvSpPr>
          <p:cNvPr id="662" name="Google Shape;662;p41"/>
          <p:cNvSpPr txBox="1"/>
          <p:nvPr/>
        </p:nvSpPr>
        <p:spPr>
          <a:xfrm>
            <a:off x="340075" y="698025"/>
            <a:ext cx="2356200" cy="1353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b="0" i="0" lang="en" sz="1200" u="none" cap="none" strike="noStrike">
                <a:solidFill>
                  <a:srgbClr val="002060"/>
                </a:solidFill>
                <a:latin typeface="Arial Black"/>
                <a:ea typeface="Arial Black"/>
                <a:cs typeface="Arial Black"/>
                <a:sym typeface="Arial Black"/>
              </a:rPr>
              <a:t>MISSION STATEMENT</a:t>
            </a:r>
            <a:endParaRPr b="0" i="0" sz="1200" u="none" cap="none" strike="noStrike">
              <a:solidFill>
                <a:srgbClr val="002060"/>
              </a:solidFill>
              <a:latin typeface="Arial Black"/>
              <a:ea typeface="Arial Black"/>
              <a:cs typeface="Arial Black"/>
              <a:sym typeface="Arial Black"/>
            </a:endParaRPr>
          </a:p>
        </p:txBody>
      </p:sp>
      <p:sp>
        <p:nvSpPr>
          <p:cNvPr id="663" name="Google Shape;663;p41"/>
          <p:cNvSpPr txBox="1"/>
          <p:nvPr/>
        </p:nvSpPr>
        <p:spPr>
          <a:xfrm>
            <a:off x="340075" y="1223575"/>
            <a:ext cx="1024200" cy="2082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lang="en" sz="1200">
                <a:solidFill>
                  <a:srgbClr val="002060"/>
                </a:solidFill>
                <a:latin typeface="Arial Black"/>
                <a:ea typeface="Arial Black"/>
                <a:cs typeface="Arial Black"/>
                <a:sym typeface="Arial Black"/>
              </a:rPr>
              <a:t>DETAILS</a:t>
            </a:r>
            <a:endParaRPr b="0" i="0" sz="1200" u="none" cap="none" strike="noStrike">
              <a:solidFill>
                <a:srgbClr val="002060"/>
              </a:solidFill>
              <a:latin typeface="Arial Black"/>
              <a:ea typeface="Arial Black"/>
              <a:cs typeface="Arial Black"/>
              <a:sym typeface="Arial Black"/>
            </a:endParaRPr>
          </a:p>
        </p:txBody>
      </p:sp>
      <p:pic>
        <p:nvPicPr>
          <p:cNvPr id="664" name="Google Shape;664;p41"/>
          <p:cNvPicPr preferRelativeResize="0"/>
          <p:nvPr/>
        </p:nvPicPr>
        <p:blipFill rotWithShape="1">
          <a:blip r:embed="rId3">
            <a:alphaModFix/>
          </a:blip>
          <a:srcRect b="69387" l="3790" r="46591" t="0"/>
          <a:stretch/>
        </p:blipFill>
        <p:spPr>
          <a:xfrm>
            <a:off x="4190575" y="1431875"/>
            <a:ext cx="3595050" cy="1018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871" name="Shape 871"/>
        <p:cNvGrpSpPr/>
        <p:nvPr/>
      </p:nvGrpSpPr>
      <p:grpSpPr>
        <a:xfrm>
          <a:off x="0" y="0"/>
          <a:ext cx="0" cy="0"/>
          <a:chOff x="0" y="0"/>
          <a:chExt cx="0" cy="0"/>
        </a:xfrm>
      </p:grpSpPr>
      <p:sp>
        <p:nvSpPr>
          <p:cNvPr id="872" name="Google Shape;872;p68"/>
          <p:cNvSpPr txBox="1"/>
          <p:nvPr/>
        </p:nvSpPr>
        <p:spPr>
          <a:xfrm>
            <a:off x="775078" y="2249064"/>
            <a:ext cx="77923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b="0" i="0" lang="en" sz="3000" u="none" cap="none" strike="noStrike">
                <a:solidFill>
                  <a:srgbClr val="FFFFFF"/>
                </a:solidFill>
                <a:latin typeface="Arial Black"/>
                <a:ea typeface="Arial Black"/>
                <a:cs typeface="Arial Black"/>
                <a:sym typeface="Arial Black"/>
              </a:rPr>
              <a:t>4. PROJECT INSIGHTS</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6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878" name="Google Shape;878;p6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879" name="Google Shape;879;p6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7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885" name="Google Shape;885;p7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886" name="Google Shape;886;p7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890" name="Shape 890"/>
        <p:cNvGrpSpPr/>
        <p:nvPr/>
      </p:nvGrpSpPr>
      <p:grpSpPr>
        <a:xfrm>
          <a:off x="0" y="0"/>
          <a:ext cx="0" cy="0"/>
          <a:chOff x="0" y="0"/>
          <a:chExt cx="0" cy="0"/>
        </a:xfrm>
      </p:grpSpPr>
      <p:sp>
        <p:nvSpPr>
          <p:cNvPr id="891" name="Google Shape;891;p71"/>
          <p:cNvSpPr txBox="1"/>
          <p:nvPr/>
        </p:nvSpPr>
        <p:spPr>
          <a:xfrm>
            <a:off x="775078" y="2249064"/>
            <a:ext cx="7792200" cy="427200"/>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lang="en" sz="3000">
                <a:solidFill>
                  <a:srgbClr val="FFFFFF"/>
                </a:solidFill>
                <a:latin typeface="Arial Black"/>
                <a:ea typeface="Arial Black"/>
                <a:cs typeface="Arial Black"/>
                <a:sym typeface="Arial Black"/>
              </a:rPr>
              <a:t>QUESTIONS?</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895" name="Shape 895"/>
        <p:cNvGrpSpPr/>
        <p:nvPr/>
      </p:nvGrpSpPr>
      <p:grpSpPr>
        <a:xfrm>
          <a:off x="0" y="0"/>
          <a:ext cx="0" cy="0"/>
          <a:chOff x="0" y="0"/>
          <a:chExt cx="0" cy="0"/>
        </a:xfrm>
      </p:grpSpPr>
      <p:sp>
        <p:nvSpPr>
          <p:cNvPr id="896" name="Google Shape;896;p72"/>
          <p:cNvSpPr txBox="1"/>
          <p:nvPr/>
        </p:nvSpPr>
        <p:spPr>
          <a:xfrm>
            <a:off x="775078" y="2249064"/>
            <a:ext cx="77923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b="0" i="0" lang="en" sz="3000" u="none" cap="none" strike="noStrike">
                <a:solidFill>
                  <a:srgbClr val="FFFFFF"/>
                </a:solidFill>
                <a:latin typeface="Arial Black"/>
                <a:ea typeface="Arial Black"/>
                <a:cs typeface="Arial Black"/>
                <a:sym typeface="Arial Black"/>
              </a:rPr>
              <a:t>5. KEY LEARNING</a:t>
            </a:r>
            <a:endParaRPr b="0" i="0" sz="3000" u="none" cap="none" strike="noStrike">
              <a:solidFill>
                <a:srgbClr val="FFFFFF"/>
              </a:solidFill>
              <a:latin typeface="Arial Black"/>
              <a:ea typeface="Arial Black"/>
              <a:cs typeface="Arial Black"/>
              <a:sym typeface="Arial Black"/>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73"/>
          <p:cNvSpPr txBox="1"/>
          <p:nvPr/>
        </p:nvSpPr>
        <p:spPr>
          <a:xfrm>
            <a:off x="234569" y="200952"/>
            <a:ext cx="7012500" cy="273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lang="en" sz="2400">
                <a:solidFill>
                  <a:srgbClr val="002060"/>
                </a:solidFill>
                <a:latin typeface="Arial Black"/>
                <a:ea typeface="Arial Black"/>
                <a:cs typeface="Arial Black"/>
                <a:sym typeface="Arial Black"/>
              </a:rPr>
              <a:t>FUTURE SCOPE</a:t>
            </a:r>
            <a:endParaRPr b="0" i="0" sz="2400" u="none" cap="none" strike="noStrike">
              <a:solidFill>
                <a:srgbClr val="002060"/>
              </a:solidFill>
              <a:latin typeface="Arial Black"/>
              <a:ea typeface="Arial Black"/>
              <a:cs typeface="Arial Black"/>
              <a:sym typeface="Arial Black"/>
            </a:endParaRPr>
          </a:p>
        </p:txBody>
      </p:sp>
      <p:sp>
        <p:nvSpPr>
          <p:cNvPr id="902" name="Google Shape;902;p73"/>
          <p:cNvSpPr/>
          <p:nvPr/>
        </p:nvSpPr>
        <p:spPr>
          <a:xfrm>
            <a:off x="276650" y="811134"/>
            <a:ext cx="7913700" cy="26106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Clr>
                <a:srgbClr val="424242"/>
              </a:buClr>
              <a:buSzPts val="1800"/>
              <a:buFont typeface="Calibri"/>
              <a:buChar char="●"/>
            </a:pPr>
            <a:r>
              <a:rPr lang="en" sz="1800">
                <a:solidFill>
                  <a:srgbClr val="424242"/>
                </a:solidFill>
                <a:latin typeface="Calibri"/>
                <a:ea typeface="Calibri"/>
                <a:cs typeface="Calibri"/>
                <a:sym typeface="Calibri"/>
              </a:rPr>
              <a:t>Fake review Detection</a:t>
            </a:r>
            <a:endParaRPr sz="1800">
              <a:solidFill>
                <a:srgbClr val="424242"/>
              </a:solidFill>
              <a:latin typeface="Calibri"/>
              <a:ea typeface="Calibri"/>
              <a:cs typeface="Calibri"/>
              <a:sym typeface="Calibri"/>
            </a:endParaRPr>
          </a:p>
          <a:p>
            <a:pPr indent="-342900" lvl="0" marL="457200" rtl="0" algn="l">
              <a:lnSpc>
                <a:spcPct val="115000"/>
              </a:lnSpc>
              <a:spcBef>
                <a:spcPts val="0"/>
              </a:spcBef>
              <a:spcAft>
                <a:spcPts val="0"/>
              </a:spcAft>
              <a:buClr>
                <a:srgbClr val="424242"/>
              </a:buClr>
              <a:buSzPts val="1800"/>
              <a:buFont typeface="Calibri"/>
              <a:buChar char="●"/>
            </a:pPr>
            <a:r>
              <a:rPr lang="en" sz="1800">
                <a:solidFill>
                  <a:srgbClr val="424242"/>
                </a:solidFill>
                <a:latin typeface="Calibri"/>
                <a:ea typeface="Calibri"/>
                <a:cs typeface="Calibri"/>
                <a:sym typeface="Calibri"/>
              </a:rPr>
              <a:t>Spam detection</a:t>
            </a:r>
            <a:endParaRPr sz="1800">
              <a:solidFill>
                <a:srgbClr val="424242"/>
              </a:solidFill>
              <a:latin typeface="Calibri"/>
              <a:ea typeface="Calibri"/>
              <a:cs typeface="Calibri"/>
              <a:sym typeface="Calibri"/>
            </a:endParaRPr>
          </a:p>
          <a:p>
            <a:pPr indent="-342900" lvl="0" marL="457200" rtl="0" algn="l">
              <a:lnSpc>
                <a:spcPct val="115000"/>
              </a:lnSpc>
              <a:spcBef>
                <a:spcPts val="0"/>
              </a:spcBef>
              <a:spcAft>
                <a:spcPts val="0"/>
              </a:spcAft>
              <a:buClr>
                <a:srgbClr val="424242"/>
              </a:buClr>
              <a:buSzPts val="1800"/>
              <a:buFont typeface="Calibri"/>
              <a:buChar char="●"/>
            </a:pPr>
            <a:r>
              <a:rPr lang="en" sz="1800">
                <a:solidFill>
                  <a:srgbClr val="424242"/>
                </a:solidFill>
                <a:latin typeface="Calibri"/>
                <a:ea typeface="Calibri"/>
                <a:cs typeface="Calibri"/>
                <a:sym typeface="Calibri"/>
              </a:rPr>
              <a:t>Timeline analysis</a:t>
            </a:r>
            <a:endParaRPr sz="1800">
              <a:solidFill>
                <a:srgbClr val="424242"/>
              </a:solidFill>
              <a:latin typeface="Calibri"/>
              <a:ea typeface="Calibri"/>
              <a:cs typeface="Calibri"/>
              <a:sym typeface="Calibri"/>
            </a:endParaRPr>
          </a:p>
          <a:p>
            <a:pPr indent="-342900" lvl="0" marL="457200" rtl="0" algn="l">
              <a:lnSpc>
                <a:spcPct val="115000"/>
              </a:lnSpc>
              <a:spcBef>
                <a:spcPts val="0"/>
              </a:spcBef>
              <a:spcAft>
                <a:spcPts val="0"/>
              </a:spcAft>
              <a:buClr>
                <a:srgbClr val="424242"/>
              </a:buClr>
              <a:buSzPts val="1800"/>
              <a:buFont typeface="Calibri"/>
              <a:buChar char="●"/>
            </a:pPr>
            <a:r>
              <a:rPr lang="en" sz="1800">
                <a:solidFill>
                  <a:srgbClr val="424242"/>
                </a:solidFill>
                <a:latin typeface="Calibri"/>
                <a:ea typeface="Calibri"/>
                <a:cs typeface="Calibri"/>
                <a:sym typeface="Calibri"/>
              </a:rPr>
              <a:t>Sarcastic tweets</a:t>
            </a:r>
            <a:endParaRPr sz="1800">
              <a:solidFill>
                <a:srgbClr val="424242"/>
              </a:solidFill>
              <a:latin typeface="Calibri"/>
              <a:ea typeface="Calibri"/>
              <a:cs typeface="Calibri"/>
              <a:sym typeface="Calibri"/>
            </a:endParaRPr>
          </a:p>
          <a:p>
            <a:pPr indent="-342900" lvl="0" marL="457200" rtl="0" algn="l">
              <a:lnSpc>
                <a:spcPct val="115000"/>
              </a:lnSpc>
              <a:spcBef>
                <a:spcPts val="0"/>
              </a:spcBef>
              <a:spcAft>
                <a:spcPts val="0"/>
              </a:spcAft>
              <a:buClr>
                <a:srgbClr val="424242"/>
              </a:buClr>
              <a:buSzPts val="1800"/>
              <a:buFont typeface="Calibri"/>
              <a:buChar char="●"/>
            </a:pPr>
            <a:r>
              <a:rPr lang="en" sz="1800">
                <a:solidFill>
                  <a:srgbClr val="424242"/>
                </a:solidFill>
                <a:latin typeface="Calibri"/>
                <a:ea typeface="Calibri"/>
                <a:cs typeface="Calibri"/>
                <a:sym typeface="Calibri"/>
              </a:rPr>
              <a:t>Product popularity</a:t>
            </a:r>
            <a:endParaRPr sz="1800">
              <a:solidFill>
                <a:srgbClr val="424242"/>
              </a:solidFill>
              <a:latin typeface="Calibri"/>
              <a:ea typeface="Calibri"/>
              <a:cs typeface="Calibri"/>
              <a:sym typeface="Calibri"/>
            </a:endParaRPr>
          </a:p>
          <a:p>
            <a:pPr indent="0" lvl="0" marL="0" marR="0" rtl="0" algn="l">
              <a:spcBef>
                <a:spcPts val="1600"/>
              </a:spcBef>
              <a:spcAft>
                <a:spcPts val="0"/>
              </a:spcAft>
              <a:buNone/>
            </a:pPr>
            <a:r>
              <a:t/>
            </a:r>
            <a:endParaRPr>
              <a:solidFill>
                <a:schemeClr val="dk1"/>
              </a:solidFill>
              <a:latin typeface="Calibri"/>
              <a:ea typeface="Calibri"/>
              <a:cs typeface="Calibri"/>
              <a:sym typeface="Calibri"/>
            </a:endParaRPr>
          </a:p>
        </p:txBody>
      </p:sp>
      <p:sp>
        <p:nvSpPr>
          <p:cNvPr id="903" name="Google Shape;903;p73"/>
          <p:cNvSpPr txBox="1"/>
          <p:nvPr/>
        </p:nvSpPr>
        <p:spPr>
          <a:xfrm>
            <a:off x="671350" y="698025"/>
            <a:ext cx="1386000" cy="195300"/>
          </a:xfrm>
          <a:prstGeom prst="rect">
            <a:avLst/>
          </a:prstGeom>
          <a:solidFill>
            <a:schemeClr val="lt1"/>
          </a:solidFill>
          <a:ln>
            <a:noFill/>
          </a:ln>
        </p:spPr>
        <p:txBody>
          <a:bodyPr anchorCtr="0" anchor="t" bIns="0" lIns="0" spcFirstLastPara="1" rIns="97575" wrap="square" tIns="0">
            <a:noAutofit/>
          </a:bodyPr>
          <a:lstStyle/>
          <a:p>
            <a:pPr indent="0" lvl="0" marL="0" marR="0" rtl="0" algn="ctr">
              <a:lnSpc>
                <a:spcPct val="90000"/>
              </a:lnSpc>
              <a:spcBef>
                <a:spcPts val="0"/>
              </a:spcBef>
              <a:spcAft>
                <a:spcPts val="0"/>
              </a:spcAft>
              <a:buClr>
                <a:srgbClr val="002060"/>
              </a:buClr>
              <a:buSzPts val="1200"/>
              <a:buFont typeface="Arial Black"/>
              <a:buNone/>
            </a:pPr>
            <a:r>
              <a:rPr lang="en" sz="1200">
                <a:solidFill>
                  <a:srgbClr val="002060"/>
                </a:solidFill>
                <a:latin typeface="Arial Black"/>
                <a:ea typeface="Arial Black"/>
                <a:cs typeface="Arial Black"/>
                <a:sym typeface="Arial Black"/>
              </a:rPr>
              <a:t>KEY POINTS</a:t>
            </a:r>
            <a:endParaRPr b="0" i="0" sz="1200" u="none" cap="none" strike="noStrike">
              <a:solidFill>
                <a:srgbClr val="002060"/>
              </a:solidFill>
              <a:latin typeface="Arial Black"/>
              <a:ea typeface="Arial Black"/>
              <a:cs typeface="Arial Black"/>
              <a:sym typeface="Arial Black"/>
            </a:endParaRPr>
          </a:p>
        </p:txBody>
      </p:sp>
      <p:sp>
        <p:nvSpPr>
          <p:cNvPr id="904" name="Google Shape;904;p73"/>
          <p:cNvSpPr txBox="1"/>
          <p:nvPr/>
        </p:nvSpPr>
        <p:spPr>
          <a:xfrm flipH="1">
            <a:off x="8853191" y="4960073"/>
            <a:ext cx="186900" cy="183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74"/>
          <p:cNvSpPr txBox="1"/>
          <p:nvPr/>
        </p:nvSpPr>
        <p:spPr>
          <a:xfrm>
            <a:off x="234569" y="200952"/>
            <a:ext cx="7012500" cy="273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lang="en" sz="2400">
                <a:solidFill>
                  <a:srgbClr val="002060"/>
                </a:solidFill>
                <a:latin typeface="Arial Black"/>
                <a:ea typeface="Arial Black"/>
                <a:cs typeface="Arial Black"/>
                <a:sym typeface="Arial Black"/>
              </a:rPr>
              <a:t>KEY LEARNING FROM ACMS PROGRAM</a:t>
            </a:r>
            <a:endParaRPr b="0" i="0" sz="2400" u="none" cap="none" strike="noStrike">
              <a:solidFill>
                <a:srgbClr val="002060"/>
              </a:solidFill>
              <a:latin typeface="Arial Black"/>
              <a:ea typeface="Arial Black"/>
              <a:cs typeface="Arial Black"/>
              <a:sym typeface="Arial Black"/>
            </a:endParaRPr>
          </a:p>
        </p:txBody>
      </p:sp>
      <p:sp>
        <p:nvSpPr>
          <p:cNvPr id="910" name="Google Shape;910;p74"/>
          <p:cNvSpPr/>
          <p:nvPr/>
        </p:nvSpPr>
        <p:spPr>
          <a:xfrm>
            <a:off x="276650" y="811104"/>
            <a:ext cx="7913700" cy="41490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How industry works, which skills are in demand, Which tools and technologies amazon use.</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Amazon always makes sure that the customer problem is </a:t>
            </a:r>
            <a:r>
              <a:rPr lang="en">
                <a:solidFill>
                  <a:schemeClr val="dk1"/>
                </a:solidFill>
                <a:latin typeface="Calibri"/>
                <a:ea typeface="Calibri"/>
                <a:cs typeface="Calibri"/>
                <a:sym typeface="Calibri"/>
              </a:rPr>
              <a:t>addressed</a:t>
            </a:r>
            <a:r>
              <a:rPr lang="en">
                <a:solidFill>
                  <a:schemeClr val="dk1"/>
                </a:solidFill>
                <a:latin typeface="Calibri"/>
                <a:ea typeface="Calibri"/>
                <a:cs typeface="Calibri"/>
                <a:sym typeface="Calibri"/>
              </a:rPr>
              <a:t> irrespective of cost involved.</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Six core values of Amazon</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rPr lang="en">
                <a:solidFill>
                  <a:schemeClr val="dk1"/>
                </a:solidFill>
                <a:latin typeface="Calibri"/>
                <a:ea typeface="Calibri"/>
                <a:cs typeface="Calibri"/>
                <a:sym typeface="Calibri"/>
              </a:rPr>
              <a:t>1. Customer</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rPr lang="en">
                <a:solidFill>
                  <a:schemeClr val="dk1"/>
                </a:solidFill>
                <a:latin typeface="Calibri"/>
                <a:ea typeface="Calibri"/>
                <a:cs typeface="Calibri"/>
                <a:sym typeface="Calibri"/>
              </a:rPr>
              <a:t>2. Ownership</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rPr lang="en">
                <a:solidFill>
                  <a:schemeClr val="dk1"/>
                </a:solidFill>
                <a:latin typeface="Calibri"/>
                <a:ea typeface="Calibri"/>
                <a:cs typeface="Calibri"/>
                <a:sym typeface="Calibri"/>
              </a:rPr>
              <a:t>3.Frugality</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rPr lang="en">
                <a:solidFill>
                  <a:schemeClr val="dk1"/>
                </a:solidFill>
                <a:latin typeface="Calibri"/>
                <a:ea typeface="Calibri"/>
                <a:cs typeface="Calibri"/>
                <a:sym typeface="Calibri"/>
              </a:rPr>
              <a:t>4.High Hiring Bar</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rPr lang="en">
                <a:solidFill>
                  <a:schemeClr val="dk1"/>
                </a:solidFill>
                <a:latin typeface="Calibri"/>
                <a:ea typeface="Calibri"/>
                <a:cs typeface="Calibri"/>
                <a:sym typeface="Calibri"/>
              </a:rPr>
              <a:t>5.Bias for Action</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rPr lang="en">
                <a:solidFill>
                  <a:schemeClr val="dk1"/>
                </a:solidFill>
                <a:latin typeface="Calibri"/>
                <a:ea typeface="Calibri"/>
                <a:cs typeface="Calibri"/>
                <a:sym typeface="Calibri"/>
              </a:rPr>
              <a:t>6. Innovation</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14 leadership principles</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1.Customer Obsession</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2. Ownership</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3.Invent and Simplify</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4.Learn and Be Curious</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5.Think Big</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6. Have Backbone, disagree and commit…….</a:t>
            </a:r>
            <a:endParaRPr>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911" name="Google Shape;911;p74"/>
          <p:cNvSpPr txBox="1"/>
          <p:nvPr/>
        </p:nvSpPr>
        <p:spPr>
          <a:xfrm flipH="1">
            <a:off x="8853191" y="4960073"/>
            <a:ext cx="186900" cy="183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915" name="Shape 915"/>
        <p:cNvGrpSpPr/>
        <p:nvPr/>
      </p:nvGrpSpPr>
      <p:grpSpPr>
        <a:xfrm>
          <a:off x="0" y="0"/>
          <a:ext cx="0" cy="0"/>
          <a:chOff x="0" y="0"/>
          <a:chExt cx="0" cy="0"/>
        </a:xfrm>
      </p:grpSpPr>
      <p:sp>
        <p:nvSpPr>
          <p:cNvPr id="916" name="Google Shape;916;p75"/>
          <p:cNvSpPr txBox="1"/>
          <p:nvPr/>
        </p:nvSpPr>
        <p:spPr>
          <a:xfrm>
            <a:off x="775078" y="2249064"/>
            <a:ext cx="7792200" cy="427200"/>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rgbClr val="FFFFFF"/>
              </a:buClr>
              <a:buSzPts val="3000"/>
              <a:buFont typeface="Arial Black"/>
              <a:buNone/>
            </a:pPr>
            <a:r>
              <a:rPr lang="en" sz="3000">
                <a:solidFill>
                  <a:srgbClr val="FFFFFF"/>
                </a:solidFill>
                <a:latin typeface="Arial Black"/>
                <a:ea typeface="Arial Black"/>
                <a:cs typeface="Arial Black"/>
                <a:sym typeface="Arial Black"/>
              </a:rPr>
              <a:t>QUESTIONS?</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Google Shape;921;p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0" name="Google Shape;670;p42"/>
          <p:cNvPicPr preferRelativeResize="0"/>
          <p:nvPr/>
        </p:nvPicPr>
        <p:blipFill>
          <a:blip r:embed="rId3">
            <a:alphaModFix/>
          </a:blip>
          <a:stretch>
            <a:fillRect/>
          </a:stretch>
        </p:blipFill>
        <p:spPr>
          <a:xfrm>
            <a:off x="962013" y="1304913"/>
            <a:ext cx="3609975" cy="1266825"/>
          </a:xfrm>
          <a:prstGeom prst="rect">
            <a:avLst/>
          </a:prstGeom>
          <a:noFill/>
          <a:ln>
            <a:noFill/>
          </a:ln>
        </p:spPr>
      </p:pic>
      <p:pic>
        <p:nvPicPr>
          <p:cNvPr id="671" name="Google Shape;671;p42"/>
          <p:cNvPicPr preferRelativeResize="0"/>
          <p:nvPr/>
        </p:nvPicPr>
        <p:blipFill>
          <a:blip r:embed="rId4">
            <a:alphaModFix/>
          </a:blip>
          <a:stretch>
            <a:fillRect/>
          </a:stretch>
        </p:blipFill>
        <p:spPr>
          <a:xfrm>
            <a:off x="881475" y="3003838"/>
            <a:ext cx="1905000" cy="1476375"/>
          </a:xfrm>
          <a:prstGeom prst="rect">
            <a:avLst/>
          </a:prstGeom>
          <a:noFill/>
          <a:ln>
            <a:noFill/>
          </a:ln>
        </p:spPr>
      </p:pic>
      <p:pic>
        <p:nvPicPr>
          <p:cNvPr id="672" name="Google Shape;672;p42"/>
          <p:cNvPicPr preferRelativeResize="0"/>
          <p:nvPr/>
        </p:nvPicPr>
        <p:blipFill>
          <a:blip r:embed="rId5">
            <a:alphaModFix/>
          </a:blip>
          <a:stretch>
            <a:fillRect/>
          </a:stretch>
        </p:blipFill>
        <p:spPr>
          <a:xfrm>
            <a:off x="3889300" y="2669188"/>
            <a:ext cx="2343150" cy="1952625"/>
          </a:xfrm>
          <a:prstGeom prst="rect">
            <a:avLst/>
          </a:prstGeom>
          <a:noFill/>
          <a:ln>
            <a:noFill/>
          </a:ln>
        </p:spPr>
      </p:pic>
      <p:pic>
        <p:nvPicPr>
          <p:cNvPr id="673" name="Google Shape;673;p42"/>
          <p:cNvPicPr preferRelativeResize="0"/>
          <p:nvPr/>
        </p:nvPicPr>
        <p:blipFill>
          <a:blip r:embed="rId6">
            <a:alphaModFix/>
          </a:blip>
          <a:stretch>
            <a:fillRect/>
          </a:stretch>
        </p:blipFill>
        <p:spPr>
          <a:xfrm>
            <a:off x="5078888" y="1077088"/>
            <a:ext cx="3495675" cy="1304925"/>
          </a:xfrm>
          <a:prstGeom prst="rect">
            <a:avLst/>
          </a:prstGeom>
          <a:noFill/>
          <a:ln>
            <a:noFill/>
          </a:ln>
        </p:spPr>
      </p:pic>
      <p:pic>
        <p:nvPicPr>
          <p:cNvPr id="674" name="Google Shape;674;p42"/>
          <p:cNvPicPr preferRelativeResize="0"/>
          <p:nvPr/>
        </p:nvPicPr>
        <p:blipFill>
          <a:blip r:embed="rId7">
            <a:alphaModFix/>
          </a:blip>
          <a:stretch>
            <a:fillRect/>
          </a:stretch>
        </p:blipFill>
        <p:spPr>
          <a:xfrm>
            <a:off x="6828025" y="2226600"/>
            <a:ext cx="1981200" cy="2305050"/>
          </a:xfrm>
          <a:prstGeom prst="rect">
            <a:avLst/>
          </a:prstGeom>
          <a:noFill/>
          <a:ln>
            <a:noFill/>
          </a:ln>
        </p:spPr>
      </p:pic>
      <p:sp>
        <p:nvSpPr>
          <p:cNvPr id="675" name="Google Shape;675;p42"/>
          <p:cNvSpPr txBox="1"/>
          <p:nvPr/>
        </p:nvSpPr>
        <p:spPr>
          <a:xfrm>
            <a:off x="1429350" y="790475"/>
            <a:ext cx="2913000" cy="41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rgbClr val="002060"/>
                </a:solidFill>
                <a:latin typeface="Arial Black"/>
                <a:ea typeface="Arial Black"/>
                <a:cs typeface="Arial Black"/>
                <a:sym typeface="Arial Black"/>
              </a:rPr>
              <a:t>TOOLS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9" name="Shape 679"/>
        <p:cNvGrpSpPr/>
        <p:nvPr/>
      </p:nvGrpSpPr>
      <p:grpSpPr>
        <a:xfrm>
          <a:off x="0" y="0"/>
          <a:ext cx="0" cy="0"/>
          <a:chOff x="0" y="0"/>
          <a:chExt cx="0" cy="0"/>
        </a:xfrm>
      </p:grpSpPr>
      <p:sp>
        <p:nvSpPr>
          <p:cNvPr id="680" name="Google Shape;680;p43"/>
          <p:cNvSpPr txBox="1"/>
          <p:nvPr/>
        </p:nvSpPr>
        <p:spPr>
          <a:xfrm>
            <a:off x="725500" y="1066890"/>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Twitter Developer Account</a:t>
            </a:r>
            <a:endParaRPr b="1" i="0" sz="1400" u="none" cap="none" strike="noStrike">
              <a:solidFill>
                <a:srgbClr val="FFFFFF"/>
              </a:solidFill>
              <a:latin typeface="Nunito"/>
              <a:ea typeface="Nunito"/>
              <a:cs typeface="Nunito"/>
              <a:sym typeface="Nunito"/>
            </a:endParaRPr>
          </a:p>
        </p:txBody>
      </p:sp>
      <p:sp>
        <p:nvSpPr>
          <p:cNvPr id="681" name="Google Shape;681;p43"/>
          <p:cNvSpPr txBox="1"/>
          <p:nvPr/>
        </p:nvSpPr>
        <p:spPr>
          <a:xfrm>
            <a:off x="3849510" y="1023890"/>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Connect R to Twitter</a:t>
            </a:r>
            <a:endParaRPr b="1" i="0" sz="1400" u="none" cap="none" strike="noStrike">
              <a:solidFill>
                <a:srgbClr val="FFFFFF"/>
              </a:solidFill>
              <a:latin typeface="Nunito"/>
              <a:ea typeface="Nunito"/>
              <a:cs typeface="Nunito"/>
              <a:sym typeface="Nunito"/>
            </a:endParaRPr>
          </a:p>
        </p:txBody>
      </p:sp>
      <p:sp>
        <p:nvSpPr>
          <p:cNvPr id="682" name="Google Shape;682;p43"/>
          <p:cNvSpPr txBox="1"/>
          <p:nvPr/>
        </p:nvSpPr>
        <p:spPr>
          <a:xfrm>
            <a:off x="6889970" y="989240"/>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R libraries</a:t>
            </a:r>
            <a:endParaRPr b="1" i="0" sz="1400" u="none" cap="none" strike="noStrike">
              <a:solidFill>
                <a:srgbClr val="FFFFFF"/>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Nunito"/>
                <a:ea typeface="Nunito"/>
                <a:cs typeface="Nunito"/>
                <a:sym typeface="Nunito"/>
              </a:rPr>
              <a:t>(ROAuth,</a:t>
            </a:r>
            <a:endParaRPr b="1" i="0" sz="1200" u="none" cap="none" strike="noStrike">
              <a:solidFill>
                <a:srgbClr val="FFFFFF"/>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Nunito"/>
                <a:ea typeface="Nunito"/>
                <a:cs typeface="Nunito"/>
                <a:sym typeface="Nunito"/>
              </a:rPr>
              <a:t>RCurl, httr, twitteR)</a:t>
            </a:r>
            <a:endParaRPr b="1" i="0" sz="1200" u="none" cap="none" strike="noStrike">
              <a:solidFill>
                <a:srgbClr val="FFFFFF"/>
              </a:solidFill>
              <a:latin typeface="Nunito"/>
              <a:ea typeface="Nunito"/>
              <a:cs typeface="Nunito"/>
              <a:sym typeface="Nunito"/>
            </a:endParaRPr>
          </a:p>
        </p:txBody>
      </p:sp>
      <p:sp>
        <p:nvSpPr>
          <p:cNvPr id="683" name="Google Shape;683;p43"/>
          <p:cNvSpPr txBox="1"/>
          <p:nvPr/>
        </p:nvSpPr>
        <p:spPr>
          <a:xfrm>
            <a:off x="3849510" y="2477308"/>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Refine the Harvesting</a:t>
            </a:r>
            <a:endParaRPr b="1" i="0" sz="1400" u="none" cap="none" strike="noStrike">
              <a:solidFill>
                <a:srgbClr val="FFFFFF"/>
              </a:solidFill>
              <a:latin typeface="Nunito"/>
              <a:ea typeface="Nunito"/>
              <a:cs typeface="Nunito"/>
              <a:sym typeface="Nunito"/>
            </a:endParaRPr>
          </a:p>
        </p:txBody>
      </p:sp>
      <p:sp>
        <p:nvSpPr>
          <p:cNvPr id="684" name="Google Shape;684;p43"/>
          <p:cNvSpPr txBox="1"/>
          <p:nvPr/>
        </p:nvSpPr>
        <p:spPr>
          <a:xfrm>
            <a:off x="725500" y="2504220"/>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Tweet Harvesting</a:t>
            </a:r>
            <a:endParaRPr b="1" i="0" sz="1400" u="none" cap="none" strike="noStrike">
              <a:solidFill>
                <a:srgbClr val="FFFFFF"/>
              </a:solidFill>
              <a:latin typeface="Nunito"/>
              <a:ea typeface="Nunito"/>
              <a:cs typeface="Nunito"/>
              <a:sym typeface="Nunito"/>
            </a:endParaRPr>
          </a:p>
        </p:txBody>
      </p:sp>
      <p:sp>
        <p:nvSpPr>
          <p:cNvPr id="685" name="Google Shape;685;p43"/>
          <p:cNvSpPr txBox="1"/>
          <p:nvPr/>
        </p:nvSpPr>
        <p:spPr>
          <a:xfrm>
            <a:off x="725500" y="3941550"/>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Text Cleaning</a:t>
            </a:r>
            <a:endParaRPr b="1" i="0" sz="1400" u="none" cap="none" strike="noStrike">
              <a:solidFill>
                <a:srgbClr val="FFFFFF"/>
              </a:solidFill>
              <a:latin typeface="Nunito"/>
              <a:ea typeface="Nunito"/>
              <a:cs typeface="Nunito"/>
              <a:sym typeface="Nunito"/>
            </a:endParaRPr>
          </a:p>
        </p:txBody>
      </p:sp>
      <p:sp>
        <p:nvSpPr>
          <p:cNvPr id="686" name="Google Shape;686;p43"/>
          <p:cNvSpPr txBox="1"/>
          <p:nvPr/>
        </p:nvSpPr>
        <p:spPr>
          <a:xfrm>
            <a:off x="3849510" y="3930725"/>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Calculating Sentiment Scores</a:t>
            </a:r>
            <a:endParaRPr b="1" i="0" sz="1400" u="none" cap="none" strike="noStrike">
              <a:solidFill>
                <a:srgbClr val="FFFFFF"/>
              </a:solidFill>
              <a:latin typeface="Nunito"/>
              <a:ea typeface="Nunito"/>
              <a:cs typeface="Nunito"/>
              <a:sym typeface="Nunito"/>
            </a:endParaRPr>
          </a:p>
        </p:txBody>
      </p:sp>
      <p:sp>
        <p:nvSpPr>
          <p:cNvPr id="687" name="Google Shape;687;p43"/>
          <p:cNvSpPr txBox="1"/>
          <p:nvPr/>
        </p:nvSpPr>
        <p:spPr>
          <a:xfrm>
            <a:off x="6889970" y="3930725"/>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Data Gathering and Export</a:t>
            </a:r>
            <a:endParaRPr b="1" i="0" sz="1400" u="none" cap="none" strike="noStrike">
              <a:solidFill>
                <a:srgbClr val="FFFFFF"/>
              </a:solidFill>
              <a:latin typeface="Nunito"/>
              <a:ea typeface="Nunito"/>
              <a:cs typeface="Nunito"/>
              <a:sym typeface="Nunito"/>
            </a:endParaRPr>
          </a:p>
        </p:txBody>
      </p:sp>
      <p:sp>
        <p:nvSpPr>
          <p:cNvPr id="688" name="Google Shape;688;p43"/>
          <p:cNvSpPr txBox="1"/>
          <p:nvPr/>
        </p:nvSpPr>
        <p:spPr>
          <a:xfrm>
            <a:off x="6889970" y="2459983"/>
            <a:ext cx="1785400" cy="594787"/>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Meta Data</a:t>
            </a:r>
            <a:endParaRPr b="1" i="0" sz="1400" u="none" cap="none" strike="noStrike">
              <a:solidFill>
                <a:srgbClr val="FFFFFF"/>
              </a:solidFill>
              <a:latin typeface="Nunito"/>
              <a:ea typeface="Nunito"/>
              <a:cs typeface="Nunito"/>
              <a:sym typeface="Nunito"/>
            </a:endParaRPr>
          </a:p>
        </p:txBody>
      </p:sp>
      <p:pic>
        <p:nvPicPr>
          <p:cNvPr id="689" name="Google Shape;689;p43"/>
          <p:cNvPicPr preferRelativeResize="0"/>
          <p:nvPr/>
        </p:nvPicPr>
        <p:blipFill rotWithShape="1">
          <a:blip r:embed="rId3">
            <a:alphaModFix/>
          </a:blip>
          <a:srcRect b="0" l="0" r="0" t="0"/>
          <a:stretch/>
        </p:blipFill>
        <p:spPr>
          <a:xfrm>
            <a:off x="188592" y="1338058"/>
            <a:ext cx="380553" cy="346575"/>
          </a:xfrm>
          <a:prstGeom prst="rect">
            <a:avLst/>
          </a:prstGeom>
          <a:noFill/>
          <a:ln>
            <a:noFill/>
          </a:ln>
        </p:spPr>
      </p:pic>
      <p:pic>
        <p:nvPicPr>
          <p:cNvPr id="690" name="Google Shape;690;p43"/>
          <p:cNvPicPr preferRelativeResize="0"/>
          <p:nvPr/>
        </p:nvPicPr>
        <p:blipFill rotWithShape="1">
          <a:blip r:embed="rId4">
            <a:alphaModFix/>
          </a:blip>
          <a:srcRect b="0" l="0" r="0" t="0"/>
          <a:stretch/>
        </p:blipFill>
        <p:spPr>
          <a:xfrm>
            <a:off x="112392" y="2704945"/>
            <a:ext cx="489283" cy="434918"/>
          </a:xfrm>
          <a:prstGeom prst="rect">
            <a:avLst/>
          </a:prstGeom>
          <a:noFill/>
          <a:ln>
            <a:noFill/>
          </a:ln>
        </p:spPr>
      </p:pic>
      <p:pic>
        <p:nvPicPr>
          <p:cNvPr id="691" name="Google Shape;691;p43"/>
          <p:cNvPicPr preferRelativeResize="0"/>
          <p:nvPr/>
        </p:nvPicPr>
        <p:blipFill rotWithShape="1">
          <a:blip r:embed="rId5">
            <a:alphaModFix/>
          </a:blip>
          <a:srcRect b="0" l="0" r="0" t="0"/>
          <a:stretch/>
        </p:blipFill>
        <p:spPr>
          <a:xfrm>
            <a:off x="132779" y="4160175"/>
            <a:ext cx="468896" cy="428122"/>
          </a:xfrm>
          <a:prstGeom prst="rect">
            <a:avLst/>
          </a:prstGeom>
          <a:noFill/>
          <a:ln>
            <a:noFill/>
          </a:ln>
        </p:spPr>
      </p:pic>
      <p:pic>
        <p:nvPicPr>
          <p:cNvPr id="692" name="Google Shape;692;p43"/>
          <p:cNvPicPr preferRelativeResize="0"/>
          <p:nvPr/>
        </p:nvPicPr>
        <p:blipFill rotWithShape="1">
          <a:blip r:embed="rId6">
            <a:alphaModFix/>
          </a:blip>
          <a:srcRect b="0" l="0" r="0" t="0"/>
          <a:stretch/>
        </p:blipFill>
        <p:spPr>
          <a:xfrm>
            <a:off x="3280096" y="1158785"/>
            <a:ext cx="536076" cy="465125"/>
          </a:xfrm>
          <a:prstGeom prst="rect">
            <a:avLst/>
          </a:prstGeom>
          <a:noFill/>
          <a:ln>
            <a:noFill/>
          </a:ln>
        </p:spPr>
      </p:pic>
      <p:pic>
        <p:nvPicPr>
          <p:cNvPr id="693" name="Google Shape;693;p43"/>
          <p:cNvPicPr preferRelativeResize="0"/>
          <p:nvPr/>
        </p:nvPicPr>
        <p:blipFill rotWithShape="1">
          <a:blip r:embed="rId7">
            <a:alphaModFix/>
          </a:blip>
          <a:srcRect b="0" l="0" r="0" t="0"/>
          <a:stretch/>
        </p:blipFill>
        <p:spPr>
          <a:xfrm>
            <a:off x="3351047" y="2644920"/>
            <a:ext cx="465125" cy="457242"/>
          </a:xfrm>
          <a:prstGeom prst="rect">
            <a:avLst/>
          </a:prstGeom>
          <a:noFill/>
          <a:ln>
            <a:noFill/>
          </a:ln>
        </p:spPr>
      </p:pic>
      <p:pic>
        <p:nvPicPr>
          <p:cNvPr id="694" name="Google Shape;694;p43"/>
          <p:cNvPicPr preferRelativeResize="0"/>
          <p:nvPr/>
        </p:nvPicPr>
        <p:blipFill rotWithShape="1">
          <a:blip r:embed="rId8">
            <a:alphaModFix/>
          </a:blip>
          <a:srcRect b="0" l="0" r="0" t="0"/>
          <a:stretch/>
        </p:blipFill>
        <p:spPr>
          <a:xfrm>
            <a:off x="3264329" y="4123172"/>
            <a:ext cx="551843" cy="465125"/>
          </a:xfrm>
          <a:prstGeom prst="rect">
            <a:avLst/>
          </a:prstGeom>
          <a:noFill/>
          <a:ln>
            <a:noFill/>
          </a:ln>
        </p:spPr>
      </p:pic>
      <p:pic>
        <p:nvPicPr>
          <p:cNvPr id="695" name="Google Shape;695;p43"/>
          <p:cNvPicPr preferRelativeResize="0"/>
          <p:nvPr/>
        </p:nvPicPr>
        <p:blipFill rotWithShape="1">
          <a:blip r:embed="rId9">
            <a:alphaModFix/>
          </a:blip>
          <a:srcRect b="0" l="0" r="0" t="0"/>
          <a:stretch/>
        </p:blipFill>
        <p:spPr>
          <a:xfrm>
            <a:off x="6398979" y="1236682"/>
            <a:ext cx="490991" cy="409159"/>
          </a:xfrm>
          <a:prstGeom prst="rect">
            <a:avLst/>
          </a:prstGeom>
          <a:noFill/>
          <a:ln>
            <a:noFill/>
          </a:ln>
        </p:spPr>
      </p:pic>
      <p:pic>
        <p:nvPicPr>
          <p:cNvPr id="696" name="Google Shape;696;p43"/>
          <p:cNvPicPr preferRelativeResize="0"/>
          <p:nvPr/>
        </p:nvPicPr>
        <p:blipFill rotWithShape="1">
          <a:blip r:embed="rId10">
            <a:alphaModFix/>
          </a:blip>
          <a:srcRect b="0" l="0" r="0" t="0"/>
          <a:stretch/>
        </p:blipFill>
        <p:spPr>
          <a:xfrm>
            <a:off x="6385094" y="2644920"/>
            <a:ext cx="497810" cy="450075"/>
          </a:xfrm>
          <a:prstGeom prst="rect">
            <a:avLst/>
          </a:prstGeom>
          <a:noFill/>
          <a:ln>
            <a:noFill/>
          </a:ln>
        </p:spPr>
      </p:pic>
      <p:pic>
        <p:nvPicPr>
          <p:cNvPr id="697" name="Google Shape;697;p43"/>
          <p:cNvPicPr preferRelativeResize="0"/>
          <p:nvPr/>
        </p:nvPicPr>
        <p:blipFill rotWithShape="1">
          <a:blip r:embed="rId11">
            <a:alphaModFix/>
          </a:blip>
          <a:srcRect b="0" l="0" r="0" t="0"/>
          <a:stretch/>
        </p:blipFill>
        <p:spPr>
          <a:xfrm>
            <a:off x="6432829" y="4123172"/>
            <a:ext cx="450075" cy="402340"/>
          </a:xfrm>
          <a:prstGeom prst="rect">
            <a:avLst/>
          </a:prstGeom>
          <a:noFill/>
          <a:ln>
            <a:noFill/>
          </a:ln>
        </p:spPr>
      </p:pic>
      <p:sp>
        <p:nvSpPr>
          <p:cNvPr id="698" name="Google Shape;698;p43"/>
          <p:cNvSpPr txBox="1"/>
          <p:nvPr/>
        </p:nvSpPr>
        <p:spPr>
          <a:xfrm>
            <a:off x="0" y="0"/>
            <a:ext cx="5013600" cy="594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rgbClr val="002060"/>
                </a:solidFill>
                <a:latin typeface="Arial Black"/>
                <a:ea typeface="Arial Black"/>
                <a:cs typeface="Arial Black"/>
                <a:sym typeface="Arial Black"/>
              </a:rPr>
              <a:t>KEY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44"/>
          <p:cNvSpPr txBox="1"/>
          <p:nvPr/>
        </p:nvSpPr>
        <p:spPr>
          <a:xfrm>
            <a:off x="234569" y="200952"/>
            <a:ext cx="3458201" cy="273178"/>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b="0" i="0" lang="en" sz="2400" u="none" cap="none" strike="noStrike">
                <a:solidFill>
                  <a:srgbClr val="002060"/>
                </a:solidFill>
                <a:latin typeface="Arial Black"/>
                <a:ea typeface="Arial Black"/>
                <a:cs typeface="Arial Black"/>
                <a:sym typeface="Arial Black"/>
              </a:rPr>
              <a:t>INDEX</a:t>
            </a:r>
            <a:endParaRPr sz="1100"/>
          </a:p>
        </p:txBody>
      </p:sp>
      <p:sp>
        <p:nvSpPr>
          <p:cNvPr id="704" name="Google Shape;704;p44"/>
          <p:cNvSpPr txBox="1"/>
          <p:nvPr/>
        </p:nvSpPr>
        <p:spPr>
          <a:xfrm flipH="1">
            <a:off x="8853055" y="4960073"/>
            <a:ext cx="187037" cy="18342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sp>
        <p:nvSpPr>
          <p:cNvPr id="705" name="Google Shape;705;p44"/>
          <p:cNvSpPr txBox="1"/>
          <p:nvPr/>
        </p:nvSpPr>
        <p:spPr>
          <a:xfrm>
            <a:off x="1553001" y="928643"/>
            <a:ext cx="32030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chemeClr val="lt1"/>
              </a:buClr>
              <a:buSzPts val="1200"/>
              <a:buFont typeface="Arial Black"/>
              <a:buNone/>
            </a:pPr>
            <a:r>
              <a:rPr b="0" i="0" lang="en" sz="1200" u="none" cap="none" strike="noStrike">
                <a:solidFill>
                  <a:schemeClr val="lt1"/>
                </a:solidFill>
                <a:latin typeface="Arial Black"/>
                <a:ea typeface="Arial Black"/>
                <a:cs typeface="Arial Black"/>
                <a:sym typeface="Arial Black"/>
              </a:rPr>
              <a:t>1. PREPARING AND EXPLORING DATA</a:t>
            </a:r>
            <a:endParaRPr b="0" i="0" sz="1200" u="none" cap="none" strike="noStrike">
              <a:solidFill>
                <a:schemeClr val="lt1"/>
              </a:solidFill>
              <a:latin typeface="Arial Black"/>
              <a:ea typeface="Arial Black"/>
              <a:cs typeface="Arial Black"/>
              <a:sym typeface="Arial Black"/>
            </a:endParaRPr>
          </a:p>
        </p:txBody>
      </p:sp>
      <p:sp>
        <p:nvSpPr>
          <p:cNvPr id="706" name="Google Shape;706;p44"/>
          <p:cNvSpPr txBox="1"/>
          <p:nvPr/>
        </p:nvSpPr>
        <p:spPr>
          <a:xfrm>
            <a:off x="1553001" y="1652071"/>
            <a:ext cx="3163355"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chemeClr val="lt1"/>
              </a:buClr>
              <a:buSzPts val="1200"/>
              <a:buFont typeface="Arial Black"/>
              <a:buNone/>
            </a:pPr>
            <a:r>
              <a:rPr b="0" i="0" lang="en" sz="1200" u="none" cap="none" strike="noStrike">
                <a:solidFill>
                  <a:schemeClr val="lt1"/>
                </a:solidFill>
                <a:latin typeface="Arial Black"/>
                <a:ea typeface="Arial Black"/>
                <a:cs typeface="Arial Black"/>
                <a:sym typeface="Arial Black"/>
              </a:rPr>
              <a:t>2. ANALYZING THE DATA</a:t>
            </a:r>
            <a:endParaRPr b="0" i="0" sz="1200" u="none" cap="none" strike="noStrike">
              <a:solidFill>
                <a:schemeClr val="lt1"/>
              </a:solidFill>
              <a:latin typeface="Arial Black"/>
              <a:ea typeface="Arial Black"/>
              <a:cs typeface="Arial Black"/>
              <a:sym typeface="Arial Black"/>
            </a:endParaRPr>
          </a:p>
        </p:txBody>
      </p:sp>
      <p:sp>
        <p:nvSpPr>
          <p:cNvPr id="707" name="Google Shape;707;p44"/>
          <p:cNvSpPr txBox="1"/>
          <p:nvPr/>
        </p:nvSpPr>
        <p:spPr>
          <a:xfrm>
            <a:off x="1553001" y="2375500"/>
            <a:ext cx="3163355" cy="353862"/>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chemeClr val="lt1"/>
              </a:buClr>
              <a:buSzPts val="1200"/>
              <a:buFont typeface="Arial Black"/>
              <a:buNone/>
            </a:pPr>
            <a:r>
              <a:rPr b="0" i="0" lang="en" sz="1200" u="none" cap="none" strike="noStrike">
                <a:solidFill>
                  <a:schemeClr val="lt1"/>
                </a:solidFill>
                <a:latin typeface="Arial Black"/>
                <a:ea typeface="Arial Black"/>
                <a:cs typeface="Arial Black"/>
                <a:sym typeface="Arial Black"/>
              </a:rPr>
              <a:t>3. VISUALIZING THE DATA</a:t>
            </a:r>
            <a:endParaRPr b="0" i="0" sz="1200" u="none" cap="none" strike="noStrike">
              <a:solidFill>
                <a:schemeClr val="lt1"/>
              </a:solidFill>
              <a:latin typeface="Arial Black"/>
              <a:ea typeface="Arial Black"/>
              <a:cs typeface="Arial Black"/>
              <a:sym typeface="Arial Black"/>
            </a:endParaRPr>
          </a:p>
        </p:txBody>
      </p:sp>
      <p:sp>
        <p:nvSpPr>
          <p:cNvPr id="708" name="Google Shape;708;p44"/>
          <p:cNvSpPr txBox="1"/>
          <p:nvPr/>
        </p:nvSpPr>
        <p:spPr>
          <a:xfrm>
            <a:off x="1553001" y="3025446"/>
            <a:ext cx="3163355"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chemeClr val="lt1"/>
              </a:buClr>
              <a:buSzPts val="1200"/>
              <a:buFont typeface="Arial Black"/>
              <a:buNone/>
            </a:pPr>
            <a:r>
              <a:rPr b="0" i="0" lang="en" sz="1200" u="none" cap="none" strike="noStrike">
                <a:solidFill>
                  <a:schemeClr val="lt1"/>
                </a:solidFill>
                <a:latin typeface="Arial Black"/>
                <a:ea typeface="Arial Black"/>
                <a:cs typeface="Arial Black"/>
                <a:sym typeface="Arial Black"/>
              </a:rPr>
              <a:t>4. PROJECT INSIGHTS</a:t>
            </a:r>
            <a:endParaRPr b="0" i="0" sz="1200" u="none" cap="none" strike="noStrike">
              <a:solidFill>
                <a:schemeClr val="lt1"/>
              </a:solidFill>
              <a:latin typeface="Arial Black"/>
              <a:ea typeface="Arial Black"/>
              <a:cs typeface="Arial Black"/>
              <a:sym typeface="Arial Black"/>
            </a:endParaRPr>
          </a:p>
        </p:txBody>
      </p:sp>
      <p:sp>
        <p:nvSpPr>
          <p:cNvPr id="709" name="Google Shape;709;p44"/>
          <p:cNvSpPr txBox="1"/>
          <p:nvPr/>
        </p:nvSpPr>
        <p:spPr>
          <a:xfrm>
            <a:off x="1553001" y="3748874"/>
            <a:ext cx="32030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chemeClr val="lt1"/>
              </a:buClr>
              <a:buSzPts val="1200"/>
              <a:buFont typeface="Arial Black"/>
              <a:buNone/>
            </a:pPr>
            <a:r>
              <a:rPr b="0" i="0" lang="en" sz="1200" u="none" cap="none" strike="noStrike">
                <a:solidFill>
                  <a:schemeClr val="lt1"/>
                </a:solidFill>
                <a:latin typeface="Arial Black"/>
                <a:ea typeface="Arial Black"/>
                <a:cs typeface="Arial Black"/>
                <a:sym typeface="Arial Black"/>
              </a:rPr>
              <a:t>5. KEY LEARNING</a:t>
            </a:r>
            <a:endParaRPr sz="1100"/>
          </a:p>
        </p:txBody>
      </p:sp>
      <p:pic>
        <p:nvPicPr>
          <p:cNvPr id="710" name="Google Shape;710;p44"/>
          <p:cNvPicPr preferRelativeResize="0"/>
          <p:nvPr/>
        </p:nvPicPr>
        <p:blipFill rotWithShape="1">
          <a:blip r:embed="rId3">
            <a:alphaModFix/>
          </a:blip>
          <a:srcRect b="0" l="0" r="0" t="0"/>
          <a:stretch/>
        </p:blipFill>
        <p:spPr>
          <a:xfrm>
            <a:off x="901827" y="3043330"/>
            <a:ext cx="514350" cy="457200"/>
          </a:xfrm>
          <a:prstGeom prst="rect">
            <a:avLst/>
          </a:prstGeom>
          <a:solidFill>
            <a:srgbClr val="0070C0"/>
          </a:solidFill>
          <a:ln>
            <a:noFill/>
          </a:ln>
        </p:spPr>
      </p:pic>
      <p:pic>
        <p:nvPicPr>
          <p:cNvPr id="711" name="Google Shape;711;p44"/>
          <p:cNvPicPr preferRelativeResize="0"/>
          <p:nvPr/>
        </p:nvPicPr>
        <p:blipFill rotWithShape="1">
          <a:blip r:embed="rId4">
            <a:alphaModFix/>
          </a:blip>
          <a:srcRect b="0" l="0" r="0" t="0"/>
          <a:stretch/>
        </p:blipFill>
        <p:spPr>
          <a:xfrm>
            <a:off x="944340" y="1612747"/>
            <a:ext cx="421481" cy="414338"/>
          </a:xfrm>
          <a:prstGeom prst="rect">
            <a:avLst/>
          </a:prstGeom>
          <a:solidFill>
            <a:srgbClr val="0070C0"/>
          </a:solidFill>
          <a:ln>
            <a:noFill/>
          </a:ln>
        </p:spPr>
      </p:pic>
      <p:pic>
        <p:nvPicPr>
          <p:cNvPr id="712" name="Google Shape;712;p44"/>
          <p:cNvPicPr preferRelativeResize="0"/>
          <p:nvPr/>
        </p:nvPicPr>
        <p:blipFill rotWithShape="1">
          <a:blip r:embed="rId5">
            <a:alphaModFix/>
          </a:blip>
          <a:srcRect b="0" l="0" r="0" t="0"/>
          <a:stretch/>
        </p:blipFill>
        <p:spPr>
          <a:xfrm>
            <a:off x="944340" y="2299463"/>
            <a:ext cx="521494" cy="471488"/>
          </a:xfrm>
          <a:prstGeom prst="rect">
            <a:avLst/>
          </a:prstGeom>
          <a:solidFill>
            <a:srgbClr val="0070C0"/>
          </a:solidFill>
          <a:ln>
            <a:noFill/>
          </a:ln>
        </p:spPr>
      </p:pic>
      <p:pic>
        <p:nvPicPr>
          <p:cNvPr id="713" name="Google Shape;713;p44"/>
          <p:cNvPicPr preferRelativeResize="0"/>
          <p:nvPr/>
        </p:nvPicPr>
        <p:blipFill rotWithShape="1">
          <a:blip r:embed="rId6">
            <a:alphaModFix/>
          </a:blip>
          <a:srcRect b="0" l="0" r="0" t="0"/>
          <a:stretch/>
        </p:blipFill>
        <p:spPr>
          <a:xfrm>
            <a:off x="897906" y="918887"/>
            <a:ext cx="485775" cy="421481"/>
          </a:xfrm>
          <a:prstGeom prst="rect">
            <a:avLst/>
          </a:prstGeom>
          <a:solidFill>
            <a:srgbClr val="0070C0"/>
          </a:solidFill>
          <a:ln>
            <a:noFill/>
          </a:ln>
        </p:spPr>
      </p:pic>
      <p:pic>
        <p:nvPicPr>
          <p:cNvPr id="714" name="Google Shape;714;p44"/>
          <p:cNvPicPr preferRelativeResize="0"/>
          <p:nvPr/>
        </p:nvPicPr>
        <p:blipFill rotWithShape="1">
          <a:blip r:embed="rId7">
            <a:alphaModFix/>
          </a:blip>
          <a:srcRect b="0" l="0" r="0" t="0"/>
          <a:stretch/>
        </p:blipFill>
        <p:spPr>
          <a:xfrm>
            <a:off x="923258" y="3772909"/>
            <a:ext cx="492919" cy="450056"/>
          </a:xfrm>
          <a:prstGeom prst="rect">
            <a:avLst/>
          </a:prstGeom>
          <a:solidFill>
            <a:srgbClr val="0070C0"/>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718" name="Shape 718"/>
        <p:cNvGrpSpPr/>
        <p:nvPr/>
      </p:nvGrpSpPr>
      <p:grpSpPr>
        <a:xfrm>
          <a:off x="0" y="0"/>
          <a:ext cx="0" cy="0"/>
          <a:chOff x="0" y="0"/>
          <a:chExt cx="0" cy="0"/>
        </a:xfrm>
      </p:grpSpPr>
      <p:sp>
        <p:nvSpPr>
          <p:cNvPr id="719" name="Google Shape;719;p45"/>
          <p:cNvSpPr txBox="1"/>
          <p:nvPr/>
        </p:nvSpPr>
        <p:spPr>
          <a:xfrm>
            <a:off x="775078" y="2249064"/>
            <a:ext cx="7792304" cy="427344"/>
          </a:xfrm>
          <a:prstGeom prst="rect">
            <a:avLst/>
          </a:prstGeom>
          <a:solidFill>
            <a:srgbClr val="002060"/>
          </a:solidFill>
          <a:ln>
            <a:noFill/>
          </a:ln>
        </p:spPr>
        <p:txBody>
          <a:bodyPr anchorCtr="0" anchor="ctr" bIns="0" lIns="137150" spcFirstLastPara="1" rIns="97575" wrap="square" tIns="0">
            <a:noAutofit/>
          </a:bodyPr>
          <a:lstStyle/>
          <a:p>
            <a:pPr indent="0" lvl="0" marL="0" marR="0" rtl="0" algn="l">
              <a:lnSpc>
                <a:spcPct val="90000"/>
              </a:lnSpc>
              <a:spcBef>
                <a:spcPts val="0"/>
              </a:spcBef>
              <a:spcAft>
                <a:spcPts val="0"/>
              </a:spcAft>
              <a:buClr>
                <a:schemeClr val="lt1"/>
              </a:buClr>
              <a:buSzPts val="3000"/>
              <a:buFont typeface="Arial Black"/>
              <a:buNone/>
            </a:pPr>
            <a:r>
              <a:rPr b="0" i="0" lang="en" sz="3000" u="none" cap="none" strike="noStrike">
                <a:solidFill>
                  <a:schemeClr val="lt1"/>
                </a:solidFill>
                <a:latin typeface="Arial Black"/>
                <a:ea typeface="Arial Black"/>
                <a:cs typeface="Arial Black"/>
                <a:sym typeface="Arial Black"/>
              </a:rPr>
              <a:t>1. PREPARING AND EXPLORING DATA</a:t>
            </a:r>
            <a:endParaRPr b="0" i="0" sz="30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46"/>
          <p:cNvSpPr txBox="1"/>
          <p:nvPr/>
        </p:nvSpPr>
        <p:spPr>
          <a:xfrm>
            <a:off x="234569" y="200952"/>
            <a:ext cx="7012392" cy="273178"/>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b="0" i="0" lang="en" sz="2400" u="none" cap="none" strike="noStrike">
                <a:solidFill>
                  <a:srgbClr val="002060"/>
                </a:solidFill>
                <a:latin typeface="Arial Black"/>
                <a:ea typeface="Arial Black"/>
                <a:cs typeface="Arial Black"/>
                <a:sym typeface="Arial Black"/>
              </a:rPr>
              <a:t>PREPARING AND EXPLORING THE DATA</a:t>
            </a:r>
            <a:endParaRPr b="0" i="0" sz="2400" u="none" cap="none" strike="noStrike">
              <a:solidFill>
                <a:srgbClr val="002060"/>
              </a:solidFill>
              <a:latin typeface="Arial Black"/>
              <a:ea typeface="Arial Black"/>
              <a:cs typeface="Arial Black"/>
              <a:sym typeface="Arial Black"/>
            </a:endParaRPr>
          </a:p>
        </p:txBody>
      </p:sp>
      <p:sp>
        <p:nvSpPr>
          <p:cNvPr id="725" name="Google Shape;725;p46"/>
          <p:cNvSpPr/>
          <p:nvPr/>
        </p:nvSpPr>
        <p:spPr>
          <a:xfrm>
            <a:off x="234568" y="814490"/>
            <a:ext cx="7913700" cy="2769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Created a twitter app to extract tweets using </a:t>
            </a:r>
            <a:endParaRPr sz="1100"/>
          </a:p>
        </p:txBody>
      </p:sp>
      <p:sp>
        <p:nvSpPr>
          <p:cNvPr id="726" name="Google Shape;726;p46"/>
          <p:cNvSpPr txBox="1"/>
          <p:nvPr/>
        </p:nvSpPr>
        <p:spPr>
          <a:xfrm>
            <a:off x="340075" y="698022"/>
            <a:ext cx="3753000" cy="183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1200"/>
              <a:buFont typeface="Arial Black"/>
              <a:buNone/>
            </a:pPr>
            <a:r>
              <a:rPr b="0" i="0" lang="en" sz="1200" u="none" cap="none" strike="noStrike">
                <a:solidFill>
                  <a:srgbClr val="002060"/>
                </a:solidFill>
                <a:latin typeface="Arial Black"/>
                <a:ea typeface="Arial Black"/>
                <a:cs typeface="Arial Black"/>
                <a:sym typeface="Arial Black"/>
              </a:rPr>
              <a:t> TWITTER DEVELOP</a:t>
            </a:r>
            <a:r>
              <a:rPr lang="en" sz="1200">
                <a:solidFill>
                  <a:srgbClr val="002060"/>
                </a:solidFill>
                <a:latin typeface="Arial Black"/>
                <a:ea typeface="Arial Black"/>
                <a:cs typeface="Arial Black"/>
                <a:sym typeface="Arial Black"/>
              </a:rPr>
              <a:t>ER</a:t>
            </a:r>
            <a:r>
              <a:rPr b="0" i="0" lang="en" sz="1200" u="none" cap="none" strike="noStrike">
                <a:solidFill>
                  <a:srgbClr val="002060"/>
                </a:solidFill>
                <a:latin typeface="Arial Black"/>
                <a:ea typeface="Arial Black"/>
                <a:cs typeface="Arial Black"/>
                <a:sym typeface="Arial Black"/>
              </a:rPr>
              <a:t> ACCOUNT</a:t>
            </a:r>
            <a:endParaRPr sz="1100"/>
          </a:p>
        </p:txBody>
      </p:sp>
      <p:sp>
        <p:nvSpPr>
          <p:cNvPr id="727" name="Google Shape;727;p46"/>
          <p:cNvSpPr txBox="1"/>
          <p:nvPr/>
        </p:nvSpPr>
        <p:spPr>
          <a:xfrm flipH="1">
            <a:off x="8853055" y="4960073"/>
            <a:ext cx="187037" cy="18342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pic>
        <p:nvPicPr>
          <p:cNvPr id="728" name="Google Shape;728;p46"/>
          <p:cNvPicPr preferRelativeResize="0"/>
          <p:nvPr/>
        </p:nvPicPr>
        <p:blipFill rotWithShape="1">
          <a:blip r:embed="rId3">
            <a:alphaModFix/>
          </a:blip>
          <a:srcRect b="0" l="0" r="0" t="0"/>
          <a:stretch/>
        </p:blipFill>
        <p:spPr>
          <a:xfrm>
            <a:off x="388960" y="1431848"/>
            <a:ext cx="6858001" cy="1690124"/>
          </a:xfrm>
          <a:prstGeom prst="rect">
            <a:avLst/>
          </a:prstGeom>
          <a:noFill/>
          <a:ln>
            <a:noFill/>
          </a:ln>
        </p:spPr>
      </p:pic>
      <p:pic>
        <p:nvPicPr>
          <p:cNvPr id="729" name="Google Shape;729;p46"/>
          <p:cNvPicPr preferRelativeResize="0"/>
          <p:nvPr/>
        </p:nvPicPr>
        <p:blipFill>
          <a:blip r:embed="rId4">
            <a:alphaModFix/>
          </a:blip>
          <a:stretch>
            <a:fillRect/>
          </a:stretch>
        </p:blipFill>
        <p:spPr>
          <a:xfrm>
            <a:off x="445476" y="3057822"/>
            <a:ext cx="3647610" cy="1716729"/>
          </a:xfrm>
          <a:prstGeom prst="rect">
            <a:avLst/>
          </a:prstGeom>
          <a:noFill/>
          <a:ln>
            <a:noFill/>
          </a:ln>
        </p:spPr>
      </p:pic>
      <p:pic>
        <p:nvPicPr>
          <p:cNvPr id="730" name="Google Shape;730;p46"/>
          <p:cNvPicPr preferRelativeResize="0"/>
          <p:nvPr/>
        </p:nvPicPr>
        <p:blipFill>
          <a:blip r:embed="rId5">
            <a:alphaModFix/>
          </a:blip>
          <a:stretch>
            <a:fillRect/>
          </a:stretch>
        </p:blipFill>
        <p:spPr>
          <a:xfrm>
            <a:off x="4234660" y="3121972"/>
            <a:ext cx="3781102" cy="17167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47"/>
          <p:cNvSpPr txBox="1"/>
          <p:nvPr/>
        </p:nvSpPr>
        <p:spPr>
          <a:xfrm>
            <a:off x="234569" y="200952"/>
            <a:ext cx="7012500" cy="273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2400"/>
              <a:buFont typeface="Arial Black"/>
              <a:buNone/>
            </a:pPr>
            <a:r>
              <a:rPr b="0" i="0" lang="en" sz="2400" u="none" cap="none" strike="noStrike">
                <a:solidFill>
                  <a:srgbClr val="002060"/>
                </a:solidFill>
                <a:latin typeface="Arial Black"/>
                <a:ea typeface="Arial Black"/>
                <a:cs typeface="Arial Black"/>
                <a:sym typeface="Arial Black"/>
              </a:rPr>
              <a:t>PREPARING AND EXPLORING THE DATA</a:t>
            </a:r>
            <a:endParaRPr b="0" i="0" sz="2400" u="none" cap="none" strike="noStrike">
              <a:solidFill>
                <a:srgbClr val="002060"/>
              </a:solidFill>
              <a:latin typeface="Arial Black"/>
              <a:ea typeface="Arial Black"/>
              <a:cs typeface="Arial Black"/>
              <a:sym typeface="Arial Black"/>
            </a:endParaRPr>
          </a:p>
        </p:txBody>
      </p:sp>
      <p:sp>
        <p:nvSpPr>
          <p:cNvPr id="736" name="Google Shape;736;p47"/>
          <p:cNvSpPr/>
          <p:nvPr/>
        </p:nvSpPr>
        <p:spPr>
          <a:xfrm>
            <a:off x="234568" y="814490"/>
            <a:ext cx="7913700" cy="2769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Removed URLS, HashTags,RT, @ .</a:t>
            </a:r>
            <a:endParaRPr sz="1100"/>
          </a:p>
        </p:txBody>
      </p:sp>
      <p:sp>
        <p:nvSpPr>
          <p:cNvPr id="737" name="Google Shape;737;p47"/>
          <p:cNvSpPr txBox="1"/>
          <p:nvPr/>
        </p:nvSpPr>
        <p:spPr>
          <a:xfrm>
            <a:off x="340075" y="698025"/>
            <a:ext cx="1576500" cy="183300"/>
          </a:xfrm>
          <a:prstGeom prst="rect">
            <a:avLst/>
          </a:prstGeom>
          <a:solidFill>
            <a:schemeClr val="lt1"/>
          </a:solidFill>
          <a:ln>
            <a:noFill/>
          </a:ln>
        </p:spPr>
        <p:txBody>
          <a:bodyPr anchorCtr="0" anchor="t" bIns="0" lIns="0" spcFirstLastPara="1" rIns="97575" wrap="square" tIns="0">
            <a:noAutofit/>
          </a:bodyPr>
          <a:lstStyle/>
          <a:p>
            <a:pPr indent="0" lvl="0" marL="0" marR="0" rtl="0" algn="l">
              <a:lnSpc>
                <a:spcPct val="90000"/>
              </a:lnSpc>
              <a:spcBef>
                <a:spcPts val="0"/>
              </a:spcBef>
              <a:spcAft>
                <a:spcPts val="0"/>
              </a:spcAft>
              <a:buClr>
                <a:srgbClr val="002060"/>
              </a:buClr>
              <a:buSzPts val="1200"/>
              <a:buFont typeface="Arial Black"/>
              <a:buNone/>
            </a:pPr>
            <a:r>
              <a:rPr b="0" i="0" lang="en" sz="1200" u="none" cap="none" strike="noStrike">
                <a:solidFill>
                  <a:srgbClr val="002060"/>
                </a:solidFill>
                <a:latin typeface="Arial Black"/>
                <a:ea typeface="Arial Black"/>
                <a:cs typeface="Arial Black"/>
                <a:sym typeface="Arial Black"/>
              </a:rPr>
              <a:t> T</a:t>
            </a:r>
            <a:r>
              <a:rPr lang="en" sz="1200">
                <a:solidFill>
                  <a:srgbClr val="002060"/>
                </a:solidFill>
                <a:latin typeface="Arial Black"/>
                <a:ea typeface="Arial Black"/>
                <a:cs typeface="Arial Black"/>
                <a:sym typeface="Arial Black"/>
              </a:rPr>
              <a:t>EXT CLEANING</a:t>
            </a:r>
            <a:endParaRPr sz="1100"/>
          </a:p>
        </p:txBody>
      </p:sp>
      <p:sp>
        <p:nvSpPr>
          <p:cNvPr id="738" name="Google Shape;738;p47"/>
          <p:cNvSpPr txBox="1"/>
          <p:nvPr/>
        </p:nvSpPr>
        <p:spPr>
          <a:xfrm flipH="1">
            <a:off x="8853191" y="4960073"/>
            <a:ext cx="186900" cy="183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A5A5A5"/>
              </a:buClr>
              <a:buSzPts val="900"/>
              <a:buFont typeface="Calibri"/>
              <a:buNone/>
            </a:pPr>
            <a:fld id="{00000000-1234-1234-1234-123412341234}" type="slidenum">
              <a:rPr b="0" i="0" lang="en" sz="900" u="none" cap="none" strike="noStrike">
                <a:solidFill>
                  <a:srgbClr val="A5A5A5"/>
                </a:solidFill>
                <a:latin typeface="Calibri"/>
                <a:ea typeface="Calibri"/>
                <a:cs typeface="Calibri"/>
                <a:sym typeface="Calibri"/>
              </a:rPr>
              <a:t>‹#›</a:t>
            </a:fld>
            <a:endParaRPr b="0" i="0" sz="900" u="none" cap="none" strike="noStrike">
              <a:solidFill>
                <a:srgbClr val="A5A5A5"/>
              </a:solidFill>
              <a:latin typeface="Calibri"/>
              <a:ea typeface="Calibri"/>
              <a:cs typeface="Calibri"/>
              <a:sym typeface="Calibri"/>
            </a:endParaRPr>
          </a:p>
        </p:txBody>
      </p:sp>
      <p:pic>
        <p:nvPicPr>
          <p:cNvPr id="739" name="Google Shape;739;p47"/>
          <p:cNvPicPr preferRelativeResize="0"/>
          <p:nvPr/>
        </p:nvPicPr>
        <p:blipFill>
          <a:blip r:embed="rId3">
            <a:alphaModFix/>
          </a:blip>
          <a:stretch>
            <a:fillRect/>
          </a:stretch>
        </p:blipFill>
        <p:spPr>
          <a:xfrm>
            <a:off x="1303788" y="1819175"/>
            <a:ext cx="4219575" cy="123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