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2D75-0945-47E8-BD97-28490EEF8812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0538-88A5-49B8-9354-CE8CC236A36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72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0538-88A5-49B8-9354-CE8CC236A36B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29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WAF as a home security system. Just as a home security system protects your physical home, a WAF protects your online presence from cyber threats and intruders.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0538-88A5-49B8-9354-CE8CC236A36B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7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7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0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6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5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6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8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5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79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5D33-A1B7-47CE-AD0D-F852BF1EEC80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92967C-769E-4220-BCAC-52ED3AA02A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8D4-1E8E-14D1-EADE-5C9572700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406400"/>
            <a:ext cx="7757651" cy="170987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Web Application Firewall (WAF)</a:t>
            </a:r>
            <a:endParaRPr lang="en-IN" i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023E9-54DD-CEA0-60BD-D013A836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4958890"/>
            <a:ext cx="5358581" cy="1382917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>
                <a:solidFill>
                  <a:srgbClr val="0070C0"/>
                </a:solidFill>
              </a:rPr>
              <a:t>Submitted by: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Akanksha Shukla &amp; Himanshi Agarwal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Information Technology (2</a:t>
            </a:r>
            <a:r>
              <a:rPr lang="en-US" sz="1800" baseline="30000" dirty="0">
                <a:solidFill>
                  <a:schemeClr val="tx1"/>
                </a:solidFill>
              </a:rPr>
              <a:t>nd </a:t>
            </a:r>
            <a:r>
              <a:rPr lang="en-US" sz="1800" dirty="0">
                <a:solidFill>
                  <a:schemeClr val="tx1"/>
                </a:solidFill>
              </a:rPr>
              <a:t>Year – D)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E23C6F-A82D-9334-AEF4-66CB8515D69B}"/>
              </a:ext>
            </a:extLst>
          </p:cNvPr>
          <p:cNvSpPr txBox="1">
            <a:spLocks/>
          </p:cNvSpPr>
          <p:nvPr/>
        </p:nvSpPr>
        <p:spPr>
          <a:xfrm>
            <a:off x="7865806" y="4870399"/>
            <a:ext cx="3234813" cy="138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rgbClr val="0070C0"/>
                </a:solidFill>
              </a:rPr>
              <a:t>Under the guidance :</a:t>
            </a:r>
          </a:p>
          <a:p>
            <a:pPr algn="l"/>
            <a:r>
              <a:rPr lang="en-US" sz="1800" dirty="0"/>
              <a:t>Mr. Sohaib Iqbal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FB4D9-EB8B-1557-1371-AEC012F2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43" y="2116278"/>
            <a:ext cx="4395018" cy="25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236FE3-C544-A16C-16B2-2B63909F48C4}"/>
              </a:ext>
            </a:extLst>
          </p:cNvPr>
          <p:cNvSpPr txBox="1"/>
          <p:nvPr/>
        </p:nvSpPr>
        <p:spPr>
          <a:xfrm>
            <a:off x="1032387" y="2389239"/>
            <a:ext cx="7256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WAF ?</a:t>
            </a:r>
          </a:p>
          <a:p>
            <a:pPr marL="342900" indent="-342900">
              <a:buAutoNum type="arabicPeriod"/>
            </a:pPr>
            <a:r>
              <a:rPr lang="en-US" dirty="0"/>
              <a:t>Importance of Firewall</a:t>
            </a:r>
          </a:p>
          <a:p>
            <a:pPr marL="342900" indent="-342900">
              <a:buAutoNum type="arabicPeriod"/>
            </a:pPr>
            <a:r>
              <a:rPr lang="en-US" dirty="0"/>
              <a:t>Importance of Web Security</a:t>
            </a:r>
          </a:p>
          <a:p>
            <a:pPr marL="342900" indent="-342900"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/>
              <a:t>Goals of this Project</a:t>
            </a:r>
          </a:p>
          <a:p>
            <a:pPr marL="342900" indent="-342900">
              <a:buAutoNum type="arabicPeriod"/>
            </a:pPr>
            <a:r>
              <a:rPr lang="en-US" dirty="0"/>
              <a:t>Technologies &amp; Tools</a:t>
            </a:r>
          </a:p>
          <a:p>
            <a:pPr marL="342900" indent="-342900"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E1BE-083D-EAD5-D193-73E2EAFB331D}"/>
              </a:ext>
            </a:extLst>
          </p:cNvPr>
          <p:cNvSpPr txBox="1"/>
          <p:nvPr/>
        </p:nvSpPr>
        <p:spPr>
          <a:xfrm>
            <a:off x="3726426" y="1052052"/>
            <a:ext cx="236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354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2E0A-5A5A-EA47-6F8B-3D2EED47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 Firewall(WAF)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D557-0F7F-4426-B8AA-81A83E34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766631"/>
            <a:ext cx="10515600" cy="1517343"/>
          </a:xfrm>
        </p:spPr>
        <p:txBody>
          <a:bodyPr/>
          <a:lstStyle/>
          <a:p>
            <a:r>
              <a:rPr lang="en-US" dirty="0"/>
              <a:t>A Web Application Firewall (WAF) is a security system that protects web applications from cyber threats and attacks.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55671-0AD9-EB8A-01D4-A8FA8D00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3359917"/>
            <a:ext cx="5712542" cy="3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5344-24DE-7BD9-FAC5-0D700A2C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Firewall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CB42-A50C-3520-B297-F8AAC779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Prevents Hacking </a:t>
            </a:r>
            <a:r>
              <a:rPr lang="en-US" dirty="0"/>
              <a:t>: Blocks unauthorized access and malicious activities.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Protects Sensitive Data </a:t>
            </a:r>
            <a:r>
              <a:rPr lang="en-US" dirty="0"/>
              <a:t>: Safeguards customer information, passwords, and financial data.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Improves Performance </a:t>
            </a:r>
            <a:r>
              <a:rPr lang="en-US" dirty="0"/>
              <a:t>: Optimizes website speed and uptime.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8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8969-6C6F-4611-A2E0-19536EF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A7D2-2A98-F85B-4D67-9B6AD623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accent4"/>
                </a:solidFill>
              </a:rPr>
              <a:t>COMMON THREATS TO WEB APPLICATIONS 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accent4"/>
              </a:solidFill>
            </a:endParaRP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SQL Injection :  </a:t>
            </a:r>
            <a:r>
              <a:rPr lang="en-US" dirty="0"/>
              <a:t>Attackers use harmful SQL commands to access sensitive data.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Cross-Site Scripting (XSS) : </a:t>
            </a:r>
            <a:r>
              <a:rPr lang="en-US" dirty="0"/>
              <a:t>Malicious scripts are added to web pages, harming users.</a:t>
            </a:r>
          </a:p>
          <a:p>
            <a:r>
              <a:rPr lang="en-US"/>
              <a:t>      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Cross-Site Request Forgery (CSRF) : </a:t>
            </a:r>
            <a:r>
              <a:rPr lang="en-US" dirty="0"/>
              <a:t>Tricks users into making unwanted actions on websites.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7792-50BB-22BF-566E-C3F1B0CA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94C5-00C3-315B-6B48-CE4C18FB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A) To create a simple WAF that protects web applications from common attacks.</a:t>
            </a:r>
          </a:p>
          <a:p>
            <a:r>
              <a:rPr lang="en-IN" dirty="0"/>
              <a:t>B) I’m also including feature like alert system, in this alert system if firewall detect any unauthorised access, then it automatically sends an alert through mail to cyber security engineer (Me).</a:t>
            </a:r>
          </a:p>
          <a:p>
            <a:r>
              <a:rPr lang="en-IN" dirty="0"/>
              <a:t>C) To design a user-friendly interface for monitoring the firewall.</a:t>
            </a:r>
          </a:p>
        </p:txBody>
      </p:sp>
    </p:spTree>
    <p:extLst>
      <p:ext uri="{BB962C8B-B14F-4D97-AF65-F5344CB8AC3E}">
        <p14:creationId xmlns:p14="http://schemas.microsoft.com/office/powerpoint/2010/main" val="32750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510-E626-1E04-2A17-AA52FDCE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BE3B-B219-EA5E-A707-79866553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A) Programming Languages : </a:t>
            </a:r>
            <a:r>
              <a:rPr lang="en-IN" dirty="0"/>
              <a:t>Python or JavaScript for backend development.</a:t>
            </a:r>
          </a:p>
          <a:p>
            <a:r>
              <a:rPr lang="en-IN" dirty="0">
                <a:solidFill>
                  <a:srgbClr val="92D050"/>
                </a:solidFill>
              </a:rPr>
              <a:t>B) Frameworks : </a:t>
            </a:r>
            <a:r>
              <a:rPr lang="en-IN" dirty="0"/>
              <a:t>Flask(Python) or Express.js (JavaScript) for building the app.</a:t>
            </a:r>
          </a:p>
          <a:p>
            <a:r>
              <a:rPr lang="en-IN" dirty="0">
                <a:solidFill>
                  <a:srgbClr val="92D050"/>
                </a:solidFill>
              </a:rPr>
              <a:t>C) Database : </a:t>
            </a:r>
            <a:r>
              <a:rPr lang="en-IN" dirty="0"/>
              <a:t>SQLite or MySQL for logging and storing settings.</a:t>
            </a:r>
          </a:p>
        </p:txBody>
      </p:sp>
    </p:spTree>
    <p:extLst>
      <p:ext uri="{BB962C8B-B14F-4D97-AF65-F5344CB8AC3E}">
        <p14:creationId xmlns:p14="http://schemas.microsoft.com/office/powerpoint/2010/main" val="14950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C05F-F169-AA29-C90C-D3D24E69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2E71-D897-06E1-EC95-74F2CC70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A) A Simple Web Application Firewall is important for protecting web applications from common threats. </a:t>
            </a:r>
          </a:p>
          <a:p>
            <a:r>
              <a:rPr lang="en-IN" dirty="0"/>
              <a:t>B) This project aims to improve security and provide a useful solution for web developers.</a:t>
            </a:r>
          </a:p>
        </p:txBody>
      </p:sp>
    </p:spTree>
    <p:extLst>
      <p:ext uri="{BB962C8B-B14F-4D97-AF65-F5344CB8AC3E}">
        <p14:creationId xmlns:p14="http://schemas.microsoft.com/office/powerpoint/2010/main" val="3753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39743-34BC-F39B-2DCB-3E1E11F34DC6}"/>
              </a:ext>
            </a:extLst>
          </p:cNvPr>
          <p:cNvSpPr txBox="1"/>
          <p:nvPr/>
        </p:nvSpPr>
        <p:spPr>
          <a:xfrm>
            <a:off x="4119716" y="2428568"/>
            <a:ext cx="576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r>
              <a:rPr lang="en-IN">
                <a:solidFill>
                  <a:schemeClr val="accent2">
                    <a:lumMod val="60000"/>
                    <a:lumOff val="40000"/>
                  </a:schemeClr>
                </a:solidFill>
              </a:rPr>
              <a:t>..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364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Trebuchet MS</vt:lpstr>
      <vt:lpstr>Wingdings 3</vt:lpstr>
      <vt:lpstr>Facet</vt:lpstr>
      <vt:lpstr>Web Application Firewall (WAF)</vt:lpstr>
      <vt:lpstr>PowerPoint Presentation</vt:lpstr>
      <vt:lpstr>What is Web Application Firewall(WAF) ? </vt:lpstr>
      <vt:lpstr>Importance of Firewall</vt:lpstr>
      <vt:lpstr>Problem Statement </vt:lpstr>
      <vt:lpstr>Goals of this project</vt:lpstr>
      <vt:lpstr>Technologies &amp; Tools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DEVENDRA KUMAR SHUKLA</dc:creator>
  <cp:lastModifiedBy>DEVENDRA KUMAR SHUKLA</cp:lastModifiedBy>
  <cp:revision>34</cp:revision>
  <dcterms:created xsi:type="dcterms:W3CDTF">2024-10-05T07:29:15Z</dcterms:created>
  <dcterms:modified xsi:type="dcterms:W3CDTF">2024-10-05T20:02:30Z</dcterms:modified>
</cp:coreProperties>
</file>