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5A1A-03EC-E869-74F4-84FCAA56D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BB9E5-DDFD-069D-9E97-CCE917B90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97C0-8C5E-C769-2DB2-8B46AEE0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235-9693-4AB8-9653-ABC11B47218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717B-226F-335A-6D34-F40EBCE8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416C9-CA9A-F4ED-5871-08AC6896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D1B0-71E9-4C28-A623-187FA3101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5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3D3C-D071-C8FB-83BE-502B1771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133E9-E8B8-C0B4-B2DB-8E5FDE51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B39C5-1756-E4E3-49E9-0B3573D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235-9693-4AB8-9653-ABC11B47218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BE82-6461-8775-6E48-9A4AFEF9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84C6-3AE5-F4D0-3156-AF82E776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D1B0-71E9-4C28-A623-187FA3101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57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F82C5-29A0-618C-5F54-83D6E53BF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233ED-FDD5-776D-9934-DF737E167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CB734-E67F-47FF-8F75-9EF93132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235-9693-4AB8-9653-ABC11B47218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3DD87-FEC6-998F-D426-9D10DAC8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E020-445D-3544-5209-B6BE0BB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D1B0-71E9-4C28-A623-187FA3101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4374-9280-DD98-7775-BEAB9A24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65F1-C227-D7D1-443D-AAFB1996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A5A0E-8057-2C64-00F9-556DB2D9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235-9693-4AB8-9653-ABC11B47218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56C55-A9D6-38E4-6B2B-A7FCD66D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EB238-3662-254D-7D9E-102E1F3C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D1B0-71E9-4C28-A623-187FA3101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59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BF9E-2410-49D7-E929-6A69F304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C42EB-6B26-E54C-26C2-74CEAE90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E3CA1-60C3-F499-20A3-F3D98E6F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235-9693-4AB8-9653-ABC11B47218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0A06-5490-0C61-B798-2672719E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97D49-928A-3398-F714-731BB8A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D1B0-71E9-4C28-A623-187FA3101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10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1653-E98A-1B57-4110-F6D46779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58C3-201E-2712-6F8A-21C2C39BD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D486D-0A09-A1FA-7B70-AD3486D9E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11B83-2628-267B-C164-F0FB51A7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235-9693-4AB8-9653-ABC11B47218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39572-9526-B158-5221-8CE350BD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684DE-E091-3F27-7060-4187D2E6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D1B0-71E9-4C28-A623-187FA3101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82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A688-AC29-92B4-78C2-63F6DB52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ADBE-564F-8652-90EA-2DAF1FA51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B1BC5-81B2-DB5F-6321-1A7484A1F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9B4BE-D258-02B8-6F76-45590AF05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11156-F961-9DE6-51C4-7D81CF609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ACDBA-AAEF-ABE3-89AC-3B1F4874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235-9693-4AB8-9653-ABC11B47218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41994-CC60-8B52-37A8-DC24501C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A8623-5D97-FFDC-7EDA-17E22F43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D1B0-71E9-4C28-A623-187FA3101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14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4AEE-56ED-4161-A17C-2C60E8FA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043E1-1283-2066-B50A-3CFA9A7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235-9693-4AB8-9653-ABC11B47218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15D4D-2E84-B880-58BA-24E753AC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346B7-686E-11E2-2A99-BDF22BCD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D1B0-71E9-4C28-A623-187FA3101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05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34B06-3F8A-ECBB-1DED-E832AE42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235-9693-4AB8-9653-ABC11B47218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9307A-9270-83AA-8109-61D1A0E2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109A7-7267-A6BA-EE15-91021F6F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D1B0-71E9-4C28-A623-187FA3101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87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FB71-40C7-BB69-8823-F005B5F5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B4746-E902-2888-5330-A0059E80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676D2-C828-8FE3-0073-267DEA4D0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9E3DE-406A-ABB6-874E-0527F2C8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235-9693-4AB8-9653-ABC11B47218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6A2A6-2950-596A-E3CA-BED30D0E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CCC77-BE50-44C2-817A-389DF2F7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D1B0-71E9-4C28-A623-187FA3101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99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26CD-49F1-2EA0-1525-F102DB8C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54BE6-889E-A707-255A-04A7873CA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75923-9F0F-EB11-DBF4-699B22EAA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C57E1-060B-F011-653D-F26CF102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235-9693-4AB8-9653-ABC11B47218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8BBB9-2822-0E98-E554-BDBFA2CF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E20B5-0C1A-0D36-3953-E7A206B3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D1B0-71E9-4C28-A623-187FA3101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87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6F7CA-A796-3FA0-95CE-7387F3AC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FF3ED-3282-59B7-ACC2-3849910A9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FF195-8EC6-1913-DDD2-32EF2FD4A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F235-9693-4AB8-9653-ABC11B47218A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70E12-8A7D-6C66-9E3F-5FB1F92C0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B79C5-D815-DE96-E70B-CBCD44B3C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4D1B0-71E9-4C28-A623-187FA3101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09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IlGn49n6pA?si=8yBnjcFK9tjAE46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4AE9-834A-45CB-4750-E2FBA131D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7CEA4-B271-62F6-ECCD-94942030D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My topic is about technology. I recently completed my course diploma in graphics and UI/UX design.</a:t>
            </a:r>
          </a:p>
          <a:p>
            <a:r>
              <a:rPr lang="en-IN" dirty="0"/>
              <a:t>I’ll work in Adobe Illustrator, Photoshop, Figma, and XD. </a:t>
            </a:r>
          </a:p>
          <a:p>
            <a:r>
              <a:rPr lang="en-IN" dirty="0"/>
              <a:t>volunteer for technical projects,</a:t>
            </a:r>
          </a:p>
          <a:p>
            <a:r>
              <a:rPr lang="en-IN" dirty="0"/>
              <a:t>Reading books and practicing is one of the most important parts of upgrading my skills.</a:t>
            </a:r>
          </a:p>
          <a:p>
            <a:r>
              <a:rPr lang="en-IN" dirty="0">
                <a:hlinkClick r:id="rId2"/>
              </a:rPr>
              <a:t>https://youtu.be/LIlGn49n6pA?si=8yBnjcFK9tjAE46s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8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TECHNOLOGY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Himanshi Ambaliya</dc:creator>
  <cp:lastModifiedBy>Himanshi Ambaliya</cp:lastModifiedBy>
  <cp:revision>1</cp:revision>
  <dcterms:created xsi:type="dcterms:W3CDTF">2024-06-27T04:44:12Z</dcterms:created>
  <dcterms:modified xsi:type="dcterms:W3CDTF">2024-06-27T04:45:25Z</dcterms:modified>
</cp:coreProperties>
</file>