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Tahoma"/>
      <p:regular r:id="rId18"/>
      <p:bold r:id="rId19"/>
    </p:embeddedFont>
    <p:embeddedFont>
      <p:font typeface="Questrial"/>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Questrial-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Tahoma-bold.fntdata"/><Relationship Id="rId6" Type="http://schemas.openxmlformats.org/officeDocument/2006/relationships/slide" Target="slides/slide2.xml"/><Relationship Id="rId18" Type="http://schemas.openxmlformats.org/officeDocument/2006/relationships/font" Target="fonts/Tahoma-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txBox="1"/>
          <p:nvPr/>
        </p:nvSpPr>
        <p:spPr>
          <a:xfrm>
            <a:off x="3884612" y="8685210"/>
            <a:ext cx="2949600" cy="434999"/>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 sz="1200" u="none" cap="none" strike="noStrike">
                <a:solidFill>
                  <a:srgbClr val="000000"/>
                </a:solidFill>
                <a:latin typeface="Times New Roman"/>
                <a:ea typeface="Times New Roman"/>
                <a:cs typeface="Times New Roman"/>
                <a:sym typeface="Times New Roman"/>
              </a:rPr>
              <a:t>‹#›</a:t>
            </a:fld>
            <a:endParaRPr/>
          </a:p>
        </p:txBody>
      </p:sp>
      <p:sp>
        <p:nvSpPr>
          <p:cNvPr id="341" name="Shape 3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342" name="Shape 342"/>
          <p:cNvSpPr txBox="1"/>
          <p:nvPr/>
        </p:nvSpPr>
        <p:spPr>
          <a:xfrm>
            <a:off x="685800" y="4343400"/>
            <a:ext cx="5486399"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00"/>
              </a:solidFill>
              <a:latin typeface="Calibri"/>
              <a:ea typeface="Calibri"/>
              <a:cs typeface="Calibri"/>
              <a:sym typeface="Calibri"/>
            </a:endParaRPr>
          </a:p>
        </p:txBody>
      </p:sp>
      <p:sp>
        <p:nvSpPr>
          <p:cNvPr id="343" name="Shape 343"/>
          <p:cNvSpPr txBox="1"/>
          <p:nvPr>
            <p:ph idx="1" type="body"/>
          </p:nvPr>
        </p:nvSpPr>
        <p:spPr>
          <a:xfrm>
            <a:off x="685800" y="4343400"/>
            <a:ext cx="5464200" cy="4092598"/>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5" name="Shape 405"/>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1" name="Shape 411"/>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7" name="Shape 417"/>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Shape 422"/>
          <p:cNvSpPr txBox="1"/>
          <p:nvPr/>
        </p:nvSpPr>
        <p:spPr>
          <a:xfrm>
            <a:off x="3884612" y="8685210"/>
            <a:ext cx="2949600" cy="434999"/>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Font typeface="Times New Roman"/>
              <a:buNone/>
            </a:pPr>
            <a:fld id="{00000000-1234-1234-1234-123412341234}" type="slidenum">
              <a:rPr b="0" i="0" lang="en" sz="1200" u="none" cap="none" strike="noStrike">
                <a:solidFill>
                  <a:srgbClr val="000000"/>
                </a:solidFill>
                <a:latin typeface="Times New Roman"/>
                <a:ea typeface="Times New Roman"/>
                <a:cs typeface="Times New Roman"/>
                <a:sym typeface="Times New Roman"/>
              </a:rPr>
              <a:t>‹#›</a:t>
            </a:fld>
            <a:endParaRPr/>
          </a:p>
        </p:txBody>
      </p:sp>
      <p:sp>
        <p:nvSpPr>
          <p:cNvPr id="423" name="Shape 4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solidFill>
            <a:srgbClr val="FFFFFF"/>
          </a:solidFill>
          <a:ln>
            <a:noFill/>
          </a:ln>
        </p:spPr>
      </p:sp>
      <p:sp>
        <p:nvSpPr>
          <p:cNvPr id="424" name="Shape 424"/>
          <p:cNvSpPr txBox="1"/>
          <p:nvPr/>
        </p:nvSpPr>
        <p:spPr>
          <a:xfrm>
            <a:off x="685800" y="4343400"/>
            <a:ext cx="5486399"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800" u="none" cap="none" strike="noStrike">
              <a:solidFill>
                <a:srgbClr val="000000"/>
              </a:solidFill>
              <a:latin typeface="Calibri"/>
              <a:ea typeface="Calibri"/>
              <a:cs typeface="Calibri"/>
              <a:sym typeface="Calibri"/>
            </a:endParaRPr>
          </a:p>
        </p:txBody>
      </p:sp>
      <p:sp>
        <p:nvSpPr>
          <p:cNvPr id="425" name="Shape 425"/>
          <p:cNvSpPr txBox="1"/>
          <p:nvPr>
            <p:ph idx="1" type="body"/>
          </p:nvPr>
        </p:nvSpPr>
        <p:spPr>
          <a:xfrm>
            <a:off x="685800" y="4343400"/>
            <a:ext cx="5464200" cy="4092598"/>
          </a:xfrm>
          <a:prstGeom prst="rect">
            <a:avLst/>
          </a:prstGeom>
          <a:noFill/>
          <a:ln>
            <a:noFill/>
          </a:ln>
        </p:spPr>
        <p:txBody>
          <a:bodyPr anchorCtr="0" anchor="ctr"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1" name="Shape 351"/>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7" name="Shape 357"/>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3" name="Shape 363"/>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0" name="Shape 370"/>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0" name="Shape 380"/>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6" name="Shape 386"/>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3" name="Shape 393"/>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9" name="Shape 399"/>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Font typeface="Arial"/>
              <a:buNone/>
            </a:pPr>
            <a:r>
              <a:t/>
            </a:r>
            <a:endParaRPr b="0" i="0" sz="11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spTree>
      <p:nvGrpSpPr>
        <p:cNvPr id="10" name="Shape 10"/>
        <p:cNvGrpSpPr/>
        <p:nvPr/>
      </p:nvGrpSpPr>
      <p:grpSpPr>
        <a:xfrm>
          <a:off x="0" y="0"/>
          <a:ext cx="0" cy="0"/>
          <a:chOff x="0" y="0"/>
          <a:chExt cx="0" cy="0"/>
        </a:xfrm>
      </p:grpSpPr>
      <p:pic>
        <p:nvPicPr>
          <p:cNvPr id="11" name="Shape 11"/>
          <p:cNvPicPr preferRelativeResize="0"/>
          <p:nvPr/>
        </p:nvPicPr>
        <p:blipFill rotWithShape="1">
          <a:blip r:embed="rId2">
            <a:alphaModFix/>
          </a:blip>
          <a:srcRect b="0" l="0" r="0" t="0"/>
          <a:stretch/>
        </p:blipFill>
        <p:spPr>
          <a:xfrm>
            <a:off x="595" y="4934326"/>
            <a:ext cx="9142800" cy="209100"/>
          </a:xfrm>
          <a:prstGeom prst="rect">
            <a:avLst/>
          </a:prstGeom>
          <a:noFill/>
          <a:ln>
            <a:noFill/>
          </a:ln>
        </p:spPr>
      </p:pic>
      <p:cxnSp>
        <p:nvCxnSpPr>
          <p:cNvPr id="12" name="Shape 12"/>
          <p:cNvCxnSpPr/>
          <p:nvPr/>
        </p:nvCxnSpPr>
        <p:spPr>
          <a:xfrm>
            <a:off x="3767046" y="2084519"/>
            <a:ext cx="0" cy="663000"/>
          </a:xfrm>
          <a:prstGeom prst="straightConnector1">
            <a:avLst/>
          </a:prstGeom>
          <a:noFill/>
          <a:ln cap="flat" cmpd="sng" w="12700">
            <a:solidFill>
              <a:srgbClr val="7F7F7F"/>
            </a:solidFill>
            <a:prstDash val="dot"/>
            <a:miter lim="8000"/>
            <a:headEnd len="med" w="med" type="none"/>
            <a:tailEnd len="med" w="med" type="none"/>
          </a:ln>
        </p:spPr>
      </p:cxnSp>
      <p:pic>
        <p:nvPicPr>
          <p:cNvPr id="13" name="Shape 13"/>
          <p:cNvPicPr preferRelativeResize="0"/>
          <p:nvPr/>
        </p:nvPicPr>
        <p:blipFill rotWithShape="1">
          <a:blip r:embed="rId3">
            <a:alphaModFix/>
          </a:blip>
          <a:srcRect b="0" l="0" r="0" t="0"/>
          <a:stretch/>
        </p:blipFill>
        <p:spPr>
          <a:xfrm>
            <a:off x="2048333" y="1803171"/>
            <a:ext cx="1642800" cy="1225800"/>
          </a:xfrm>
          <a:prstGeom prst="rect">
            <a:avLst/>
          </a:prstGeom>
          <a:noFill/>
          <a:ln>
            <a:noFill/>
          </a:ln>
        </p:spPr>
      </p:pic>
      <p:sp>
        <p:nvSpPr>
          <p:cNvPr id="14" name="Shape 14"/>
          <p:cNvSpPr txBox="1"/>
          <p:nvPr>
            <p:ph type="title"/>
          </p:nvPr>
        </p:nvSpPr>
        <p:spPr>
          <a:xfrm>
            <a:off x="3886200" y="2112917"/>
            <a:ext cx="4191000" cy="6063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4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5" name="Shape 15"/>
          <p:cNvSpPr/>
          <p:nvPr/>
        </p:nvSpPr>
        <p:spPr>
          <a:xfrm>
            <a:off x="48637" y="68091"/>
            <a:ext cx="9046200" cy="622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with Caption">
    <p:spTree>
      <p:nvGrpSpPr>
        <p:cNvPr id="77" name="Shape 77"/>
        <p:cNvGrpSpPr/>
        <p:nvPr/>
      </p:nvGrpSpPr>
      <p:grpSpPr>
        <a:xfrm>
          <a:off x="0" y="0"/>
          <a:ext cx="0" cy="0"/>
          <a:chOff x="0" y="0"/>
          <a:chExt cx="0" cy="0"/>
        </a:xfrm>
      </p:grpSpPr>
      <p:sp>
        <p:nvSpPr>
          <p:cNvPr id="78" name="Shape 78"/>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grpSp>
        <p:nvGrpSpPr>
          <p:cNvPr id="79" name="Shape 79"/>
          <p:cNvGrpSpPr/>
          <p:nvPr/>
        </p:nvGrpSpPr>
        <p:grpSpPr>
          <a:xfrm>
            <a:off x="881813" y="1179052"/>
            <a:ext cx="5362956" cy="3200522"/>
            <a:chOff x="881813" y="1179052"/>
            <a:chExt cx="5362956" cy="3200522"/>
          </a:xfrm>
        </p:grpSpPr>
        <p:grpSp>
          <p:nvGrpSpPr>
            <p:cNvPr id="80" name="Shape 80"/>
            <p:cNvGrpSpPr/>
            <p:nvPr/>
          </p:nvGrpSpPr>
          <p:grpSpPr>
            <a:xfrm>
              <a:off x="881813" y="1179052"/>
              <a:ext cx="5362956" cy="3200522"/>
              <a:chOff x="-12406313" y="784225"/>
              <a:chExt cx="10563238" cy="6303963"/>
            </a:xfrm>
          </p:grpSpPr>
          <p:sp>
            <p:nvSpPr>
              <p:cNvPr id="81" name="Shape 81"/>
              <p:cNvSpPr/>
              <p:nvPr/>
            </p:nvSpPr>
            <p:spPr>
              <a:xfrm>
                <a:off x="-6191251" y="5287962"/>
                <a:ext cx="214200" cy="496800"/>
              </a:xfrm>
              <a:custGeom>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2" name="Shape 82"/>
              <p:cNvSpPr/>
              <p:nvPr/>
            </p:nvSpPr>
            <p:spPr>
              <a:xfrm>
                <a:off x="-5110162" y="4498975"/>
                <a:ext cx="60300" cy="136500"/>
              </a:xfrm>
              <a:custGeom>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3" name="Shape 83"/>
              <p:cNvSpPr/>
              <p:nvPr/>
            </p:nvSpPr>
            <p:spPr>
              <a:xfrm>
                <a:off x="-4648201" y="4641850"/>
                <a:ext cx="315900" cy="409500"/>
              </a:xfrm>
              <a:custGeom>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4" name="Shape 84"/>
              <p:cNvSpPr/>
              <p:nvPr/>
            </p:nvSpPr>
            <p:spPr>
              <a:xfrm>
                <a:off x="-4241801" y="4592637"/>
                <a:ext cx="300000" cy="398400"/>
              </a:xfrm>
              <a:custGeom>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5" name="Shape 85"/>
              <p:cNvSpPr/>
              <p:nvPr/>
            </p:nvSpPr>
            <p:spPr>
              <a:xfrm>
                <a:off x="-3952876" y="4781550"/>
                <a:ext cx="187200" cy="261900"/>
              </a:xfrm>
              <a:custGeom>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6" name="Shape 86"/>
              <p:cNvSpPr/>
              <p:nvPr/>
            </p:nvSpPr>
            <p:spPr>
              <a:xfrm>
                <a:off x="-4343401" y="5051425"/>
                <a:ext cx="300000" cy="104700"/>
              </a:xfrm>
              <a:custGeom>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7" name="Shape 87"/>
              <p:cNvSpPr/>
              <p:nvPr/>
            </p:nvSpPr>
            <p:spPr>
              <a:xfrm>
                <a:off x="-3919537" y="5133975"/>
                <a:ext cx="90600" cy="27000"/>
              </a:xfrm>
              <a:custGeom>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8" name="Shape 88"/>
              <p:cNvSpPr/>
              <p:nvPr/>
            </p:nvSpPr>
            <p:spPr>
              <a:xfrm>
                <a:off x="-4010026" y="5141912"/>
                <a:ext cx="63600" cy="27000"/>
              </a:xfrm>
              <a:custGeom>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89" name="Shape 89"/>
              <p:cNvSpPr/>
              <p:nvPr/>
            </p:nvSpPr>
            <p:spPr>
              <a:xfrm>
                <a:off x="-3941762" y="5175250"/>
                <a:ext cx="44400" cy="38100"/>
              </a:xfrm>
              <a:custGeom>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0" name="Shape 90"/>
              <p:cNvSpPr/>
              <p:nvPr/>
            </p:nvSpPr>
            <p:spPr>
              <a:xfrm>
                <a:off x="-4032251" y="5138737"/>
                <a:ext cx="18900" cy="22200"/>
              </a:xfrm>
              <a:custGeom>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1" name="Shape 91"/>
              <p:cNvSpPr/>
              <p:nvPr/>
            </p:nvSpPr>
            <p:spPr>
              <a:xfrm>
                <a:off x="-3810001" y="5145087"/>
                <a:ext cx="104700" cy="71400"/>
              </a:xfrm>
              <a:custGeom>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2" name="Shape 92"/>
              <p:cNvSpPr/>
              <p:nvPr/>
            </p:nvSpPr>
            <p:spPr>
              <a:xfrm>
                <a:off x="-3503612" y="5040312"/>
                <a:ext cx="23700" cy="52500"/>
              </a:xfrm>
              <a:custGeom>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3" name="Shape 93"/>
              <p:cNvSpPr/>
              <p:nvPr/>
            </p:nvSpPr>
            <p:spPr>
              <a:xfrm>
                <a:off x="-3735387" y="4949825"/>
                <a:ext cx="25500" cy="34800"/>
              </a:xfrm>
              <a:custGeom>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4" name="Shape 94"/>
              <p:cNvSpPr/>
              <p:nvPr/>
            </p:nvSpPr>
            <p:spPr>
              <a:xfrm>
                <a:off x="-3683001" y="4946650"/>
                <a:ext cx="85800" cy="30300"/>
              </a:xfrm>
              <a:custGeom>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5" name="Shape 95"/>
              <p:cNvSpPr/>
              <p:nvPr/>
            </p:nvSpPr>
            <p:spPr>
              <a:xfrm>
                <a:off x="-3697287" y="4762500"/>
                <a:ext cx="36600" cy="96900"/>
              </a:xfrm>
              <a:custGeom>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6" name="Shape 96"/>
              <p:cNvSpPr/>
              <p:nvPr/>
            </p:nvSpPr>
            <p:spPr>
              <a:xfrm>
                <a:off x="-3071813" y="4991100"/>
                <a:ext cx="117600" cy="79500"/>
              </a:xfrm>
              <a:custGeom>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7" name="Shape 97"/>
              <p:cNvSpPr/>
              <p:nvPr/>
            </p:nvSpPr>
            <p:spPr>
              <a:xfrm>
                <a:off x="-3600451" y="4852987"/>
                <a:ext cx="604800" cy="371400"/>
              </a:xfrm>
              <a:custGeom>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8" name="Shape 98"/>
              <p:cNvSpPr/>
              <p:nvPr/>
            </p:nvSpPr>
            <p:spPr>
              <a:xfrm>
                <a:off x="-2989263" y="4935537"/>
                <a:ext cx="60300" cy="66600"/>
              </a:xfrm>
              <a:custGeom>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99" name="Shape 99"/>
              <p:cNvSpPr/>
              <p:nvPr/>
            </p:nvSpPr>
            <p:spPr>
              <a:xfrm>
                <a:off x="-2882900" y="5037137"/>
                <a:ext cx="30300" cy="44400"/>
              </a:xfrm>
              <a:custGeom>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0" name="Shape 100"/>
              <p:cNvSpPr/>
              <p:nvPr/>
            </p:nvSpPr>
            <p:spPr>
              <a:xfrm>
                <a:off x="-2681288" y="5202237"/>
                <a:ext cx="18900" cy="25500"/>
              </a:xfrm>
              <a:custGeom>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1" name="Shape 101"/>
              <p:cNvSpPr/>
              <p:nvPr/>
            </p:nvSpPr>
            <p:spPr>
              <a:xfrm>
                <a:off x="-2725738" y="5183187"/>
                <a:ext cx="33300" cy="18900"/>
              </a:xfrm>
              <a:custGeom>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2" name="Shape 102"/>
              <p:cNvSpPr/>
              <p:nvPr/>
            </p:nvSpPr>
            <p:spPr>
              <a:xfrm>
                <a:off x="-2722563" y="5133975"/>
                <a:ext cx="30300" cy="41400"/>
              </a:xfrm>
              <a:custGeom>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3" name="Shape 103"/>
              <p:cNvSpPr/>
              <p:nvPr/>
            </p:nvSpPr>
            <p:spPr>
              <a:xfrm>
                <a:off x="-2782888" y="5103812"/>
                <a:ext cx="38100" cy="27000"/>
              </a:xfrm>
              <a:custGeom>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4" name="Shape 104"/>
              <p:cNvSpPr/>
              <p:nvPr/>
            </p:nvSpPr>
            <p:spPr>
              <a:xfrm>
                <a:off x="-2830513" y="5073650"/>
                <a:ext cx="25500" cy="15900"/>
              </a:xfrm>
              <a:custGeom>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5" name="Shape 105"/>
              <p:cNvSpPr/>
              <p:nvPr/>
            </p:nvSpPr>
            <p:spPr>
              <a:xfrm>
                <a:off x="-3187700" y="6373812"/>
                <a:ext cx="112800" cy="131700"/>
              </a:xfrm>
              <a:custGeom>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6" name="Shape 106"/>
              <p:cNvSpPr/>
              <p:nvPr/>
            </p:nvSpPr>
            <p:spPr>
              <a:xfrm>
                <a:off x="-3089275" y="6340475"/>
                <a:ext cx="14400" cy="22200"/>
              </a:xfrm>
              <a:custGeom>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7" name="Shape 107"/>
              <p:cNvSpPr/>
              <p:nvPr/>
            </p:nvSpPr>
            <p:spPr>
              <a:xfrm>
                <a:off x="-3427412" y="6170612"/>
                <a:ext cx="36600" cy="15900"/>
              </a:xfrm>
              <a:custGeom>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8" name="Shape 108"/>
              <p:cNvSpPr/>
              <p:nvPr/>
            </p:nvSpPr>
            <p:spPr>
              <a:xfrm>
                <a:off x="-3619501" y="5246687"/>
                <a:ext cx="41400" cy="18900"/>
              </a:xfrm>
              <a:custGeom>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09" name="Shape 109"/>
              <p:cNvSpPr/>
              <p:nvPr/>
            </p:nvSpPr>
            <p:spPr>
              <a:xfrm>
                <a:off x="-4117976" y="5227637"/>
                <a:ext cx="1197000" cy="1082700"/>
              </a:xfrm>
              <a:custGeom>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0" name="Shape 110"/>
              <p:cNvSpPr/>
              <p:nvPr/>
            </p:nvSpPr>
            <p:spPr>
              <a:xfrm>
                <a:off x="-2541588" y="6373812"/>
                <a:ext cx="225300" cy="266700"/>
              </a:xfrm>
              <a:custGeom>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1" name="Shape 111"/>
              <p:cNvSpPr/>
              <p:nvPr/>
            </p:nvSpPr>
            <p:spPr>
              <a:xfrm>
                <a:off x="-2357438" y="6118225"/>
                <a:ext cx="168300" cy="293700"/>
              </a:xfrm>
              <a:custGeom>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2" name="Shape 112"/>
              <p:cNvSpPr/>
              <p:nvPr/>
            </p:nvSpPr>
            <p:spPr>
              <a:xfrm>
                <a:off x="-2230438" y="5464175"/>
                <a:ext cx="38100" cy="30300"/>
              </a:xfrm>
              <a:custGeom>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3" name="Shape 113"/>
              <p:cNvSpPr/>
              <p:nvPr/>
            </p:nvSpPr>
            <p:spPr>
              <a:xfrm>
                <a:off x="-2189163" y="5427662"/>
                <a:ext cx="33300" cy="25500"/>
              </a:xfrm>
              <a:custGeom>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4" name="Shape 114"/>
              <p:cNvSpPr/>
              <p:nvPr/>
            </p:nvSpPr>
            <p:spPr>
              <a:xfrm>
                <a:off x="-3851276" y="4492625"/>
                <a:ext cx="135000" cy="149100"/>
              </a:xfrm>
              <a:custGeom>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5" name="Shape 115"/>
              <p:cNvSpPr/>
              <p:nvPr/>
            </p:nvSpPr>
            <p:spPr>
              <a:xfrm>
                <a:off x="-3975101" y="4454525"/>
                <a:ext cx="66600" cy="82500"/>
              </a:xfrm>
              <a:custGeom>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6" name="Shape 116"/>
              <p:cNvSpPr/>
              <p:nvPr/>
            </p:nvSpPr>
            <p:spPr>
              <a:xfrm>
                <a:off x="-3927476" y="4179887"/>
                <a:ext cx="128700" cy="217500"/>
              </a:xfrm>
              <a:custGeom>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7" name="Shape 117"/>
              <p:cNvSpPr/>
              <p:nvPr/>
            </p:nvSpPr>
            <p:spPr>
              <a:xfrm>
                <a:off x="-3795712" y="4397375"/>
                <a:ext cx="44400" cy="87300"/>
              </a:xfrm>
              <a:custGeom>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8" name="Shape 118"/>
              <p:cNvSpPr/>
              <p:nvPr/>
            </p:nvSpPr>
            <p:spPr>
              <a:xfrm>
                <a:off x="-3856037" y="4421187"/>
                <a:ext cx="33300" cy="55500"/>
              </a:xfrm>
              <a:custGeom>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19" name="Shape 119"/>
              <p:cNvSpPr/>
              <p:nvPr/>
            </p:nvSpPr>
            <p:spPr>
              <a:xfrm>
                <a:off x="-3836987" y="4457700"/>
                <a:ext cx="33300" cy="65100"/>
              </a:xfrm>
              <a:custGeom>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0" name="Shape 120"/>
              <p:cNvSpPr/>
              <p:nvPr/>
            </p:nvSpPr>
            <p:spPr>
              <a:xfrm>
                <a:off x="-3806826" y="4457700"/>
                <a:ext cx="14400" cy="41400"/>
              </a:xfrm>
              <a:custGeom>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1" name="Shape 121"/>
              <p:cNvSpPr/>
              <p:nvPr/>
            </p:nvSpPr>
            <p:spPr>
              <a:xfrm>
                <a:off x="-3798887" y="4484687"/>
                <a:ext cx="17400" cy="22200"/>
              </a:xfrm>
              <a:custGeom>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2" name="Shape 122"/>
              <p:cNvSpPr/>
              <p:nvPr/>
            </p:nvSpPr>
            <p:spPr>
              <a:xfrm>
                <a:off x="-3822701" y="4397375"/>
                <a:ext cx="23700" cy="30300"/>
              </a:xfrm>
              <a:custGeom>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3" name="Shape 123"/>
              <p:cNvSpPr/>
              <p:nvPr/>
            </p:nvSpPr>
            <p:spPr>
              <a:xfrm>
                <a:off x="-3900487" y="4364037"/>
                <a:ext cx="33300" cy="41400"/>
              </a:xfrm>
              <a:custGeom>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4" name="Shape 124"/>
              <p:cNvSpPr/>
              <p:nvPr/>
            </p:nvSpPr>
            <p:spPr>
              <a:xfrm>
                <a:off x="-3863976" y="4371975"/>
                <a:ext cx="7800" cy="0"/>
              </a:xfrm>
              <a:custGeom>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5" name="Shape 125"/>
              <p:cNvSpPr/>
              <p:nvPr/>
            </p:nvSpPr>
            <p:spPr>
              <a:xfrm>
                <a:off x="-3916362" y="3921125"/>
                <a:ext cx="65100" cy="109500"/>
              </a:xfrm>
              <a:custGeom>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6" name="Shape 126"/>
              <p:cNvSpPr/>
              <p:nvPr/>
            </p:nvSpPr>
            <p:spPr>
              <a:xfrm>
                <a:off x="-4257676" y="4116387"/>
                <a:ext cx="71400" cy="71400"/>
              </a:xfrm>
              <a:custGeom>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7" name="Shape 127"/>
              <p:cNvSpPr/>
              <p:nvPr/>
            </p:nvSpPr>
            <p:spPr>
              <a:xfrm>
                <a:off x="-4351337" y="4894262"/>
                <a:ext cx="49200" cy="52500"/>
              </a:xfrm>
              <a:custGeom>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8" name="Shape 128"/>
              <p:cNvSpPr/>
              <p:nvPr/>
            </p:nvSpPr>
            <p:spPr>
              <a:xfrm>
                <a:off x="-4276726" y="4935537"/>
                <a:ext cx="18900" cy="18900"/>
              </a:xfrm>
              <a:custGeom>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29" name="Shape 129"/>
              <p:cNvSpPr/>
              <p:nvPr/>
            </p:nvSpPr>
            <p:spPr>
              <a:xfrm>
                <a:off x="-4543426" y="4878387"/>
                <a:ext cx="18900" cy="34800"/>
              </a:xfrm>
              <a:custGeom>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0" name="Shape 130"/>
              <p:cNvSpPr/>
              <p:nvPr/>
            </p:nvSpPr>
            <p:spPr>
              <a:xfrm>
                <a:off x="-4579937" y="4803775"/>
                <a:ext cx="30300" cy="30300"/>
              </a:xfrm>
              <a:custGeom>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1" name="Shape 131"/>
              <p:cNvSpPr/>
              <p:nvPr/>
            </p:nvSpPr>
            <p:spPr>
              <a:xfrm>
                <a:off x="-3630612" y="3586162"/>
                <a:ext cx="68400" cy="109500"/>
              </a:xfrm>
              <a:custGeom>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2" name="Shape 132"/>
              <p:cNvSpPr/>
              <p:nvPr/>
            </p:nvSpPr>
            <p:spPr>
              <a:xfrm>
                <a:off x="-3551237" y="3563937"/>
                <a:ext cx="77700" cy="63600"/>
              </a:xfrm>
              <a:custGeom>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3" name="Shape 133"/>
              <p:cNvSpPr/>
              <p:nvPr/>
            </p:nvSpPr>
            <p:spPr>
              <a:xfrm>
                <a:off x="-3592512" y="3278187"/>
                <a:ext cx="330300" cy="324000"/>
              </a:xfrm>
              <a:custGeom>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4" name="Shape 134"/>
              <p:cNvSpPr/>
              <p:nvPr/>
            </p:nvSpPr>
            <p:spPr>
              <a:xfrm>
                <a:off x="-3325812" y="3098800"/>
                <a:ext cx="171300" cy="173100"/>
              </a:xfrm>
              <a:custGeom>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5" name="Shape 135"/>
              <p:cNvSpPr/>
              <p:nvPr/>
            </p:nvSpPr>
            <p:spPr>
              <a:xfrm>
                <a:off x="-3160713" y="3143250"/>
                <a:ext cx="30300" cy="30300"/>
              </a:xfrm>
              <a:custGeom>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6" name="Shape 136"/>
              <p:cNvSpPr/>
              <p:nvPr/>
            </p:nvSpPr>
            <p:spPr>
              <a:xfrm>
                <a:off x="-3135313" y="3143250"/>
                <a:ext cx="4800" cy="0"/>
              </a:xfrm>
              <a:custGeom>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7" name="Shape 137"/>
              <p:cNvSpPr/>
              <p:nvPr/>
            </p:nvSpPr>
            <p:spPr>
              <a:xfrm>
                <a:off x="-3135313" y="3143250"/>
                <a:ext cx="4800" cy="0"/>
              </a:xfrm>
              <a:custGeom>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8" name="Shape 138"/>
              <p:cNvSpPr/>
              <p:nvPr/>
            </p:nvSpPr>
            <p:spPr>
              <a:xfrm>
                <a:off x="-3101975" y="3098800"/>
                <a:ext cx="38100" cy="33300"/>
              </a:xfrm>
              <a:custGeom>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39" name="Shape 139"/>
              <p:cNvSpPr/>
              <p:nvPr/>
            </p:nvSpPr>
            <p:spPr>
              <a:xfrm>
                <a:off x="-3030538" y="3060700"/>
                <a:ext cx="18900" cy="27000"/>
              </a:xfrm>
              <a:custGeom>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0" name="Shape 140"/>
              <p:cNvSpPr/>
              <p:nvPr/>
            </p:nvSpPr>
            <p:spPr>
              <a:xfrm>
                <a:off x="-3270250" y="2681288"/>
                <a:ext cx="82500" cy="390600"/>
              </a:xfrm>
              <a:custGeom>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1" name="Shape 141"/>
              <p:cNvSpPr/>
              <p:nvPr/>
            </p:nvSpPr>
            <p:spPr>
              <a:xfrm>
                <a:off x="-5943601" y="1328737"/>
                <a:ext cx="519000" cy="458699"/>
              </a:xfrm>
              <a:custGeom>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2" name="Shape 142"/>
              <p:cNvSpPr/>
              <p:nvPr/>
            </p:nvSpPr>
            <p:spPr>
              <a:xfrm>
                <a:off x="-5770562" y="1779588"/>
                <a:ext cx="4800" cy="4800"/>
              </a:xfrm>
              <a:custGeom>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3" name="Shape 143"/>
              <p:cNvSpPr/>
              <p:nvPr/>
            </p:nvSpPr>
            <p:spPr>
              <a:xfrm>
                <a:off x="-5770562" y="1779588"/>
                <a:ext cx="4800" cy="4800"/>
              </a:xfrm>
              <a:custGeom>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4" name="Shape 144"/>
              <p:cNvSpPr/>
              <p:nvPr/>
            </p:nvSpPr>
            <p:spPr>
              <a:xfrm>
                <a:off x="-7966075" y="1287462"/>
                <a:ext cx="6123000" cy="4860900"/>
              </a:xfrm>
              <a:custGeom>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5" name="Shape 145"/>
              <p:cNvSpPr/>
              <p:nvPr/>
            </p:nvSpPr>
            <p:spPr>
              <a:xfrm>
                <a:off x="-2181225" y="1704975"/>
                <a:ext cx="101700" cy="55500"/>
              </a:xfrm>
              <a:custGeom>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6" name="Shape 146"/>
              <p:cNvSpPr/>
              <p:nvPr/>
            </p:nvSpPr>
            <p:spPr>
              <a:xfrm>
                <a:off x="-2497138" y="1809750"/>
                <a:ext cx="41400" cy="27000"/>
              </a:xfrm>
              <a:custGeom>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7" name="Shape 147"/>
              <p:cNvSpPr/>
              <p:nvPr/>
            </p:nvSpPr>
            <p:spPr>
              <a:xfrm>
                <a:off x="-3462337" y="1411287"/>
                <a:ext cx="18900" cy="30300"/>
              </a:xfrm>
              <a:custGeom>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8" name="Shape 148"/>
              <p:cNvSpPr/>
              <p:nvPr/>
            </p:nvSpPr>
            <p:spPr>
              <a:xfrm>
                <a:off x="-4159251" y="1506537"/>
                <a:ext cx="44400" cy="33300"/>
              </a:xfrm>
              <a:custGeom>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49" name="Shape 149"/>
              <p:cNvSpPr/>
              <p:nvPr/>
            </p:nvSpPr>
            <p:spPr>
              <a:xfrm>
                <a:off x="-4122737" y="1528762"/>
                <a:ext cx="7800" cy="11100"/>
              </a:xfrm>
              <a:custGeom>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0" name="Shape 150"/>
              <p:cNvSpPr/>
              <p:nvPr/>
            </p:nvSpPr>
            <p:spPr>
              <a:xfrm>
                <a:off x="-4527551" y="1141412"/>
                <a:ext cx="179400" cy="123900"/>
              </a:xfrm>
              <a:custGeom>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1" name="Shape 151"/>
              <p:cNvSpPr/>
              <p:nvPr/>
            </p:nvSpPr>
            <p:spPr>
              <a:xfrm>
                <a:off x="-4779962" y="1085850"/>
                <a:ext cx="71400" cy="41400"/>
              </a:xfrm>
              <a:custGeom>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2" name="Shape 152"/>
              <p:cNvSpPr/>
              <p:nvPr/>
            </p:nvSpPr>
            <p:spPr>
              <a:xfrm>
                <a:off x="-4756151" y="990600"/>
                <a:ext cx="247500" cy="207900"/>
              </a:xfrm>
              <a:custGeom>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3" name="Shape 153"/>
              <p:cNvSpPr/>
              <p:nvPr/>
            </p:nvSpPr>
            <p:spPr>
              <a:xfrm>
                <a:off x="-4648201" y="1322387"/>
                <a:ext cx="30300" cy="22200"/>
              </a:xfrm>
              <a:custGeom>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4" name="Shape 154"/>
              <p:cNvSpPr/>
              <p:nvPr/>
            </p:nvSpPr>
            <p:spPr>
              <a:xfrm>
                <a:off x="-4805362" y="995362"/>
                <a:ext cx="41400" cy="14400"/>
              </a:xfrm>
              <a:custGeom>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5" name="Shape 155"/>
              <p:cNvSpPr/>
              <p:nvPr/>
            </p:nvSpPr>
            <p:spPr>
              <a:xfrm>
                <a:off x="-4313237" y="1235075"/>
                <a:ext cx="33300" cy="18900"/>
              </a:xfrm>
              <a:custGeom>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6" name="Shape 156"/>
              <p:cNvSpPr/>
              <p:nvPr/>
            </p:nvSpPr>
            <p:spPr>
              <a:xfrm>
                <a:off x="-5988051" y="1066800"/>
                <a:ext cx="7800" cy="6300"/>
              </a:xfrm>
              <a:custGeom>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7" name="Shape 157"/>
              <p:cNvSpPr/>
              <p:nvPr/>
            </p:nvSpPr>
            <p:spPr>
              <a:xfrm>
                <a:off x="-6161087" y="1028700"/>
                <a:ext cx="211200" cy="74700"/>
              </a:xfrm>
              <a:custGeom>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8" name="Shape 158"/>
              <p:cNvSpPr/>
              <p:nvPr/>
            </p:nvSpPr>
            <p:spPr>
              <a:xfrm>
                <a:off x="-5611812" y="976312"/>
                <a:ext cx="69900" cy="55500"/>
              </a:xfrm>
              <a:custGeom>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59" name="Shape 159"/>
              <p:cNvSpPr/>
              <p:nvPr/>
            </p:nvSpPr>
            <p:spPr>
              <a:xfrm>
                <a:off x="-5710237" y="1014412"/>
                <a:ext cx="79500" cy="55500"/>
              </a:xfrm>
              <a:custGeom>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0" name="Shape 160"/>
              <p:cNvSpPr/>
              <p:nvPr/>
            </p:nvSpPr>
            <p:spPr>
              <a:xfrm>
                <a:off x="-5815012" y="1062037"/>
                <a:ext cx="82500" cy="34800"/>
              </a:xfrm>
              <a:custGeom>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1" name="Shape 161"/>
              <p:cNvSpPr/>
              <p:nvPr/>
            </p:nvSpPr>
            <p:spPr>
              <a:xfrm>
                <a:off x="-5861051" y="949325"/>
                <a:ext cx="125400" cy="101700"/>
              </a:xfrm>
              <a:custGeom>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2" name="Shape 162"/>
              <p:cNvSpPr/>
              <p:nvPr/>
            </p:nvSpPr>
            <p:spPr>
              <a:xfrm>
                <a:off x="-7148513" y="1100137"/>
                <a:ext cx="414300" cy="274500"/>
              </a:xfrm>
              <a:custGeom>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3" name="Shape 163"/>
              <p:cNvSpPr/>
              <p:nvPr/>
            </p:nvSpPr>
            <p:spPr>
              <a:xfrm>
                <a:off x="-6934200" y="1058862"/>
                <a:ext cx="270000" cy="115800"/>
              </a:xfrm>
              <a:custGeom>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4" name="Shape 164"/>
              <p:cNvSpPr/>
              <p:nvPr/>
            </p:nvSpPr>
            <p:spPr>
              <a:xfrm>
                <a:off x="-7162800" y="1190625"/>
                <a:ext cx="49200" cy="52500"/>
              </a:xfrm>
              <a:custGeom>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5" name="Shape 165"/>
              <p:cNvSpPr/>
              <p:nvPr/>
            </p:nvSpPr>
            <p:spPr>
              <a:xfrm>
                <a:off x="-7148513" y="1190625"/>
                <a:ext cx="4800" cy="3300"/>
              </a:xfrm>
              <a:custGeom>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6" name="Shape 166"/>
              <p:cNvSpPr/>
              <p:nvPr/>
            </p:nvSpPr>
            <p:spPr>
              <a:xfrm>
                <a:off x="-7148513" y="1190625"/>
                <a:ext cx="4800" cy="3300"/>
              </a:xfrm>
              <a:custGeom>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7" name="Shape 167"/>
              <p:cNvSpPr/>
              <p:nvPr/>
            </p:nvSpPr>
            <p:spPr>
              <a:xfrm>
                <a:off x="-7148513" y="11906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8" name="Shape 168"/>
              <p:cNvSpPr/>
              <p:nvPr/>
            </p:nvSpPr>
            <p:spPr>
              <a:xfrm>
                <a:off x="-7148513" y="1190625"/>
                <a:ext cx="0" cy="0"/>
              </a:xfrm>
              <a:custGeom>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69" name="Shape 169"/>
              <p:cNvSpPr/>
              <p:nvPr/>
            </p:nvSpPr>
            <p:spPr>
              <a:xfrm>
                <a:off x="-7751763" y="2651125"/>
                <a:ext cx="130200" cy="184200"/>
              </a:xfrm>
              <a:custGeom>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0" name="Shape 170"/>
              <p:cNvSpPr/>
              <p:nvPr/>
            </p:nvSpPr>
            <p:spPr>
              <a:xfrm>
                <a:off x="-7666038" y="2493963"/>
                <a:ext cx="27000" cy="25500"/>
              </a:xfrm>
              <a:custGeom>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1" name="Shape 171"/>
              <p:cNvSpPr/>
              <p:nvPr/>
            </p:nvSpPr>
            <p:spPr>
              <a:xfrm>
                <a:off x="-7650163" y="2478088"/>
                <a:ext cx="247500" cy="425400"/>
              </a:xfrm>
              <a:custGeom>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2" name="Shape 172"/>
              <p:cNvSpPr/>
              <p:nvPr/>
            </p:nvSpPr>
            <p:spPr>
              <a:xfrm>
                <a:off x="-7597775" y="2697163"/>
                <a:ext cx="14400" cy="14400"/>
              </a:xfrm>
              <a:custGeom>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3" name="Shape 173"/>
              <p:cNvSpPr/>
              <p:nvPr/>
            </p:nvSpPr>
            <p:spPr>
              <a:xfrm>
                <a:off x="-8158163" y="2039938"/>
                <a:ext cx="300000" cy="165000"/>
              </a:xfrm>
              <a:custGeom>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4" name="Shape 174"/>
              <p:cNvSpPr/>
              <p:nvPr/>
            </p:nvSpPr>
            <p:spPr>
              <a:xfrm>
                <a:off x="-9959975" y="4022725"/>
                <a:ext cx="308100" cy="123900"/>
              </a:xfrm>
              <a:custGeom>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5" name="Shape 175"/>
              <p:cNvSpPr/>
              <p:nvPr/>
            </p:nvSpPr>
            <p:spPr>
              <a:xfrm>
                <a:off x="-9913938" y="4067175"/>
                <a:ext cx="14400" cy="22200"/>
              </a:xfrm>
              <a:custGeom>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6" name="Shape 176"/>
              <p:cNvSpPr/>
              <p:nvPr/>
            </p:nvSpPr>
            <p:spPr>
              <a:xfrm>
                <a:off x="-9759950" y="4195762"/>
                <a:ext cx="47700" cy="25500"/>
              </a:xfrm>
              <a:custGeom>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7" name="Shape 177"/>
              <p:cNvSpPr/>
              <p:nvPr/>
            </p:nvSpPr>
            <p:spPr>
              <a:xfrm>
                <a:off x="-9434513" y="4191000"/>
                <a:ext cx="41400" cy="23700"/>
              </a:xfrm>
              <a:custGeom>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8" name="Shape 178"/>
              <p:cNvSpPr/>
              <p:nvPr/>
            </p:nvSpPr>
            <p:spPr>
              <a:xfrm>
                <a:off x="-9647238" y="4138612"/>
                <a:ext cx="176100" cy="87300"/>
              </a:xfrm>
              <a:custGeom>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79" name="Shape 179"/>
              <p:cNvSpPr/>
              <p:nvPr/>
            </p:nvSpPr>
            <p:spPr>
              <a:xfrm>
                <a:off x="-9272588" y="4481512"/>
                <a:ext cx="22200" cy="25500"/>
              </a:xfrm>
              <a:custGeom>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0" name="Shape 180"/>
              <p:cNvSpPr/>
              <p:nvPr/>
            </p:nvSpPr>
            <p:spPr>
              <a:xfrm>
                <a:off x="-8950325" y="4856162"/>
                <a:ext cx="71400" cy="63600"/>
              </a:xfrm>
              <a:custGeom>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1" name="Shape 181"/>
              <p:cNvSpPr/>
              <p:nvPr/>
            </p:nvSpPr>
            <p:spPr>
              <a:xfrm>
                <a:off x="-9640888" y="6456362"/>
                <a:ext cx="22200" cy="71400"/>
              </a:xfrm>
              <a:custGeom>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2" name="Shape 182"/>
              <p:cNvSpPr/>
              <p:nvPr/>
            </p:nvSpPr>
            <p:spPr>
              <a:xfrm>
                <a:off x="-11093450" y="29559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3" name="Shape 183"/>
              <p:cNvSpPr/>
              <p:nvPr/>
            </p:nvSpPr>
            <p:spPr>
              <a:xfrm>
                <a:off x="-11093450" y="2955925"/>
                <a:ext cx="0" cy="0"/>
              </a:xfrm>
              <a:custGeom>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4" name="Shape 184"/>
              <p:cNvSpPr/>
              <p:nvPr/>
            </p:nvSpPr>
            <p:spPr>
              <a:xfrm>
                <a:off x="-12406313" y="1716088"/>
                <a:ext cx="3933900" cy="5372100"/>
              </a:xfrm>
              <a:custGeom>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5" name="Shape 185"/>
              <p:cNvSpPr/>
              <p:nvPr/>
            </p:nvSpPr>
            <p:spPr>
              <a:xfrm>
                <a:off x="-9771063" y="3951287"/>
                <a:ext cx="17400" cy="25500"/>
              </a:xfrm>
              <a:custGeom>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6" name="Shape 186"/>
              <p:cNvSpPr/>
              <p:nvPr/>
            </p:nvSpPr>
            <p:spPr>
              <a:xfrm>
                <a:off x="-9786938" y="3883025"/>
                <a:ext cx="27000" cy="7800"/>
              </a:xfrm>
              <a:custGeom>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7" name="Shape 187"/>
              <p:cNvSpPr/>
              <p:nvPr/>
            </p:nvSpPr>
            <p:spPr>
              <a:xfrm>
                <a:off x="-9742488" y="3898900"/>
                <a:ext cx="7800" cy="7800"/>
              </a:xfrm>
              <a:custGeom>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8" name="Shape 188"/>
              <p:cNvSpPr/>
              <p:nvPr/>
            </p:nvSpPr>
            <p:spPr>
              <a:xfrm>
                <a:off x="-9632950" y="4083050"/>
                <a:ext cx="18900" cy="18900"/>
              </a:xfrm>
              <a:custGeom>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89" name="Shape 189"/>
              <p:cNvSpPr/>
              <p:nvPr/>
            </p:nvSpPr>
            <p:spPr>
              <a:xfrm>
                <a:off x="-11412538" y="2609850"/>
                <a:ext cx="52500" cy="79500"/>
              </a:xfrm>
              <a:custGeom>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0" name="Shape 190"/>
              <p:cNvSpPr/>
              <p:nvPr/>
            </p:nvSpPr>
            <p:spPr>
              <a:xfrm>
                <a:off x="-11491913" y="2513013"/>
                <a:ext cx="57300" cy="101700"/>
              </a:xfrm>
              <a:custGeom>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1" name="Shape 191"/>
              <p:cNvSpPr/>
              <p:nvPr/>
            </p:nvSpPr>
            <p:spPr>
              <a:xfrm>
                <a:off x="-10988675" y="1577975"/>
                <a:ext cx="544500" cy="344400"/>
              </a:xfrm>
              <a:custGeom>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2" name="Shape 192"/>
              <p:cNvSpPr/>
              <p:nvPr/>
            </p:nvSpPr>
            <p:spPr>
              <a:xfrm>
                <a:off x="-11187113" y="1528762"/>
                <a:ext cx="304800" cy="236399"/>
              </a:xfrm>
              <a:custGeom>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3" name="Shape 193"/>
              <p:cNvSpPr/>
              <p:nvPr/>
            </p:nvSpPr>
            <p:spPr>
              <a:xfrm>
                <a:off x="-10947400" y="1355725"/>
                <a:ext cx="365100" cy="184200"/>
              </a:xfrm>
              <a:custGeom>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4" name="Shape 194"/>
              <p:cNvSpPr/>
              <p:nvPr/>
            </p:nvSpPr>
            <p:spPr>
              <a:xfrm>
                <a:off x="-10999788" y="1419225"/>
                <a:ext cx="49200" cy="45900"/>
              </a:xfrm>
              <a:custGeom>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5" name="Shape 195"/>
              <p:cNvSpPr/>
              <p:nvPr/>
            </p:nvSpPr>
            <p:spPr>
              <a:xfrm>
                <a:off x="-10864850" y="1355725"/>
                <a:ext cx="34800" cy="18900"/>
              </a:xfrm>
              <a:custGeom>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6" name="Shape 196"/>
              <p:cNvSpPr/>
              <p:nvPr/>
            </p:nvSpPr>
            <p:spPr>
              <a:xfrm>
                <a:off x="-11101388" y="1311275"/>
                <a:ext cx="206400" cy="126900"/>
              </a:xfrm>
              <a:custGeom>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7" name="Shape 197"/>
              <p:cNvSpPr/>
              <p:nvPr/>
            </p:nvSpPr>
            <p:spPr>
              <a:xfrm>
                <a:off x="-10823575" y="1212850"/>
                <a:ext cx="117600" cy="41400"/>
              </a:xfrm>
              <a:custGeom>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8" name="Shape 198"/>
              <p:cNvSpPr/>
              <p:nvPr/>
            </p:nvSpPr>
            <p:spPr>
              <a:xfrm>
                <a:off x="-10818813" y="1262062"/>
                <a:ext cx="101700" cy="63600"/>
              </a:xfrm>
              <a:custGeom>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199" name="Shape 199"/>
              <p:cNvSpPr/>
              <p:nvPr/>
            </p:nvSpPr>
            <p:spPr>
              <a:xfrm>
                <a:off x="-10871200" y="1270000"/>
                <a:ext cx="36600" cy="33300"/>
              </a:xfrm>
              <a:custGeom>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0" name="Shape 200"/>
              <p:cNvSpPr/>
              <p:nvPr/>
            </p:nvSpPr>
            <p:spPr>
              <a:xfrm>
                <a:off x="-10485438" y="1581150"/>
                <a:ext cx="176100" cy="168300"/>
              </a:xfrm>
              <a:custGeom>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1" name="Shape 201"/>
              <p:cNvSpPr/>
              <p:nvPr/>
            </p:nvSpPr>
            <p:spPr>
              <a:xfrm>
                <a:off x="-10552113" y="1374775"/>
                <a:ext cx="198300" cy="119100"/>
              </a:xfrm>
              <a:custGeom>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2" name="Shape 202"/>
              <p:cNvSpPr/>
              <p:nvPr/>
            </p:nvSpPr>
            <p:spPr>
              <a:xfrm>
                <a:off x="-10398125" y="1847850"/>
                <a:ext cx="115800" cy="82500"/>
              </a:xfrm>
              <a:custGeom>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3" name="Shape 203"/>
              <p:cNvSpPr/>
              <p:nvPr/>
            </p:nvSpPr>
            <p:spPr>
              <a:xfrm>
                <a:off x="-10290175" y="1554162"/>
                <a:ext cx="153900" cy="150899"/>
              </a:xfrm>
              <a:custGeom>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4" name="Shape 204"/>
              <p:cNvSpPr/>
              <p:nvPr/>
            </p:nvSpPr>
            <p:spPr>
              <a:xfrm>
                <a:off x="-10601325" y="1287462"/>
                <a:ext cx="52500" cy="52500"/>
              </a:xfrm>
              <a:custGeom>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5" name="Shape 205"/>
              <p:cNvSpPr/>
              <p:nvPr/>
            </p:nvSpPr>
            <p:spPr>
              <a:xfrm>
                <a:off x="-10571163" y="1457325"/>
                <a:ext cx="36600" cy="33300"/>
              </a:xfrm>
              <a:custGeom>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6" name="Shape 206"/>
              <p:cNvSpPr/>
              <p:nvPr/>
            </p:nvSpPr>
            <p:spPr>
              <a:xfrm>
                <a:off x="-10587038" y="1163637"/>
                <a:ext cx="192000" cy="123900"/>
              </a:xfrm>
              <a:custGeom>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7" name="Shape 207"/>
              <p:cNvSpPr/>
              <p:nvPr/>
            </p:nvSpPr>
            <p:spPr>
              <a:xfrm>
                <a:off x="-10510838" y="1270000"/>
                <a:ext cx="52500" cy="17400"/>
              </a:xfrm>
              <a:custGeom>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8" name="Shape 208"/>
              <p:cNvSpPr/>
              <p:nvPr/>
            </p:nvSpPr>
            <p:spPr>
              <a:xfrm>
                <a:off x="-10323513" y="1339850"/>
                <a:ext cx="509700" cy="192000"/>
              </a:xfrm>
              <a:custGeom>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09" name="Shape 209"/>
              <p:cNvSpPr/>
              <p:nvPr/>
            </p:nvSpPr>
            <p:spPr>
              <a:xfrm>
                <a:off x="-10315575" y="1446212"/>
                <a:ext cx="88800" cy="77700"/>
              </a:xfrm>
              <a:custGeom>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0" name="Shape 210"/>
              <p:cNvSpPr/>
              <p:nvPr/>
            </p:nvSpPr>
            <p:spPr>
              <a:xfrm>
                <a:off x="-10304463" y="1287462"/>
                <a:ext cx="82500" cy="30300"/>
              </a:xfrm>
              <a:custGeom>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1" name="Shape 211"/>
              <p:cNvSpPr/>
              <p:nvPr/>
            </p:nvSpPr>
            <p:spPr>
              <a:xfrm>
                <a:off x="-10367963" y="1193800"/>
                <a:ext cx="96900" cy="90600"/>
              </a:xfrm>
              <a:custGeom>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2" name="Shape 212"/>
              <p:cNvSpPr/>
              <p:nvPr/>
            </p:nvSpPr>
            <p:spPr>
              <a:xfrm>
                <a:off x="-10402888" y="1111250"/>
                <a:ext cx="34800" cy="27000"/>
              </a:xfrm>
              <a:custGeom>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3" name="Shape 213"/>
              <p:cNvSpPr/>
              <p:nvPr/>
            </p:nvSpPr>
            <p:spPr>
              <a:xfrm>
                <a:off x="-10301288" y="1003300"/>
                <a:ext cx="322200" cy="258900"/>
              </a:xfrm>
              <a:custGeom>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4" name="Shape 214"/>
              <p:cNvSpPr/>
              <p:nvPr/>
            </p:nvSpPr>
            <p:spPr>
              <a:xfrm>
                <a:off x="-10037763" y="2084388"/>
                <a:ext cx="209400" cy="162000"/>
              </a:xfrm>
              <a:custGeom>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5" name="Shape 215"/>
              <p:cNvSpPr/>
              <p:nvPr/>
            </p:nvSpPr>
            <p:spPr>
              <a:xfrm>
                <a:off x="-9742488" y="1941513"/>
                <a:ext cx="65100" cy="63600"/>
              </a:xfrm>
              <a:custGeom>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6" name="Shape 216"/>
              <p:cNvSpPr/>
              <p:nvPr/>
            </p:nvSpPr>
            <p:spPr>
              <a:xfrm>
                <a:off x="-9932988" y="2252663"/>
                <a:ext cx="52500" cy="49200"/>
              </a:xfrm>
              <a:custGeom>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7" name="Shape 217"/>
              <p:cNvSpPr/>
              <p:nvPr/>
            </p:nvSpPr>
            <p:spPr>
              <a:xfrm>
                <a:off x="-9850438" y="1581150"/>
                <a:ext cx="138000" cy="71400"/>
              </a:xfrm>
              <a:custGeom>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8" name="Shape 218"/>
              <p:cNvSpPr/>
              <p:nvPr/>
            </p:nvSpPr>
            <p:spPr>
              <a:xfrm>
                <a:off x="-9839325" y="2287588"/>
                <a:ext cx="38100" cy="36600"/>
              </a:xfrm>
              <a:custGeom>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19" name="Shape 219"/>
              <p:cNvSpPr/>
              <p:nvPr/>
            </p:nvSpPr>
            <p:spPr>
              <a:xfrm>
                <a:off x="-9666288" y="1949450"/>
                <a:ext cx="33300" cy="22200"/>
              </a:xfrm>
              <a:custGeom>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0" name="Shape 220"/>
              <p:cNvSpPr/>
              <p:nvPr/>
            </p:nvSpPr>
            <p:spPr>
              <a:xfrm>
                <a:off x="-9813925" y="1878013"/>
                <a:ext cx="34800" cy="25500"/>
              </a:xfrm>
              <a:custGeom>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1" name="Shape 221"/>
              <p:cNvSpPr/>
              <p:nvPr/>
            </p:nvSpPr>
            <p:spPr>
              <a:xfrm>
                <a:off x="-10125075" y="1577975"/>
                <a:ext cx="852600" cy="739800"/>
              </a:xfrm>
              <a:custGeom>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2" name="Shape 222"/>
              <p:cNvSpPr/>
              <p:nvPr/>
            </p:nvSpPr>
            <p:spPr>
              <a:xfrm>
                <a:off x="-9775825" y="2224088"/>
                <a:ext cx="22200" cy="14400"/>
              </a:xfrm>
              <a:custGeom>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3" name="Shape 223"/>
              <p:cNvSpPr/>
              <p:nvPr/>
            </p:nvSpPr>
            <p:spPr>
              <a:xfrm>
                <a:off x="-9948863" y="2076450"/>
                <a:ext cx="18900" cy="22200"/>
              </a:xfrm>
              <a:custGeom>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4" name="Shape 224"/>
              <p:cNvSpPr/>
              <p:nvPr/>
            </p:nvSpPr>
            <p:spPr>
              <a:xfrm>
                <a:off x="-10177463" y="836612"/>
                <a:ext cx="912900" cy="574800"/>
              </a:xfrm>
              <a:custGeom>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5" name="Shape 225"/>
              <p:cNvSpPr/>
              <p:nvPr/>
            </p:nvSpPr>
            <p:spPr>
              <a:xfrm>
                <a:off x="-9605963" y="784225"/>
                <a:ext cx="1778100" cy="1622400"/>
              </a:xfrm>
              <a:custGeom>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6" name="Shape 226"/>
              <p:cNvSpPr/>
              <p:nvPr/>
            </p:nvSpPr>
            <p:spPr>
              <a:xfrm>
                <a:off x="-9077325" y="1806575"/>
                <a:ext cx="85800" cy="66600"/>
              </a:xfrm>
              <a:custGeom>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7" name="Shape 227"/>
              <p:cNvSpPr/>
              <p:nvPr/>
            </p:nvSpPr>
            <p:spPr>
              <a:xfrm>
                <a:off x="-8015288" y="1457325"/>
                <a:ext cx="45900" cy="33300"/>
              </a:xfrm>
              <a:custGeom>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8" name="Shape 228"/>
              <p:cNvSpPr/>
              <p:nvPr/>
            </p:nvSpPr>
            <p:spPr>
              <a:xfrm>
                <a:off x="-9204325" y="2835275"/>
                <a:ext cx="195300" cy="225300"/>
              </a:xfrm>
              <a:custGeom>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29" name="Shape 229"/>
              <p:cNvSpPr/>
              <p:nvPr/>
            </p:nvSpPr>
            <p:spPr>
              <a:xfrm>
                <a:off x="-3408362" y="1385887"/>
                <a:ext cx="228600" cy="104700"/>
              </a:xfrm>
              <a:custGeom>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0" name="Shape 230"/>
              <p:cNvSpPr/>
              <p:nvPr/>
            </p:nvSpPr>
            <p:spPr>
              <a:xfrm>
                <a:off x="-9877425" y="2763838"/>
                <a:ext cx="34800" cy="22200"/>
              </a:xfrm>
              <a:custGeom>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1" name="Shape 231"/>
              <p:cNvSpPr/>
              <p:nvPr/>
            </p:nvSpPr>
            <p:spPr>
              <a:xfrm>
                <a:off x="-11250613" y="2881313"/>
                <a:ext cx="138000" cy="108000"/>
              </a:xfrm>
              <a:custGeom>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2" name="Shape 232"/>
              <p:cNvSpPr/>
              <p:nvPr/>
            </p:nvSpPr>
            <p:spPr>
              <a:xfrm>
                <a:off x="-11390313" y="2727325"/>
                <a:ext cx="49200" cy="85800"/>
              </a:xfrm>
              <a:custGeom>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3" name="Shape 233"/>
              <p:cNvSpPr/>
              <p:nvPr/>
            </p:nvSpPr>
            <p:spPr>
              <a:xfrm>
                <a:off x="-12023725" y="2538413"/>
                <a:ext cx="63600" cy="49200"/>
              </a:xfrm>
              <a:custGeom>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4" name="Shape 234"/>
              <p:cNvSpPr/>
              <p:nvPr/>
            </p:nvSpPr>
            <p:spPr>
              <a:xfrm>
                <a:off x="-7091363" y="3425825"/>
                <a:ext cx="82500" cy="55500"/>
              </a:xfrm>
              <a:custGeom>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5" name="Shape 235"/>
              <p:cNvSpPr/>
              <p:nvPr/>
            </p:nvSpPr>
            <p:spPr>
              <a:xfrm>
                <a:off x="-7204075" y="3222625"/>
                <a:ext cx="25500" cy="63600"/>
              </a:xfrm>
              <a:custGeom>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6" name="Shape 236"/>
              <p:cNvSpPr/>
              <p:nvPr/>
            </p:nvSpPr>
            <p:spPr>
              <a:xfrm>
                <a:off x="-7212013" y="3297237"/>
                <a:ext cx="45900" cy="90600"/>
              </a:xfrm>
              <a:custGeom>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7" name="Shape 237"/>
              <p:cNvSpPr/>
              <p:nvPr/>
            </p:nvSpPr>
            <p:spPr>
              <a:xfrm>
                <a:off x="-7380288" y="3349625"/>
                <a:ext cx="22200" cy="23700"/>
              </a:xfrm>
              <a:custGeom>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8" name="Shape 238"/>
              <p:cNvSpPr/>
              <p:nvPr/>
            </p:nvSpPr>
            <p:spPr>
              <a:xfrm>
                <a:off x="-7162800" y="2636838"/>
                <a:ext cx="25500" cy="36600"/>
              </a:xfrm>
              <a:custGeom>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39" name="Shape 239"/>
              <p:cNvSpPr/>
              <p:nvPr/>
            </p:nvSpPr>
            <p:spPr>
              <a:xfrm>
                <a:off x="-7132638" y="2598738"/>
                <a:ext cx="49200" cy="82500"/>
              </a:xfrm>
              <a:custGeom>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0" name="Shape 240"/>
              <p:cNvSpPr/>
              <p:nvPr/>
            </p:nvSpPr>
            <p:spPr>
              <a:xfrm>
                <a:off x="-6929438" y="2508250"/>
                <a:ext cx="28500" cy="49200"/>
              </a:xfrm>
              <a:custGeom>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1" name="Shape 241"/>
              <p:cNvSpPr/>
              <p:nvPr/>
            </p:nvSpPr>
            <p:spPr>
              <a:xfrm>
                <a:off x="-6818313" y="2444750"/>
                <a:ext cx="34800" cy="57300"/>
              </a:xfrm>
              <a:custGeom>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2" name="Shape 242"/>
              <p:cNvSpPr/>
              <p:nvPr/>
            </p:nvSpPr>
            <p:spPr>
              <a:xfrm>
                <a:off x="-6753225" y="3538537"/>
                <a:ext cx="63600" cy="11100"/>
              </a:xfrm>
              <a:custGeom>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3" name="Shape 243"/>
              <p:cNvSpPr/>
              <p:nvPr/>
            </p:nvSpPr>
            <p:spPr>
              <a:xfrm>
                <a:off x="-6502401" y="3522662"/>
                <a:ext cx="60300" cy="38100"/>
              </a:xfrm>
              <a:custGeom>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4" name="Shape 244"/>
              <p:cNvSpPr/>
              <p:nvPr/>
            </p:nvSpPr>
            <p:spPr>
              <a:xfrm>
                <a:off x="-5886451" y="4402137"/>
                <a:ext cx="30300" cy="14400"/>
              </a:xfrm>
              <a:custGeom>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5" name="Shape 245"/>
              <p:cNvSpPr/>
              <p:nvPr/>
            </p:nvSpPr>
            <p:spPr>
              <a:xfrm>
                <a:off x="-6048376" y="1847850"/>
                <a:ext cx="63600" cy="55500"/>
              </a:xfrm>
              <a:custGeom>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6" name="Shape 246"/>
              <p:cNvSpPr/>
              <p:nvPr/>
            </p:nvSpPr>
            <p:spPr>
              <a:xfrm>
                <a:off x="-5735637" y="1798638"/>
                <a:ext cx="47700" cy="41400"/>
              </a:xfrm>
              <a:custGeom>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7" name="Shape 247"/>
              <p:cNvSpPr/>
              <p:nvPr/>
            </p:nvSpPr>
            <p:spPr>
              <a:xfrm>
                <a:off x="-5399087" y="1584325"/>
                <a:ext cx="45900" cy="38100"/>
              </a:xfrm>
              <a:custGeom>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8" name="Shape 248"/>
              <p:cNvSpPr/>
              <p:nvPr/>
            </p:nvSpPr>
            <p:spPr>
              <a:xfrm>
                <a:off x="-3319462" y="1547812"/>
                <a:ext cx="101700" cy="47700"/>
              </a:xfrm>
              <a:custGeom>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49" name="Shape 249"/>
              <p:cNvSpPr/>
              <p:nvPr/>
            </p:nvSpPr>
            <p:spPr>
              <a:xfrm>
                <a:off x="-3130550" y="1430337"/>
                <a:ext cx="135000" cy="57300"/>
              </a:xfrm>
              <a:custGeom>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0" name="Shape 250"/>
              <p:cNvSpPr/>
              <p:nvPr/>
            </p:nvSpPr>
            <p:spPr>
              <a:xfrm>
                <a:off x="-3319462" y="1517650"/>
                <a:ext cx="27000" cy="30300"/>
              </a:xfrm>
              <a:custGeom>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1" name="Shape 251"/>
              <p:cNvSpPr/>
              <p:nvPr/>
            </p:nvSpPr>
            <p:spPr>
              <a:xfrm>
                <a:off x="-9355138" y="2917825"/>
                <a:ext cx="71400" cy="38100"/>
              </a:xfrm>
              <a:custGeom>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2" name="Shape 252"/>
              <p:cNvSpPr/>
              <p:nvPr/>
            </p:nvSpPr>
            <p:spPr>
              <a:xfrm>
                <a:off x="-9351963" y="3052763"/>
                <a:ext cx="60300" cy="41400"/>
              </a:xfrm>
              <a:custGeom>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3" name="Shape 253"/>
              <p:cNvSpPr/>
              <p:nvPr/>
            </p:nvSpPr>
            <p:spPr>
              <a:xfrm>
                <a:off x="-9264650" y="3052763"/>
                <a:ext cx="36600" cy="57300"/>
              </a:xfrm>
              <a:custGeom>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4" name="Shape 254"/>
              <p:cNvSpPr/>
              <p:nvPr/>
            </p:nvSpPr>
            <p:spPr>
              <a:xfrm>
                <a:off x="-12395200" y="2406650"/>
                <a:ext cx="47700" cy="23700"/>
              </a:xfrm>
              <a:custGeom>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255" name="Shape 255"/>
            <p:cNvSpPr/>
            <p:nvPr/>
          </p:nvSpPr>
          <p:spPr>
            <a:xfrm flipH="1">
              <a:off x="5511778" y="3504010"/>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6" name="Shape 256"/>
            <p:cNvSpPr/>
            <p:nvPr/>
          </p:nvSpPr>
          <p:spPr>
            <a:xfrm flipH="1">
              <a:off x="4828171" y="2805113"/>
              <a:ext cx="102300" cy="1608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7" name="Shape 257"/>
            <p:cNvSpPr/>
            <p:nvPr/>
          </p:nvSpPr>
          <p:spPr>
            <a:xfrm flipH="1">
              <a:off x="4457800" y="2771775"/>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8" name="Shape 258"/>
            <p:cNvSpPr/>
            <p:nvPr/>
          </p:nvSpPr>
          <p:spPr>
            <a:xfrm flipH="1">
              <a:off x="4456600" y="2611041"/>
              <a:ext cx="1023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59" name="Shape 259"/>
            <p:cNvSpPr/>
            <p:nvPr/>
          </p:nvSpPr>
          <p:spPr>
            <a:xfrm flipH="1">
              <a:off x="4519728" y="2892028"/>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0" name="Shape 260"/>
            <p:cNvSpPr/>
            <p:nvPr/>
          </p:nvSpPr>
          <p:spPr>
            <a:xfrm flipH="1">
              <a:off x="4523301" y="2631282"/>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1" name="Shape 261"/>
            <p:cNvSpPr/>
            <p:nvPr/>
          </p:nvSpPr>
          <p:spPr>
            <a:xfrm flipH="1">
              <a:off x="5147351" y="2880123"/>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62" name="Shape 262"/>
            <p:cNvSpPr/>
            <p:nvPr/>
          </p:nvSpPr>
          <p:spPr>
            <a:xfrm flipH="1">
              <a:off x="5012776" y="2615803"/>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63" name="Shape 263"/>
            <p:cNvSpPr/>
            <p:nvPr/>
          </p:nvSpPr>
          <p:spPr>
            <a:xfrm flipH="1">
              <a:off x="4834144" y="2894409"/>
              <a:ext cx="99900" cy="1608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64" name="Shape 264"/>
            <p:cNvSpPr/>
            <p:nvPr/>
          </p:nvSpPr>
          <p:spPr>
            <a:xfrm flipH="1">
              <a:off x="4894873" y="2953941"/>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5" name="Shape 265"/>
            <p:cNvSpPr/>
            <p:nvPr/>
          </p:nvSpPr>
          <p:spPr>
            <a:xfrm flipH="1">
              <a:off x="4519737" y="2595563"/>
              <a:ext cx="99900" cy="1608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66" name="Shape 266"/>
            <p:cNvSpPr/>
            <p:nvPr/>
          </p:nvSpPr>
          <p:spPr>
            <a:xfrm flipH="1">
              <a:off x="4887737" y="3159918"/>
              <a:ext cx="99900" cy="1608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67" name="Shape 267"/>
            <p:cNvSpPr/>
            <p:nvPr/>
          </p:nvSpPr>
          <p:spPr>
            <a:xfrm flipH="1">
              <a:off x="5402212" y="2411016"/>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8" name="Shape 268"/>
            <p:cNvSpPr/>
            <p:nvPr/>
          </p:nvSpPr>
          <p:spPr>
            <a:xfrm flipH="1">
              <a:off x="1450688" y="2002632"/>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69" name="Shape 269"/>
            <p:cNvSpPr/>
            <p:nvPr/>
          </p:nvSpPr>
          <p:spPr>
            <a:xfrm flipH="1">
              <a:off x="1680539" y="2220516"/>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0" name="Shape 270"/>
            <p:cNvSpPr/>
            <p:nvPr/>
          </p:nvSpPr>
          <p:spPr>
            <a:xfrm flipH="1">
              <a:off x="3457414" y="2088357"/>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1" name="Shape 271"/>
            <p:cNvSpPr/>
            <p:nvPr/>
          </p:nvSpPr>
          <p:spPr>
            <a:xfrm flipH="1">
              <a:off x="3594371" y="1947863"/>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2" name="Shape 272"/>
            <p:cNvSpPr/>
            <p:nvPr/>
          </p:nvSpPr>
          <p:spPr>
            <a:xfrm flipH="1">
              <a:off x="2023528" y="2491978"/>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3" name="Shape 273"/>
            <p:cNvSpPr/>
            <p:nvPr/>
          </p:nvSpPr>
          <p:spPr>
            <a:xfrm flipH="1">
              <a:off x="1811541" y="2362200"/>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4" name="Shape 274"/>
            <p:cNvSpPr/>
            <p:nvPr/>
          </p:nvSpPr>
          <p:spPr>
            <a:xfrm flipH="1">
              <a:off x="3522916" y="1920478"/>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5" name="Shape 275"/>
            <p:cNvSpPr/>
            <p:nvPr/>
          </p:nvSpPr>
          <p:spPr>
            <a:xfrm flipH="1">
              <a:off x="3508625" y="1881188"/>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6" name="Shape 276"/>
            <p:cNvSpPr/>
            <p:nvPr/>
          </p:nvSpPr>
          <p:spPr>
            <a:xfrm flipH="1">
              <a:off x="1530480" y="2451498"/>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7" name="Shape 277"/>
            <p:cNvSpPr/>
            <p:nvPr/>
          </p:nvSpPr>
          <p:spPr>
            <a:xfrm flipH="1">
              <a:off x="1495944" y="2355057"/>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8" name="Shape 278"/>
            <p:cNvSpPr/>
            <p:nvPr/>
          </p:nvSpPr>
          <p:spPr>
            <a:xfrm flipH="1">
              <a:off x="1712694" y="2330053"/>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79" name="Shape 279"/>
            <p:cNvSpPr/>
            <p:nvPr/>
          </p:nvSpPr>
          <p:spPr>
            <a:xfrm flipH="1">
              <a:off x="1840125" y="2583657"/>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0" name="Shape 280"/>
            <p:cNvSpPr/>
            <p:nvPr/>
          </p:nvSpPr>
          <p:spPr>
            <a:xfrm flipH="1">
              <a:off x="2096175" y="2464593"/>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1" name="Shape 281"/>
            <p:cNvSpPr/>
            <p:nvPr/>
          </p:nvSpPr>
          <p:spPr>
            <a:xfrm flipH="1">
              <a:off x="1606700" y="2511028"/>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2" name="Shape 282"/>
            <p:cNvSpPr/>
            <p:nvPr/>
          </p:nvSpPr>
          <p:spPr>
            <a:xfrm flipH="1">
              <a:off x="2208124" y="2332434"/>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3" name="Shape 283"/>
            <p:cNvSpPr/>
            <p:nvPr/>
          </p:nvSpPr>
          <p:spPr>
            <a:xfrm flipH="1">
              <a:off x="1520954" y="2109788"/>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4" name="Shape 284"/>
            <p:cNvSpPr/>
            <p:nvPr/>
          </p:nvSpPr>
          <p:spPr>
            <a:xfrm flipH="1">
              <a:off x="2264098" y="2318148"/>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5" name="Shape 285"/>
            <p:cNvSpPr/>
            <p:nvPr/>
          </p:nvSpPr>
          <p:spPr>
            <a:xfrm flipH="1">
              <a:off x="4875817" y="2994422"/>
              <a:ext cx="101100" cy="1608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286" name="Shape 286"/>
            <p:cNvSpPr/>
            <p:nvPr/>
          </p:nvSpPr>
          <p:spPr>
            <a:xfrm flipH="1">
              <a:off x="3378812" y="2158603"/>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7" name="Shape 287"/>
            <p:cNvSpPr/>
            <p:nvPr/>
          </p:nvSpPr>
          <p:spPr>
            <a:xfrm flipH="1">
              <a:off x="3394294" y="2264568"/>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8" name="Shape 288"/>
            <p:cNvSpPr/>
            <p:nvPr/>
          </p:nvSpPr>
          <p:spPr>
            <a:xfrm flipH="1">
              <a:off x="3563407" y="2152650"/>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89" name="Shape 289"/>
            <p:cNvSpPr/>
            <p:nvPr/>
          </p:nvSpPr>
          <p:spPr>
            <a:xfrm flipH="1">
              <a:off x="3433596" y="1816893"/>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0" name="Shape 290"/>
            <p:cNvSpPr/>
            <p:nvPr/>
          </p:nvSpPr>
          <p:spPr>
            <a:xfrm flipH="1">
              <a:off x="3303783" y="2012156"/>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1" name="Shape 291"/>
            <p:cNvSpPr/>
            <p:nvPr/>
          </p:nvSpPr>
          <p:spPr>
            <a:xfrm flipH="1">
              <a:off x="5543932" y="3781425"/>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2" name="Shape 292"/>
            <p:cNvSpPr/>
            <p:nvPr/>
          </p:nvSpPr>
          <p:spPr>
            <a:xfrm flipH="1">
              <a:off x="5381966" y="3713560"/>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3" name="Shape 293"/>
            <p:cNvSpPr/>
            <p:nvPr/>
          </p:nvSpPr>
          <p:spPr>
            <a:xfrm flipH="1">
              <a:off x="4181503" y="2719388"/>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4" name="Shape 294"/>
            <p:cNvSpPr/>
            <p:nvPr/>
          </p:nvSpPr>
          <p:spPr>
            <a:xfrm flipH="1">
              <a:off x="4045746" y="1902618"/>
              <a:ext cx="999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5" name="Shape 295"/>
            <p:cNvSpPr/>
            <p:nvPr/>
          </p:nvSpPr>
          <p:spPr>
            <a:xfrm flipH="1">
              <a:off x="5200944" y="2869407"/>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6" name="Shape 296"/>
            <p:cNvSpPr/>
            <p:nvPr/>
          </p:nvSpPr>
          <p:spPr>
            <a:xfrm flipH="1">
              <a:off x="4400635" y="2743200"/>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7" name="Shape 297"/>
            <p:cNvSpPr/>
            <p:nvPr/>
          </p:nvSpPr>
          <p:spPr>
            <a:xfrm flipH="1">
              <a:off x="4915119" y="3155157"/>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8" name="Shape 298"/>
            <p:cNvSpPr/>
            <p:nvPr/>
          </p:nvSpPr>
          <p:spPr>
            <a:xfrm flipH="1">
              <a:off x="5042548" y="2583657"/>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299" name="Shape 299"/>
            <p:cNvSpPr/>
            <p:nvPr/>
          </p:nvSpPr>
          <p:spPr>
            <a:xfrm flipH="1">
              <a:off x="3270437" y="2526507"/>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0" name="Shape 300"/>
            <p:cNvSpPr/>
            <p:nvPr/>
          </p:nvSpPr>
          <p:spPr>
            <a:xfrm flipH="1">
              <a:off x="5957187" y="3898105"/>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1" name="Shape 301"/>
            <p:cNvSpPr/>
            <p:nvPr/>
          </p:nvSpPr>
          <p:spPr>
            <a:xfrm flipH="1">
              <a:off x="4479237" y="2765822"/>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
          <p:nvSpPr>
            <p:cNvPr id="302" name="Shape 302"/>
            <p:cNvSpPr/>
            <p:nvPr/>
          </p:nvSpPr>
          <p:spPr>
            <a:xfrm flipH="1">
              <a:off x="4500673" y="2814638"/>
              <a:ext cx="101100" cy="1596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grpSp>
      <p:sp>
        <p:nvSpPr>
          <p:cNvPr id="303" name="Shape 303"/>
          <p:cNvSpPr/>
          <p:nvPr/>
        </p:nvSpPr>
        <p:spPr>
          <a:xfrm>
            <a:off x="645487" y="3768328"/>
            <a:ext cx="1469700" cy="254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Font typeface="Questrial"/>
              <a:buNone/>
            </a:pPr>
            <a:r>
              <a:rPr b="0" i="0" lang="en" sz="1200" u="none" cap="none" strike="noStrike">
                <a:solidFill>
                  <a:schemeClr val="dk1"/>
                </a:solidFill>
                <a:latin typeface="Questrial"/>
                <a:ea typeface="Questrial"/>
                <a:cs typeface="Questrial"/>
                <a:sym typeface="Questrial"/>
              </a:rPr>
              <a:t>Client Location</a:t>
            </a:r>
            <a:endParaRPr/>
          </a:p>
        </p:txBody>
      </p:sp>
      <p:sp>
        <p:nvSpPr>
          <p:cNvPr id="304" name="Shape 304"/>
          <p:cNvSpPr/>
          <p:nvPr/>
        </p:nvSpPr>
        <p:spPr>
          <a:xfrm>
            <a:off x="683597" y="3414712"/>
            <a:ext cx="986100" cy="254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D9177F"/>
              </a:buClr>
              <a:buFont typeface="Questrial"/>
              <a:buNone/>
            </a:pPr>
            <a:r>
              <a:rPr b="0" i="0" lang="en" sz="1200" u="none" cap="none" strike="noStrike">
                <a:solidFill>
                  <a:srgbClr val="D9177F"/>
                </a:solidFill>
                <a:latin typeface="Questrial"/>
                <a:ea typeface="Questrial"/>
                <a:cs typeface="Questrial"/>
                <a:sym typeface="Questrial"/>
              </a:rPr>
              <a:t>Our Office</a:t>
            </a:r>
            <a:endParaRPr/>
          </a:p>
        </p:txBody>
      </p:sp>
      <p:sp>
        <p:nvSpPr>
          <p:cNvPr id="305" name="Shape 305"/>
          <p:cNvSpPr/>
          <p:nvPr/>
        </p:nvSpPr>
        <p:spPr>
          <a:xfrm flipH="1">
            <a:off x="508614" y="3777853"/>
            <a:ext cx="146400" cy="2358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600" u="none" cap="none" strike="noStrike">
              <a:solidFill>
                <a:schemeClr val="dk1"/>
              </a:solidFill>
              <a:latin typeface="Calibri"/>
              <a:ea typeface="Calibri"/>
              <a:cs typeface="Calibri"/>
              <a:sym typeface="Calibri"/>
            </a:endParaRPr>
          </a:p>
        </p:txBody>
      </p:sp>
      <p:sp>
        <p:nvSpPr>
          <p:cNvPr id="306" name="Shape 306"/>
          <p:cNvSpPr/>
          <p:nvPr/>
        </p:nvSpPr>
        <p:spPr>
          <a:xfrm flipH="1">
            <a:off x="508614" y="3434953"/>
            <a:ext cx="146400" cy="2358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rgbClr val="F2F2F2"/>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rgbClr val="D9177F"/>
              </a:solidFill>
              <a:latin typeface="Calibri"/>
              <a:ea typeface="Calibri"/>
              <a:cs typeface="Calibri"/>
              <a:sym typeface="Calibri"/>
            </a:endParaRPr>
          </a:p>
        </p:txBody>
      </p:sp>
      <p:sp>
        <p:nvSpPr>
          <p:cNvPr id="307" name="Shape 307"/>
          <p:cNvSpPr txBox="1"/>
          <p:nvPr/>
        </p:nvSpPr>
        <p:spPr>
          <a:xfrm>
            <a:off x="6397703" y="2800350"/>
            <a:ext cx="2422500" cy="2775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chemeClr val="dk1"/>
              </a:buClr>
              <a:buFont typeface="Arial"/>
              <a:buNone/>
            </a:pPr>
            <a:r>
              <a:rPr b="1" i="0" lang="en" sz="1300" u="none" cap="none" strike="noStrike">
                <a:solidFill>
                  <a:schemeClr val="dk1"/>
                </a:solidFill>
                <a:latin typeface="Questrial"/>
                <a:ea typeface="Questrial"/>
                <a:cs typeface="Questrial"/>
                <a:sym typeface="Questrial"/>
              </a:rPr>
              <a:t>Email us at: </a:t>
            </a:r>
            <a:endParaRPr/>
          </a:p>
        </p:txBody>
      </p:sp>
      <p:sp>
        <p:nvSpPr>
          <p:cNvPr id="308" name="Shape 308"/>
          <p:cNvSpPr txBox="1"/>
          <p:nvPr>
            <p:ph idx="1" type="body"/>
          </p:nvPr>
        </p:nvSpPr>
        <p:spPr>
          <a:xfrm>
            <a:off x="6285467" y="3113484"/>
            <a:ext cx="2542200" cy="2589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9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9" name="Shape 309"/>
          <p:cNvSpPr txBox="1"/>
          <p:nvPr>
            <p:ph idx="2" type="body"/>
          </p:nvPr>
        </p:nvSpPr>
        <p:spPr>
          <a:xfrm>
            <a:off x="6629400" y="1203404"/>
            <a:ext cx="2198100" cy="5730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0"/>
              </a:spcBef>
              <a:spcAft>
                <a:spcPts val="0"/>
              </a:spcAft>
              <a:buClr>
                <a:schemeClr val="dk1"/>
              </a:buClr>
              <a:buSzPts val="1400"/>
              <a:buFont typeface="Arial"/>
              <a:buNone/>
              <a:defRPr b="1" i="0" sz="14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10" name="Shape 310"/>
          <p:cNvSpPr/>
          <p:nvPr/>
        </p:nvSpPr>
        <p:spPr>
          <a:xfrm>
            <a:off x="204840" y="533400"/>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11" name="Shape 311"/>
          <p:cNvSpPr txBox="1"/>
          <p:nvPr/>
        </p:nvSpPr>
        <p:spPr>
          <a:xfrm>
            <a:off x="86359"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1" i="0" lang="en" sz="2100" u="none" cap="none" strike="noStrike">
                <a:solidFill>
                  <a:schemeClr val="dk1"/>
                </a:solidFill>
                <a:latin typeface="Tahoma"/>
                <a:ea typeface="Tahoma"/>
                <a:cs typeface="Tahoma"/>
                <a:sym typeface="Tahoma"/>
              </a:rPr>
              <a:t>Contact us</a:t>
            </a:r>
            <a:endParaRPr/>
          </a:p>
        </p:txBody>
      </p:sp>
      <p:pic>
        <p:nvPicPr>
          <p:cNvPr id="312" name="Shape 312"/>
          <p:cNvPicPr preferRelativeResize="0"/>
          <p:nvPr/>
        </p:nvPicPr>
        <p:blipFill rotWithShape="1">
          <a:blip r:embed="rId2">
            <a:alphaModFix/>
          </a:blip>
          <a:srcRect b="0" l="0" r="0" t="0"/>
          <a:stretch/>
        </p:blipFill>
        <p:spPr>
          <a:xfrm>
            <a:off x="595" y="4934326"/>
            <a:ext cx="9142800" cy="209100"/>
          </a:xfrm>
          <a:prstGeom prst="rect">
            <a:avLst/>
          </a:prstGeom>
          <a:noFill/>
          <a:ln>
            <a:noFill/>
          </a:ln>
        </p:spPr>
      </p:pic>
      <p:sp>
        <p:nvSpPr>
          <p:cNvPr id="313" name="Shape 313"/>
          <p:cNvSpPr/>
          <p:nvPr/>
        </p:nvSpPr>
        <p:spPr>
          <a:xfrm flipH="1">
            <a:off x="1457637" y="2305473"/>
            <a:ext cx="99900" cy="160800"/>
          </a:xfrm>
          <a:custGeom>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med" w="med" type="none"/>
            <a:tailEnd len="med" w="med"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mparison">
    <p:spTree>
      <p:nvGrpSpPr>
        <p:cNvPr id="314" name="Shape 314"/>
        <p:cNvGrpSpPr/>
        <p:nvPr/>
      </p:nvGrpSpPr>
      <p:grpSpPr>
        <a:xfrm>
          <a:off x="0" y="0"/>
          <a:ext cx="0" cy="0"/>
          <a:chOff x="0" y="0"/>
          <a:chExt cx="0" cy="0"/>
        </a:xfrm>
      </p:grpSpPr>
      <p:sp>
        <p:nvSpPr>
          <p:cNvPr id="315" name="Shape 315"/>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316" name="Shape 316"/>
          <p:cNvSpPr txBox="1"/>
          <p:nvPr>
            <p:ph idx="1" type="body"/>
          </p:nvPr>
        </p:nvSpPr>
        <p:spPr>
          <a:xfrm>
            <a:off x="2743200" y="1989673"/>
            <a:ext cx="40641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8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with Caption">
    <p:spTree>
      <p:nvGrpSpPr>
        <p:cNvPr id="317" name="Shape 317"/>
        <p:cNvGrpSpPr/>
        <p:nvPr/>
      </p:nvGrpSpPr>
      <p:grpSpPr>
        <a:xfrm>
          <a:off x="0" y="0"/>
          <a:ext cx="0" cy="0"/>
          <a:chOff x="0" y="0"/>
          <a:chExt cx="0" cy="0"/>
        </a:xfrm>
      </p:grpSpPr>
      <p:grpSp>
        <p:nvGrpSpPr>
          <p:cNvPr id="318" name="Shape 318"/>
          <p:cNvGrpSpPr/>
          <p:nvPr/>
        </p:nvGrpSpPr>
        <p:grpSpPr>
          <a:xfrm>
            <a:off x="529672" y="2183995"/>
            <a:ext cx="2805774" cy="2312053"/>
            <a:chOff x="671588" y="1726448"/>
            <a:chExt cx="3047436" cy="2511191"/>
          </a:xfrm>
        </p:grpSpPr>
        <p:grpSp>
          <p:nvGrpSpPr>
            <p:cNvPr id="319" name="Shape 319"/>
            <p:cNvGrpSpPr/>
            <p:nvPr/>
          </p:nvGrpSpPr>
          <p:grpSpPr>
            <a:xfrm>
              <a:off x="671588" y="1726448"/>
              <a:ext cx="3047436" cy="2511191"/>
              <a:chOff x="5978837" y="1358253"/>
              <a:chExt cx="6047699" cy="4984500"/>
            </a:xfrm>
          </p:grpSpPr>
          <p:pic>
            <p:nvPicPr>
              <p:cNvPr descr="http://gigapple.files.wordpress.com/2010/07/2010imac.png" id="320" name="Shape 320"/>
              <p:cNvPicPr preferRelativeResize="0"/>
              <p:nvPr/>
            </p:nvPicPr>
            <p:blipFill rotWithShape="1">
              <a:blip r:embed="rId2">
                <a:alphaModFix/>
              </a:blip>
              <a:srcRect b="9446" l="14702" r="15757" t="539"/>
              <a:stretch/>
            </p:blipFill>
            <p:spPr>
              <a:xfrm>
                <a:off x="5978837" y="1358253"/>
                <a:ext cx="6047699" cy="4984500"/>
              </a:xfrm>
              <a:prstGeom prst="rect">
                <a:avLst/>
              </a:prstGeom>
              <a:noFill/>
              <a:ln>
                <a:noFill/>
              </a:ln>
            </p:spPr>
          </p:pic>
          <p:sp>
            <p:nvSpPr>
              <p:cNvPr id="321" name="Shape 321"/>
              <p:cNvSpPr/>
              <p:nvPr/>
            </p:nvSpPr>
            <p:spPr>
              <a:xfrm>
                <a:off x="8755784" y="5125571"/>
                <a:ext cx="444300" cy="413700"/>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grpSp>
        <p:sp>
          <p:nvSpPr>
            <p:cNvPr id="322" name="Shape 322"/>
            <p:cNvSpPr/>
            <p:nvPr/>
          </p:nvSpPr>
          <p:spPr>
            <a:xfrm>
              <a:off x="819156" y="1947860"/>
              <a:ext cx="2743200" cy="1600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grpSp>
      <p:sp>
        <p:nvSpPr>
          <p:cNvPr id="323" name="Shape 323"/>
          <p:cNvSpPr txBox="1"/>
          <p:nvPr>
            <p:ph type="title"/>
          </p:nvPr>
        </p:nvSpPr>
        <p:spPr>
          <a:xfrm>
            <a:off x="119254" y="85725"/>
            <a:ext cx="8110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grpSp>
        <p:nvGrpSpPr>
          <p:cNvPr id="324" name="Shape 324"/>
          <p:cNvGrpSpPr/>
          <p:nvPr/>
        </p:nvGrpSpPr>
        <p:grpSpPr>
          <a:xfrm>
            <a:off x="239143" y="1970776"/>
            <a:ext cx="1078620" cy="1078387"/>
            <a:chOff x="508000" y="1302692"/>
            <a:chExt cx="2336700" cy="2336700"/>
          </a:xfrm>
        </p:grpSpPr>
        <p:sp>
          <p:nvSpPr>
            <p:cNvPr id="325" name="Shape 325"/>
            <p:cNvSpPr/>
            <p:nvPr/>
          </p:nvSpPr>
          <p:spPr>
            <a:xfrm>
              <a:off x="613218" y="1432379"/>
              <a:ext cx="2126400" cy="2097000"/>
            </a:xfrm>
            <a:prstGeom prst="ellipse">
              <a:avLst/>
            </a:prstGeom>
            <a:solidFill>
              <a:srgbClr val="000000">
                <a:alpha val="4705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26" name="Shape 326"/>
            <p:cNvSpPr/>
            <p:nvPr/>
          </p:nvSpPr>
          <p:spPr>
            <a:xfrm>
              <a:off x="508000" y="1302692"/>
              <a:ext cx="2336700" cy="2336700"/>
            </a:xfrm>
            <a:custGeom>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a:effectLst>
              <a:outerShdw blurRad="165099" rotWithShape="0" algn="tr" dir="8100000" dist="165100">
                <a:srgbClr val="000000">
                  <a:alpha val="14509"/>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t/>
              </a:r>
              <a:endParaRPr b="0" i="0" sz="1350" u="none" cap="none" strike="noStrike">
                <a:solidFill>
                  <a:schemeClr val="dk1"/>
                </a:solidFill>
                <a:latin typeface="Calibri"/>
                <a:ea typeface="Calibri"/>
                <a:cs typeface="Calibri"/>
                <a:sym typeface="Calibri"/>
              </a:endParaRPr>
            </a:p>
          </p:txBody>
        </p:sp>
      </p:grpSp>
      <p:sp>
        <p:nvSpPr>
          <p:cNvPr id="327" name="Shape 327"/>
          <p:cNvSpPr/>
          <p:nvPr>
            <p:ph idx="2" type="pic"/>
          </p:nvPr>
        </p:nvSpPr>
        <p:spPr>
          <a:xfrm>
            <a:off x="653808" y="2383059"/>
            <a:ext cx="2548200" cy="14766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28" name="Shape 328"/>
          <p:cNvSpPr/>
          <p:nvPr>
            <p:ph idx="3" type="pic"/>
          </p:nvPr>
        </p:nvSpPr>
        <p:spPr>
          <a:xfrm>
            <a:off x="315800" y="2051928"/>
            <a:ext cx="920100" cy="918000"/>
          </a:xfrm>
          <a:prstGeom prst="ellipse">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900" u="none" cap="none" strike="noStrike">
                <a:solidFill>
                  <a:schemeClr val="lt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29" name="Shape 329"/>
          <p:cNvSpPr txBox="1"/>
          <p:nvPr>
            <p:ph idx="1" type="body"/>
          </p:nvPr>
        </p:nvSpPr>
        <p:spPr>
          <a:xfrm>
            <a:off x="3712873" y="762924"/>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0" name="Shape 330"/>
          <p:cNvSpPr txBox="1"/>
          <p:nvPr>
            <p:ph idx="4" type="body"/>
          </p:nvPr>
        </p:nvSpPr>
        <p:spPr>
          <a:xfrm>
            <a:off x="3712873" y="1875591"/>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1" name="Shape 331"/>
          <p:cNvSpPr txBox="1"/>
          <p:nvPr>
            <p:ph idx="5" type="body"/>
          </p:nvPr>
        </p:nvSpPr>
        <p:spPr>
          <a:xfrm>
            <a:off x="3719291" y="4031757"/>
            <a:ext cx="1229100" cy="4641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2" name="Shape 332"/>
          <p:cNvSpPr/>
          <p:nvPr/>
        </p:nvSpPr>
        <p:spPr>
          <a:xfrm rot="5400000">
            <a:off x="4885961" y="893442"/>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33" name="Shape 333"/>
          <p:cNvSpPr/>
          <p:nvPr/>
        </p:nvSpPr>
        <p:spPr>
          <a:xfrm rot="5400000">
            <a:off x="4949543" y="4249341"/>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34" name="Shape 334"/>
          <p:cNvSpPr/>
          <p:nvPr/>
        </p:nvSpPr>
        <p:spPr>
          <a:xfrm rot="5400000">
            <a:off x="4886412" y="2008040"/>
            <a:ext cx="2085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335" name="Shape 335"/>
          <p:cNvSpPr txBox="1"/>
          <p:nvPr>
            <p:ph idx="6" type="body"/>
          </p:nvPr>
        </p:nvSpPr>
        <p:spPr>
          <a:xfrm>
            <a:off x="119254" y="741787"/>
            <a:ext cx="3216300" cy="475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6" name="Shape 336"/>
          <p:cNvSpPr txBox="1"/>
          <p:nvPr>
            <p:ph idx="7" type="body"/>
          </p:nvPr>
        </p:nvSpPr>
        <p:spPr>
          <a:xfrm>
            <a:off x="5118017" y="741787"/>
            <a:ext cx="3810000" cy="8949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7" name="Shape 337"/>
          <p:cNvSpPr txBox="1"/>
          <p:nvPr>
            <p:ph idx="8" type="body"/>
          </p:nvPr>
        </p:nvSpPr>
        <p:spPr>
          <a:xfrm>
            <a:off x="5118017" y="1863977"/>
            <a:ext cx="3810000" cy="1995599"/>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8" name="Shape 338"/>
          <p:cNvSpPr txBox="1"/>
          <p:nvPr>
            <p:ph idx="9" type="body"/>
          </p:nvPr>
        </p:nvSpPr>
        <p:spPr>
          <a:xfrm>
            <a:off x="5181600" y="4010619"/>
            <a:ext cx="3810000" cy="475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2">
    <p:bg>
      <p:bgPr>
        <a:solidFill>
          <a:srgbClr val="FFFFFF"/>
        </a:solidFill>
      </p:bgPr>
    </p:bg>
    <p:spTree>
      <p:nvGrpSpPr>
        <p:cNvPr id="16" name="Shape 16"/>
        <p:cNvGrpSpPr/>
        <p:nvPr/>
      </p:nvGrpSpPr>
      <p:grpSpPr>
        <a:xfrm>
          <a:off x="0" y="0"/>
          <a:ext cx="0" cy="0"/>
          <a:chOff x="0" y="0"/>
          <a:chExt cx="0" cy="0"/>
        </a:xfrm>
      </p:grpSpPr>
      <p:sp>
        <p:nvSpPr>
          <p:cNvPr id="17" name="Shape 17"/>
          <p:cNvSpPr txBox="1"/>
          <p:nvPr>
            <p:ph idx="10" type="dt"/>
          </p:nvPr>
        </p:nvSpPr>
        <p:spPr>
          <a:xfrm>
            <a:off x="457200" y="4767262"/>
            <a:ext cx="2121000" cy="2643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Shape 18"/>
          <p:cNvSpPr txBox="1"/>
          <p:nvPr>
            <p:ph idx="12" type="sldNum"/>
          </p:nvPr>
        </p:nvSpPr>
        <p:spPr>
          <a:xfrm>
            <a:off x="6553200" y="4767262"/>
            <a:ext cx="2121000" cy="2643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a:spcBef>
                <a:spcPts val="0"/>
              </a:spcBef>
              <a:spcAft>
                <a:spcPts val="0"/>
              </a:spcAft>
              <a:buClr>
                <a:srgbClr val="000000"/>
              </a:buClr>
              <a:buSzPts val="1400"/>
              <a:buFont typeface="Arial"/>
              <a:buChar char="●"/>
            </a:pPr>
            <a:r>
              <a:t/>
            </a:r>
            <a:endParaRPr/>
          </a:p>
          <a:p>
            <a:pPr indent="0" lvl="1" marL="0">
              <a:spcBef>
                <a:spcPts val="0"/>
              </a:spcBef>
              <a:spcAft>
                <a:spcPts val="0"/>
              </a:spcAft>
              <a:buClr>
                <a:srgbClr val="000000"/>
              </a:buClr>
              <a:buSzPts val="1400"/>
              <a:buFont typeface="Courier New"/>
              <a:buChar char="o"/>
            </a:pPr>
            <a:r>
              <a:t/>
            </a:r>
            <a:endParaRPr/>
          </a:p>
          <a:p>
            <a:pPr indent="0" lvl="2" marL="0">
              <a:spcBef>
                <a:spcPts val="0"/>
              </a:spcBef>
              <a:spcAft>
                <a:spcPts val="0"/>
              </a:spcAft>
              <a:buClr>
                <a:srgbClr val="000000"/>
              </a:buClr>
              <a:buSzPts val="1400"/>
              <a:buFont typeface="Noto Sans Symbols"/>
              <a:buChar char="▪"/>
            </a:pPr>
            <a:r>
              <a:t/>
            </a:r>
            <a:endParaRPr/>
          </a:p>
          <a:p>
            <a:pPr indent="0" lvl="3" marL="0">
              <a:spcBef>
                <a:spcPts val="0"/>
              </a:spcBef>
              <a:spcAft>
                <a:spcPts val="0"/>
              </a:spcAft>
              <a:buClr>
                <a:srgbClr val="000000"/>
              </a:buClr>
              <a:buSzPts val="1400"/>
              <a:buFont typeface="Arial"/>
              <a:buChar char="●"/>
            </a:pPr>
            <a:r>
              <a:t/>
            </a:r>
            <a:endParaRPr/>
          </a:p>
          <a:p>
            <a:pPr indent="0" lvl="4" marL="0">
              <a:spcBef>
                <a:spcPts val="0"/>
              </a:spcBef>
              <a:spcAft>
                <a:spcPts val="0"/>
              </a:spcAft>
              <a:buClr>
                <a:srgbClr val="000000"/>
              </a:buClr>
              <a:buSzPts val="1400"/>
              <a:buFont typeface="Courier New"/>
              <a:buChar char="o"/>
            </a:pPr>
            <a:r>
              <a:t/>
            </a:r>
            <a:endParaRPr/>
          </a:p>
          <a:p>
            <a:pPr indent="0" lvl="5" marL="0">
              <a:spcBef>
                <a:spcPts val="0"/>
              </a:spcBef>
              <a:spcAft>
                <a:spcPts val="0"/>
              </a:spcAft>
              <a:buClr>
                <a:srgbClr val="000000"/>
              </a:buClr>
              <a:buSzPts val="1400"/>
              <a:buFont typeface="Noto Sans Symbols"/>
              <a:buChar char="▪"/>
            </a:pPr>
            <a:r>
              <a:t/>
            </a:r>
            <a:endParaRPr/>
          </a:p>
          <a:p>
            <a:pPr indent="0" lvl="6" marL="0">
              <a:spcBef>
                <a:spcPts val="0"/>
              </a:spcBef>
              <a:spcAft>
                <a:spcPts val="0"/>
              </a:spcAft>
              <a:buClr>
                <a:srgbClr val="000000"/>
              </a:buClr>
              <a:buSzPts val="1400"/>
              <a:buFont typeface="Arial"/>
              <a:buChar char="●"/>
            </a:pPr>
            <a:r>
              <a:t/>
            </a:r>
            <a:endParaRPr/>
          </a:p>
          <a:p>
            <a:pPr indent="0" lvl="7" marL="0">
              <a:spcBef>
                <a:spcPts val="0"/>
              </a:spcBef>
              <a:spcAft>
                <a:spcPts val="0"/>
              </a:spcAft>
              <a:buClr>
                <a:srgbClr val="000000"/>
              </a:buClr>
              <a:buSzPts val="1400"/>
              <a:buFont typeface="Courier New"/>
              <a:buChar char="o"/>
            </a:pPr>
            <a:r>
              <a:t/>
            </a:r>
            <a:endParaRPr/>
          </a:p>
          <a:p>
            <a:pPr indent="0" lvl="8" marL="0">
              <a:spcBef>
                <a:spcPts val="0"/>
              </a:spcBef>
              <a:spcAft>
                <a:spcPts val="0"/>
              </a:spcAft>
              <a:buClr>
                <a:srgbClr val="000000"/>
              </a:buClr>
              <a:buSzPts val="1400"/>
              <a:buFont typeface="Noto Sans Symbols"/>
              <a:buChar char="▪"/>
            </a:pPr>
            <a:r>
              <a:t/>
            </a:r>
            <a:endParaRPr/>
          </a:p>
        </p:txBody>
      </p:sp>
      <p:sp>
        <p:nvSpPr>
          <p:cNvPr id="19" name="Shape 19"/>
          <p:cNvSpPr txBox="1"/>
          <p:nvPr>
            <p:ph idx="1" type="body"/>
          </p:nvPr>
        </p:nvSpPr>
        <p:spPr>
          <a:xfrm>
            <a:off x="1481137" y="2138361"/>
            <a:ext cx="6423000" cy="2761200"/>
          </a:xfrm>
          <a:prstGeom prst="rect">
            <a:avLst/>
          </a:prstGeom>
          <a:noFill/>
          <a:ln>
            <a:noFill/>
          </a:ln>
        </p:spPr>
        <p:txBody>
          <a:bodyPr anchorCtr="0" anchor="t" bIns="91425" lIns="91425" spcFirstLastPara="1" rIns="91425" wrap="square" tIns="91425"/>
          <a:lstStyle>
            <a:lvl1pPr indent="-228600" lvl="0" marL="457200" marR="0" rtl="0" algn="l">
              <a:lnSpc>
                <a:spcPct val="98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98000"/>
              </a:lnSpc>
              <a:spcBef>
                <a:spcPts val="14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98000"/>
              </a:lnSpc>
              <a:spcBef>
                <a:spcPts val="11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98000"/>
              </a:lnSpc>
              <a:spcBef>
                <a:spcPts val="8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98000"/>
              </a:lnSpc>
              <a:spcBef>
                <a:spcPts val="5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98000"/>
              </a:lnSpc>
              <a:spcBef>
                <a:spcPts val="2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98000"/>
              </a:lnSpc>
              <a:spcBef>
                <a:spcPts val="2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98000"/>
              </a:lnSpc>
              <a:spcBef>
                <a:spcPts val="2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98000"/>
              </a:lnSpc>
              <a:spcBef>
                <a:spcPts val="200"/>
              </a:spcBef>
              <a:spcAft>
                <a:spcPts val="2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 name="Shape 20"/>
          <p:cNvSpPr txBox="1"/>
          <p:nvPr>
            <p:ph type="title"/>
          </p:nvPr>
        </p:nvSpPr>
        <p:spPr>
          <a:xfrm>
            <a:off x="457200" y="204787"/>
            <a:ext cx="8217000" cy="849000"/>
          </a:xfrm>
          <a:prstGeom prst="rect">
            <a:avLst/>
          </a:prstGeom>
          <a:noFill/>
          <a:ln>
            <a:noFill/>
          </a:ln>
        </p:spPr>
        <p:txBody>
          <a:bodyPr anchorCtr="0" anchor="ctr" bIns="91425" lIns="91425" spcFirstLastPara="1" rIns="91425" wrap="square" tIns="91425"/>
          <a:lstStyle>
            <a:lvl1pPr indent="0" lvl="0" marL="0" marR="0" rtl="0" algn="l">
              <a:lnSpc>
                <a:spcPct val="98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85750" lvl="1" marL="742950" rtl="0" algn="l">
              <a:lnSpc>
                <a:spcPct val="98000"/>
              </a:lnSpc>
              <a:spcBef>
                <a:spcPts val="0"/>
              </a:spcBef>
              <a:spcAft>
                <a:spcPts val="0"/>
              </a:spcAft>
              <a:buSzPts val="1400"/>
              <a:buNone/>
              <a:defRPr sz="1800"/>
            </a:lvl2pPr>
            <a:lvl3pPr indent="-228600" lvl="2" marL="1143000" rtl="0" algn="l">
              <a:lnSpc>
                <a:spcPct val="98000"/>
              </a:lnSpc>
              <a:spcBef>
                <a:spcPts val="0"/>
              </a:spcBef>
              <a:spcAft>
                <a:spcPts val="0"/>
              </a:spcAft>
              <a:buSzPts val="1400"/>
              <a:buNone/>
              <a:defRPr sz="1800"/>
            </a:lvl3pPr>
            <a:lvl4pPr indent="-228600" lvl="3" marL="1600200" rtl="0" algn="l">
              <a:lnSpc>
                <a:spcPct val="98000"/>
              </a:lnSpc>
              <a:spcBef>
                <a:spcPts val="0"/>
              </a:spcBef>
              <a:spcAft>
                <a:spcPts val="0"/>
              </a:spcAft>
              <a:buSzPts val="1400"/>
              <a:buNone/>
              <a:defRPr sz="1800"/>
            </a:lvl4pPr>
            <a:lvl5pPr indent="-228600" lvl="4" marL="2057400" rtl="0" algn="l">
              <a:lnSpc>
                <a:spcPct val="98000"/>
              </a:lnSpc>
              <a:spcBef>
                <a:spcPts val="0"/>
              </a:spcBef>
              <a:spcAft>
                <a:spcPts val="0"/>
              </a:spcAft>
              <a:buSzPts val="1400"/>
              <a:buNone/>
              <a:defRPr sz="1800"/>
            </a:lvl5pPr>
            <a:lvl6pPr indent="-228600" lvl="5" marL="2514600" rtl="0" algn="l">
              <a:lnSpc>
                <a:spcPct val="98000"/>
              </a:lnSpc>
              <a:spcBef>
                <a:spcPts val="0"/>
              </a:spcBef>
              <a:spcAft>
                <a:spcPts val="0"/>
              </a:spcAft>
              <a:buSzPts val="1400"/>
              <a:buNone/>
              <a:defRPr sz="1800"/>
            </a:lvl6pPr>
            <a:lvl7pPr indent="-228600" lvl="6" marL="3429000" rtl="0" algn="l">
              <a:lnSpc>
                <a:spcPct val="98000"/>
              </a:lnSpc>
              <a:spcBef>
                <a:spcPts val="0"/>
              </a:spcBef>
              <a:spcAft>
                <a:spcPts val="0"/>
              </a:spcAft>
              <a:buSzPts val="1400"/>
              <a:buNone/>
              <a:defRPr sz="1800"/>
            </a:lvl7pPr>
            <a:lvl8pPr indent="-228600" lvl="7" marL="4800600" rtl="0" algn="l">
              <a:lnSpc>
                <a:spcPct val="98000"/>
              </a:lnSpc>
              <a:spcBef>
                <a:spcPts val="0"/>
              </a:spcBef>
              <a:spcAft>
                <a:spcPts val="0"/>
              </a:spcAft>
              <a:buSzPts val="1400"/>
              <a:buNone/>
              <a:defRPr sz="1800"/>
            </a:lvl8pPr>
            <a:lvl9pPr indent="-228600" lvl="8" marL="6629400" rtl="0" algn="l">
              <a:lnSpc>
                <a:spcPct val="98000"/>
              </a:lnSpc>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1">
    <p:spTree>
      <p:nvGrpSpPr>
        <p:cNvPr id="21" name="Shape 21"/>
        <p:cNvGrpSpPr/>
        <p:nvPr/>
      </p:nvGrpSpPr>
      <p:grpSpPr>
        <a:xfrm>
          <a:off x="0" y="0"/>
          <a:ext cx="0" cy="0"/>
          <a:chOff x="0" y="0"/>
          <a:chExt cx="0" cy="0"/>
        </a:xfrm>
      </p:grpSpPr>
      <p:sp>
        <p:nvSpPr>
          <p:cNvPr id="22" name="Shape 22"/>
          <p:cNvSpPr txBox="1"/>
          <p:nvPr>
            <p:ph idx="10" type="dt"/>
          </p:nvPr>
        </p:nvSpPr>
        <p:spPr>
          <a:xfrm>
            <a:off x="457200" y="4767262"/>
            <a:ext cx="2111400" cy="257100"/>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Shape 23"/>
          <p:cNvSpPr txBox="1"/>
          <p:nvPr>
            <p:ph idx="12" type="sldNum"/>
          </p:nvPr>
        </p:nvSpPr>
        <p:spPr>
          <a:xfrm>
            <a:off x="6553200" y="4767262"/>
            <a:ext cx="2111400" cy="257100"/>
          </a:xfrm>
          <a:prstGeom prst="rect">
            <a:avLst/>
          </a:prstGeom>
          <a:noFill/>
          <a:ln>
            <a:noFill/>
          </a:ln>
        </p:spPr>
        <p:txBody>
          <a:bodyPr anchorCtr="0" anchor="ctr" bIns="46800" lIns="90000" spcFirstLastPara="1" rIns="90000" wrap="square" tIns="46800">
            <a:noAutofit/>
          </a:bodyPr>
          <a:lstStyle>
            <a:lvl1pPr indent="0" lvl="0"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898989"/>
              </a:buClr>
              <a:buFont typeface="Times New Roman"/>
              <a:buNone/>
              <a:defRPr b="0" i="0" sz="1200" u="none" cap="none" strike="noStrike">
                <a:solidFill>
                  <a:srgbClr val="898989"/>
                </a:solidFill>
                <a:latin typeface="Times New Roman"/>
                <a:ea typeface="Times New Roman"/>
                <a:cs typeface="Times New Roman"/>
                <a:sym typeface="Times New Roman"/>
              </a:defRPr>
            </a:lvl9pPr>
          </a:lstStyle>
          <a:p>
            <a:pPr indent="0" lvl="0" marL="0">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24" name="Shape 24"/>
        <p:cNvGrpSpPr/>
        <p:nvPr/>
      </p:nvGrpSpPr>
      <p:grpSpPr>
        <a:xfrm>
          <a:off x="0" y="0"/>
          <a:ext cx="0" cy="0"/>
          <a:chOff x="0" y="0"/>
          <a:chExt cx="0" cy="0"/>
        </a:xfrm>
      </p:grpSpPr>
      <p:sp>
        <p:nvSpPr>
          <p:cNvPr id="25" name="Shape 25"/>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26" name="Shape 26"/>
          <p:cNvSpPr txBox="1"/>
          <p:nvPr>
            <p:ph idx="1" type="body"/>
          </p:nvPr>
        </p:nvSpPr>
        <p:spPr>
          <a:xfrm>
            <a:off x="213358" y="941536"/>
            <a:ext cx="2819400" cy="334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Header">
    <p:spTree>
      <p:nvGrpSpPr>
        <p:cNvPr id="27" name="Shape 27"/>
        <p:cNvGrpSpPr/>
        <p:nvPr/>
      </p:nvGrpSpPr>
      <p:grpSpPr>
        <a:xfrm>
          <a:off x="0" y="0"/>
          <a:ext cx="0" cy="0"/>
          <a:chOff x="0" y="0"/>
          <a:chExt cx="0" cy="0"/>
        </a:xfrm>
      </p:grpSpPr>
      <p:sp>
        <p:nvSpPr>
          <p:cNvPr id="28" name="Shape 28"/>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grpSp>
        <p:nvGrpSpPr>
          <p:cNvPr id="29" name="Shape 29"/>
          <p:cNvGrpSpPr/>
          <p:nvPr/>
        </p:nvGrpSpPr>
        <p:grpSpPr>
          <a:xfrm>
            <a:off x="1382064" y="1428750"/>
            <a:ext cx="6500399" cy="2702099"/>
            <a:chOff x="1382064" y="1207082"/>
            <a:chExt cx="6500399" cy="2702100"/>
          </a:xfrm>
        </p:grpSpPr>
        <p:cxnSp>
          <p:nvCxnSpPr>
            <p:cNvPr id="30" name="Shape 30"/>
            <p:cNvCxnSpPr/>
            <p:nvPr/>
          </p:nvCxnSpPr>
          <p:spPr>
            <a:xfrm>
              <a:off x="4724400" y="1207082"/>
              <a:ext cx="0" cy="2702100"/>
            </a:xfrm>
            <a:prstGeom prst="straightConnector1">
              <a:avLst/>
            </a:prstGeom>
            <a:noFill/>
            <a:ln cap="flat" cmpd="sng" w="19050">
              <a:solidFill>
                <a:srgbClr val="7F7F7F"/>
              </a:solidFill>
              <a:prstDash val="dot"/>
              <a:miter lim="8000"/>
              <a:headEnd len="med" w="med" type="none"/>
              <a:tailEnd len="med" w="med" type="none"/>
            </a:ln>
          </p:spPr>
        </p:cxnSp>
        <p:cxnSp>
          <p:nvCxnSpPr>
            <p:cNvPr id="31" name="Shape 31"/>
            <p:cNvCxnSpPr/>
            <p:nvPr/>
          </p:nvCxnSpPr>
          <p:spPr>
            <a:xfrm rot="10800000">
              <a:off x="1382064" y="2545416"/>
              <a:ext cx="6500399" cy="18000"/>
            </a:xfrm>
            <a:prstGeom prst="straightConnector1">
              <a:avLst/>
            </a:prstGeom>
            <a:noFill/>
            <a:ln cap="flat" cmpd="sng" w="19050">
              <a:solidFill>
                <a:srgbClr val="7F7F7F"/>
              </a:solidFill>
              <a:prstDash val="dot"/>
              <a:miter lim="8000"/>
              <a:headEnd len="med" w="med" type="none"/>
              <a:tailEnd len="med" w="med" type="none"/>
            </a:ln>
          </p:spPr>
        </p:cxnSp>
        <p:sp>
          <p:nvSpPr>
            <p:cNvPr id="32" name="Shape 32"/>
            <p:cNvSpPr/>
            <p:nvPr/>
          </p:nvSpPr>
          <p:spPr>
            <a:xfrm>
              <a:off x="4545164" y="2386469"/>
              <a:ext cx="357300" cy="338400"/>
            </a:xfrm>
            <a:prstGeom prst="ellipse">
              <a:avLst/>
            </a:prstGeom>
            <a:solidFill>
              <a:schemeClr val="lt1"/>
            </a:solidFill>
            <a:ln cap="flat" cmpd="sng" w="12700">
              <a:solidFill>
                <a:schemeClr val="lt1"/>
              </a:solidFill>
              <a:prstDash val="solid"/>
              <a:miter lim="8000"/>
              <a:headEnd len="med" w="med" type="none"/>
              <a:tailEnd len="med" w="med"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grpSp>
      <p:sp>
        <p:nvSpPr>
          <p:cNvPr id="33" name="Shape 33"/>
          <p:cNvSpPr txBox="1"/>
          <p:nvPr>
            <p:ph idx="1" type="body"/>
          </p:nvPr>
        </p:nvSpPr>
        <p:spPr>
          <a:xfrm>
            <a:off x="56388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4" name="Shape 34"/>
          <p:cNvSpPr/>
          <p:nvPr>
            <p:ph idx="2" type="pic"/>
          </p:nvPr>
        </p:nvSpPr>
        <p:spPr>
          <a:xfrm>
            <a:off x="4962626"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5" name="Shape 35"/>
          <p:cNvSpPr txBox="1"/>
          <p:nvPr>
            <p:ph idx="3" type="body"/>
          </p:nvPr>
        </p:nvSpPr>
        <p:spPr>
          <a:xfrm>
            <a:off x="26416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6" name="Shape 36"/>
          <p:cNvSpPr/>
          <p:nvPr>
            <p:ph idx="4" type="pic"/>
          </p:nvPr>
        </p:nvSpPr>
        <p:spPr>
          <a:xfrm>
            <a:off x="1965426"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7" name="Shape 37"/>
          <p:cNvSpPr txBox="1"/>
          <p:nvPr>
            <p:ph idx="5" type="body"/>
          </p:nvPr>
        </p:nvSpPr>
        <p:spPr>
          <a:xfrm>
            <a:off x="56388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8" name="Shape 38"/>
          <p:cNvSpPr/>
          <p:nvPr>
            <p:ph idx="6" type="pic"/>
          </p:nvPr>
        </p:nvSpPr>
        <p:spPr>
          <a:xfrm>
            <a:off x="4962626"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39" name="Shape 39"/>
          <p:cNvSpPr txBox="1"/>
          <p:nvPr>
            <p:ph idx="7" type="body"/>
          </p:nvPr>
        </p:nvSpPr>
        <p:spPr>
          <a:xfrm>
            <a:off x="26416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0" name="Shape 40"/>
          <p:cNvSpPr/>
          <p:nvPr>
            <p:ph idx="8" type="pic"/>
          </p:nvPr>
        </p:nvSpPr>
        <p:spPr>
          <a:xfrm>
            <a:off x="1965426"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wo Content">
    <p:spTree>
      <p:nvGrpSpPr>
        <p:cNvPr id="41" name="Shape 41"/>
        <p:cNvGrpSpPr/>
        <p:nvPr/>
      </p:nvGrpSpPr>
      <p:grpSpPr>
        <a:xfrm>
          <a:off x="0" y="0"/>
          <a:ext cx="0" cy="0"/>
          <a:chOff x="0" y="0"/>
          <a:chExt cx="0" cy="0"/>
        </a:xfrm>
      </p:grpSpPr>
      <p:sp>
        <p:nvSpPr>
          <p:cNvPr id="42" name="Shape 42"/>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43" name="Shape 43"/>
          <p:cNvSpPr txBox="1"/>
          <p:nvPr>
            <p:ph idx="1" type="body"/>
          </p:nvPr>
        </p:nvSpPr>
        <p:spPr>
          <a:xfrm>
            <a:off x="86359" y="666750"/>
            <a:ext cx="2656800" cy="304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4" name="Shape 44"/>
          <p:cNvSpPr txBox="1"/>
          <p:nvPr>
            <p:ph idx="2" type="body"/>
          </p:nvPr>
        </p:nvSpPr>
        <p:spPr>
          <a:xfrm>
            <a:off x="45720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5" name="Shape 45"/>
          <p:cNvSpPr txBox="1"/>
          <p:nvPr>
            <p:ph idx="3" type="body"/>
          </p:nvPr>
        </p:nvSpPr>
        <p:spPr>
          <a:xfrm>
            <a:off x="335788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6" name="Shape 46"/>
          <p:cNvSpPr txBox="1"/>
          <p:nvPr>
            <p:ph idx="4" type="body"/>
          </p:nvPr>
        </p:nvSpPr>
        <p:spPr>
          <a:xfrm>
            <a:off x="625856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47" name="Shape 47"/>
          <p:cNvCxnSpPr/>
          <p:nvPr/>
        </p:nvCxnSpPr>
        <p:spPr>
          <a:xfrm>
            <a:off x="3056209" y="1259076"/>
            <a:ext cx="0" cy="1572000"/>
          </a:xfrm>
          <a:prstGeom prst="straightConnector1">
            <a:avLst/>
          </a:prstGeom>
          <a:noFill/>
          <a:ln cap="flat" cmpd="sng" w="19050">
            <a:solidFill>
              <a:srgbClr val="7F7F7F"/>
            </a:solidFill>
            <a:prstDash val="dot"/>
            <a:miter lim="8000"/>
            <a:headEnd len="med" w="med" type="none"/>
            <a:tailEnd len="med" w="med" type="none"/>
          </a:ln>
        </p:spPr>
      </p:cxnSp>
      <p:cxnSp>
        <p:nvCxnSpPr>
          <p:cNvPr id="48" name="Shape 48"/>
          <p:cNvCxnSpPr/>
          <p:nvPr/>
        </p:nvCxnSpPr>
        <p:spPr>
          <a:xfrm>
            <a:off x="5943600" y="1259076"/>
            <a:ext cx="0" cy="1572000"/>
          </a:xfrm>
          <a:prstGeom prst="straightConnector1">
            <a:avLst/>
          </a:prstGeom>
          <a:noFill/>
          <a:ln cap="flat" cmpd="sng" w="19050">
            <a:solidFill>
              <a:srgbClr val="7F7F7F"/>
            </a:solidFill>
            <a:prstDash val="dot"/>
            <a:miter lim="8000"/>
            <a:headEnd len="med" w="med" type="none"/>
            <a:tailEnd len="med" w="med" type="none"/>
          </a:ln>
        </p:spPr>
      </p:cxnSp>
      <p:sp>
        <p:nvSpPr>
          <p:cNvPr id="49" name="Shape 49"/>
          <p:cNvSpPr/>
          <p:nvPr>
            <p:ph idx="5" type="pic"/>
          </p:nvPr>
        </p:nvSpPr>
        <p:spPr>
          <a:xfrm>
            <a:off x="1319645"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50" name="Shape 50"/>
          <p:cNvSpPr/>
          <p:nvPr>
            <p:ph idx="6" type="pic"/>
          </p:nvPr>
        </p:nvSpPr>
        <p:spPr>
          <a:xfrm>
            <a:off x="4255885"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51" name="Shape 51"/>
          <p:cNvSpPr/>
          <p:nvPr>
            <p:ph idx="7" type="pic"/>
          </p:nvPr>
        </p:nvSpPr>
        <p:spPr>
          <a:xfrm>
            <a:off x="7151485"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52" name="Shape 52"/>
          <p:cNvSpPr txBox="1"/>
          <p:nvPr>
            <p:ph idx="8" type="body"/>
          </p:nvPr>
        </p:nvSpPr>
        <p:spPr>
          <a:xfrm>
            <a:off x="457200" y="2102002"/>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3" name="Shape 53"/>
          <p:cNvSpPr txBox="1"/>
          <p:nvPr>
            <p:ph idx="9" type="body"/>
          </p:nvPr>
        </p:nvSpPr>
        <p:spPr>
          <a:xfrm>
            <a:off x="3362960" y="2102002"/>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4" name="Shape 54"/>
          <p:cNvSpPr txBox="1"/>
          <p:nvPr>
            <p:ph idx="13" type="body"/>
          </p:nvPr>
        </p:nvSpPr>
        <p:spPr>
          <a:xfrm>
            <a:off x="6268719" y="2102002"/>
            <a:ext cx="2297399"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5" name="Shape 55"/>
          <p:cNvSpPr txBox="1"/>
          <p:nvPr>
            <p:ph idx="14" type="body"/>
          </p:nvPr>
        </p:nvSpPr>
        <p:spPr>
          <a:xfrm>
            <a:off x="45720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6" name="Shape 56"/>
          <p:cNvSpPr txBox="1"/>
          <p:nvPr>
            <p:ph idx="15" type="body"/>
          </p:nvPr>
        </p:nvSpPr>
        <p:spPr>
          <a:xfrm>
            <a:off x="335788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7" name="Shape 57"/>
          <p:cNvSpPr txBox="1"/>
          <p:nvPr>
            <p:ph idx="16" type="body"/>
          </p:nvPr>
        </p:nvSpPr>
        <p:spPr>
          <a:xfrm>
            <a:off x="625856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58" name="Shape 58"/>
          <p:cNvCxnSpPr/>
          <p:nvPr/>
        </p:nvCxnSpPr>
        <p:spPr>
          <a:xfrm>
            <a:off x="3056209" y="3181350"/>
            <a:ext cx="0" cy="1572000"/>
          </a:xfrm>
          <a:prstGeom prst="straightConnector1">
            <a:avLst/>
          </a:prstGeom>
          <a:noFill/>
          <a:ln cap="flat" cmpd="sng" w="19050">
            <a:solidFill>
              <a:srgbClr val="7F7F7F"/>
            </a:solidFill>
            <a:prstDash val="dot"/>
            <a:miter lim="8000"/>
            <a:headEnd len="med" w="med" type="none"/>
            <a:tailEnd len="med" w="med" type="none"/>
          </a:ln>
        </p:spPr>
      </p:cxnSp>
      <p:cxnSp>
        <p:nvCxnSpPr>
          <p:cNvPr id="59" name="Shape 59"/>
          <p:cNvCxnSpPr/>
          <p:nvPr/>
        </p:nvCxnSpPr>
        <p:spPr>
          <a:xfrm>
            <a:off x="5943600" y="3181350"/>
            <a:ext cx="0" cy="1572000"/>
          </a:xfrm>
          <a:prstGeom prst="straightConnector1">
            <a:avLst/>
          </a:prstGeom>
          <a:noFill/>
          <a:ln cap="flat" cmpd="sng" w="19050">
            <a:solidFill>
              <a:srgbClr val="7F7F7F"/>
            </a:solidFill>
            <a:prstDash val="dot"/>
            <a:miter lim="8000"/>
            <a:headEnd len="med" w="med" type="none"/>
            <a:tailEnd len="med" w="med" type="none"/>
          </a:ln>
        </p:spPr>
      </p:cxnSp>
      <p:sp>
        <p:nvSpPr>
          <p:cNvPr id="60" name="Shape 60"/>
          <p:cNvSpPr/>
          <p:nvPr>
            <p:ph idx="17" type="pic"/>
          </p:nvPr>
        </p:nvSpPr>
        <p:spPr>
          <a:xfrm>
            <a:off x="1319645"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61" name="Shape 61"/>
          <p:cNvSpPr/>
          <p:nvPr>
            <p:ph idx="18" type="pic"/>
          </p:nvPr>
        </p:nvSpPr>
        <p:spPr>
          <a:xfrm>
            <a:off x="4255885"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62" name="Shape 62"/>
          <p:cNvSpPr/>
          <p:nvPr>
            <p:ph idx="19" type="pic"/>
          </p:nvPr>
        </p:nvSpPr>
        <p:spPr>
          <a:xfrm>
            <a:off x="7151485"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571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825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95250" lvl="3" marL="12001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4pPr>
            <a:lvl5pPr indent="-95250" lvl="4" marL="15430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5pPr>
            <a:lvl6pPr indent="-95250" lvl="5" marL="18859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6pPr>
            <a:lvl7pPr indent="-95250" lvl="6" marL="22288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7pPr>
            <a:lvl8pPr indent="-95250" lvl="7" marL="25717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8pPr>
            <a:lvl9pPr indent="-95250" lvl="8" marL="2914650" marR="0" rtl="0" algn="l">
              <a:lnSpc>
                <a:spcPct val="90000"/>
              </a:lnSpc>
              <a:spcBef>
                <a:spcPts val="375"/>
              </a:spcBef>
              <a:spcAft>
                <a:spcPts val="0"/>
              </a:spcAft>
              <a:buClr>
                <a:schemeClr val="dk1"/>
              </a:buClr>
              <a:buSzPts val="1302"/>
              <a:buFont typeface="Arial"/>
              <a:buChar char="•"/>
              <a:defRPr b="0" i="0" sz="1350" u="none" cap="none" strike="noStrike">
                <a:solidFill>
                  <a:schemeClr val="dk1"/>
                </a:solidFill>
                <a:latin typeface="Calibri"/>
                <a:ea typeface="Calibri"/>
                <a:cs typeface="Calibri"/>
                <a:sym typeface="Calibri"/>
              </a:defRPr>
            </a:lvl9pPr>
          </a:lstStyle>
          <a:p/>
        </p:txBody>
      </p:sp>
      <p:sp>
        <p:nvSpPr>
          <p:cNvPr id="63" name="Shape 63"/>
          <p:cNvSpPr txBox="1"/>
          <p:nvPr>
            <p:ph idx="20" type="body"/>
          </p:nvPr>
        </p:nvSpPr>
        <p:spPr>
          <a:xfrm>
            <a:off x="45720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4" name="Shape 64"/>
          <p:cNvSpPr txBox="1"/>
          <p:nvPr>
            <p:ph idx="21" type="body"/>
          </p:nvPr>
        </p:nvSpPr>
        <p:spPr>
          <a:xfrm>
            <a:off x="336296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5" name="Shape 65"/>
          <p:cNvSpPr txBox="1"/>
          <p:nvPr>
            <p:ph idx="22" type="body"/>
          </p:nvPr>
        </p:nvSpPr>
        <p:spPr>
          <a:xfrm>
            <a:off x="6268719" y="4052816"/>
            <a:ext cx="2297399"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Only">
    <p:spTree>
      <p:nvGrpSpPr>
        <p:cNvPr id="66" name="Shape 66"/>
        <p:cNvGrpSpPr/>
        <p:nvPr/>
      </p:nvGrpSpPr>
      <p:grpSpPr>
        <a:xfrm>
          <a:off x="0" y="0"/>
          <a:ext cx="0" cy="0"/>
          <a:chOff x="0" y="0"/>
          <a:chExt cx="0" cy="0"/>
        </a:xfrm>
      </p:grpSpPr>
      <p:sp>
        <p:nvSpPr>
          <p:cNvPr id="67" name="Shape 67"/>
          <p:cNvSpPr txBox="1"/>
          <p:nvPr>
            <p:ph idx="1" type="body"/>
          </p:nvPr>
        </p:nvSpPr>
        <p:spPr>
          <a:xfrm>
            <a:off x="86359" y="971550"/>
            <a:ext cx="6695400" cy="25146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8" name="Shape 68"/>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spTree>
      <p:nvGrpSpPr>
        <p:cNvPr id="69" name="Shape 69"/>
        <p:cNvGrpSpPr/>
        <p:nvPr/>
      </p:nvGrpSpPr>
      <p:grpSpPr>
        <a:xfrm>
          <a:off x="0" y="0"/>
          <a:ext cx="0" cy="0"/>
          <a:chOff x="0" y="0"/>
          <a:chExt cx="0" cy="0"/>
        </a:xfrm>
      </p:grpSpPr>
      <p:sp>
        <p:nvSpPr>
          <p:cNvPr id="70" name="Shape 70"/>
          <p:cNvSpPr txBox="1"/>
          <p:nvPr>
            <p:ph type="title"/>
          </p:nvPr>
        </p:nvSpPr>
        <p:spPr>
          <a:xfrm>
            <a:off x="86359"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71" name="Shape 71"/>
          <p:cNvSpPr txBox="1"/>
          <p:nvPr>
            <p:ph idx="1" type="body"/>
          </p:nvPr>
        </p:nvSpPr>
        <p:spPr>
          <a:xfrm>
            <a:off x="835687"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72" name="Shape 72"/>
          <p:cNvSpPr txBox="1"/>
          <p:nvPr>
            <p:ph idx="2" type="body"/>
          </p:nvPr>
        </p:nvSpPr>
        <p:spPr>
          <a:xfrm>
            <a:off x="4724400"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Title and Content">
    <p:spTree>
      <p:nvGrpSpPr>
        <p:cNvPr id="73" name="Shape 73"/>
        <p:cNvGrpSpPr/>
        <p:nvPr/>
      </p:nvGrpSpPr>
      <p:grpSpPr>
        <a:xfrm>
          <a:off x="0" y="0"/>
          <a:ext cx="0" cy="0"/>
          <a:chOff x="0" y="0"/>
          <a:chExt cx="0" cy="0"/>
        </a:xfrm>
      </p:grpSpPr>
      <p:sp>
        <p:nvSpPr>
          <p:cNvPr id="74" name="Shape 74"/>
          <p:cNvSpPr/>
          <p:nvPr/>
        </p:nvSpPr>
        <p:spPr>
          <a:xfrm>
            <a:off x="-10718" y="4951810"/>
            <a:ext cx="9160800" cy="2025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013" u="none" cap="none" strike="noStrike">
              <a:solidFill>
                <a:schemeClr val="lt1"/>
              </a:solidFill>
              <a:latin typeface="Calibri"/>
              <a:ea typeface="Calibri"/>
              <a:cs typeface="Calibri"/>
              <a:sym typeface="Calibri"/>
            </a:endParaRPr>
          </a:p>
        </p:txBody>
      </p:sp>
      <p:sp>
        <p:nvSpPr>
          <p:cNvPr id="75" name="Shape 75"/>
          <p:cNvSpPr txBox="1"/>
          <p:nvPr/>
        </p:nvSpPr>
        <p:spPr>
          <a:xfrm>
            <a:off x="2568848" y="4941094"/>
            <a:ext cx="4001400" cy="21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Font typeface="Questrial"/>
              <a:buNone/>
            </a:pPr>
            <a:r>
              <a:rPr b="0" i="0" lang="en" sz="825" u="none" cap="none" strike="noStrike">
                <a:solidFill>
                  <a:schemeClr val="lt1"/>
                </a:solidFill>
                <a:latin typeface="Questrial"/>
                <a:ea typeface="Questrial"/>
                <a:cs typeface="Questrial"/>
                <a:sym typeface="Questrial"/>
              </a:rPr>
              <a:t>www.tothenew.com </a:t>
            </a:r>
            <a:endParaRPr/>
          </a:p>
        </p:txBody>
      </p:sp>
      <p:sp>
        <p:nvSpPr>
          <p:cNvPr id="76" name="Shape 76"/>
          <p:cNvSpPr/>
          <p:nvPr/>
        </p:nvSpPr>
        <p:spPr>
          <a:xfrm>
            <a:off x="204840" y="533400"/>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013" u="none" cap="none" strike="noStrik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204840" y="533400"/>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7" name="Shape 7"/>
          <p:cNvSpPr/>
          <p:nvPr/>
        </p:nvSpPr>
        <p:spPr>
          <a:xfrm>
            <a:off x="-10718" y="4951810"/>
            <a:ext cx="9160800" cy="202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350" u="none" cap="none" strike="noStrike">
              <a:solidFill>
                <a:schemeClr val="lt1"/>
              </a:solidFill>
              <a:latin typeface="Calibri"/>
              <a:ea typeface="Calibri"/>
              <a:cs typeface="Calibri"/>
              <a:sym typeface="Calibri"/>
            </a:endParaRPr>
          </a:p>
        </p:txBody>
      </p:sp>
      <p:sp>
        <p:nvSpPr>
          <p:cNvPr id="8" name="Shape 8"/>
          <p:cNvSpPr txBox="1"/>
          <p:nvPr/>
        </p:nvSpPr>
        <p:spPr>
          <a:xfrm>
            <a:off x="2568848" y="4941094"/>
            <a:ext cx="4001400" cy="1965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chemeClr val="lt1"/>
              </a:buClr>
              <a:buFont typeface="Questrial"/>
              <a:buNone/>
            </a:pPr>
            <a:r>
              <a:rPr b="0" i="0" lang="en" sz="800" u="none" cap="none" strike="noStrike">
                <a:solidFill>
                  <a:schemeClr val="lt1"/>
                </a:solidFill>
                <a:latin typeface="Questrial"/>
                <a:ea typeface="Questrial"/>
                <a:cs typeface="Questrial"/>
                <a:sym typeface="Questrial"/>
              </a:rPr>
              <a:t>www.tothenew.com </a:t>
            </a:r>
            <a:endParaRPr/>
          </a:p>
        </p:txBody>
      </p:sp>
      <p:pic>
        <p:nvPicPr>
          <p:cNvPr id="9" name="Shape 9"/>
          <p:cNvPicPr preferRelativeResize="0"/>
          <p:nvPr/>
        </p:nvPicPr>
        <p:blipFill rotWithShape="1">
          <a:blip r:embed="rId1">
            <a:alphaModFix/>
          </a:blip>
          <a:srcRect b="0" l="0" r="0" t="0"/>
          <a:stretch/>
        </p:blipFill>
        <p:spPr>
          <a:xfrm>
            <a:off x="8229600" y="0"/>
            <a:ext cx="944700" cy="705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apn-porta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Computer_security" TargetMode="External"/><Relationship Id="rId4" Type="http://schemas.openxmlformats.org/officeDocument/2006/relationships/hyperlink" Target="https://en.wikipedia.org/wiki/Elasticity_(cloud_computing)" TargetMode="External"/><Relationship Id="rId5" Type="http://schemas.openxmlformats.org/officeDocument/2006/relationships/hyperlink" Target="https://en.wikipedia.org/wiki/Software_maintenance" TargetMode="External"/><Relationship Id="rId6" Type="http://schemas.openxmlformats.org/officeDocument/2006/relationships/hyperlink" Target="https://en.wikipedia.org/wiki/Computer_performance" TargetMode="External"/><Relationship Id="rId7" Type="http://schemas.openxmlformats.org/officeDocument/2006/relationships/hyperlink" Target="https://en.wikipedia.org/wiki/Productiv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aws.amazon.com/ec2/instance-typ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aws.amazon.com/ec2/pric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4" name="Shape 344"/>
        <p:cNvGrpSpPr/>
        <p:nvPr/>
      </p:nvGrpSpPr>
      <p:grpSpPr>
        <a:xfrm>
          <a:off x="0" y="0"/>
          <a:ext cx="0" cy="0"/>
          <a:chOff x="0" y="0"/>
          <a:chExt cx="0" cy="0"/>
        </a:xfrm>
      </p:grpSpPr>
      <p:sp>
        <p:nvSpPr>
          <p:cNvPr id="345" name="Shape 345"/>
          <p:cNvSpPr txBox="1"/>
          <p:nvPr/>
        </p:nvSpPr>
        <p:spPr>
          <a:xfrm>
            <a:off x="1295400" y="2753915"/>
            <a:ext cx="6400799" cy="67499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F497D"/>
              </a:buClr>
              <a:buFont typeface="Calibri"/>
              <a:buNone/>
            </a:pPr>
            <a:r>
              <a:t/>
            </a:r>
            <a:endParaRPr b="0" i="0" sz="1400" u="none" cap="none" strike="noStrike">
              <a:solidFill>
                <a:srgbClr val="000000"/>
              </a:solidFill>
              <a:latin typeface="Arial"/>
              <a:ea typeface="Arial"/>
              <a:cs typeface="Arial"/>
              <a:sym typeface="Arial"/>
            </a:endParaRPr>
          </a:p>
        </p:txBody>
      </p:sp>
      <p:sp>
        <p:nvSpPr>
          <p:cNvPr id="346" name="Shape 346"/>
          <p:cNvSpPr txBox="1"/>
          <p:nvPr/>
        </p:nvSpPr>
        <p:spPr>
          <a:xfrm>
            <a:off x="6488150" y="3348275"/>
            <a:ext cx="2442000" cy="5981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Font typeface="Arial"/>
              <a:buNone/>
            </a:pPr>
            <a:r>
              <a:t/>
            </a:r>
            <a:endParaRPr b="1" i="0" sz="1800" u="none" cap="none" strike="noStrike">
              <a:solidFill>
                <a:srgbClr val="6AA84F"/>
              </a:solidFill>
              <a:latin typeface="Consolas"/>
              <a:ea typeface="Consolas"/>
              <a:cs typeface="Consolas"/>
              <a:sym typeface="Consolas"/>
            </a:endParaRPr>
          </a:p>
        </p:txBody>
      </p:sp>
      <p:sp>
        <p:nvSpPr>
          <p:cNvPr id="347" name="Shape 347"/>
          <p:cNvSpPr txBox="1"/>
          <p:nvPr>
            <p:ph type="title"/>
          </p:nvPr>
        </p:nvSpPr>
        <p:spPr>
          <a:xfrm>
            <a:off x="3886200" y="2112917"/>
            <a:ext cx="4191000" cy="606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Font typeface="Tahoma"/>
              <a:buNone/>
            </a:pPr>
            <a:r>
              <a:rPr b="1" i="0" lang="en" sz="3600" u="none" cap="none" strike="noStrike">
                <a:solidFill>
                  <a:srgbClr val="1F497D"/>
                </a:solidFill>
                <a:latin typeface="Calibri"/>
                <a:ea typeface="Calibri"/>
                <a:cs typeface="Calibri"/>
                <a:sym typeface="Calibri"/>
              </a:rPr>
              <a:t>First Day in AWS</a:t>
            </a:r>
            <a:endParaRPr/>
          </a:p>
        </p:txBody>
      </p:sp>
      <p:sp>
        <p:nvSpPr>
          <p:cNvPr id="348" name="Shape 348"/>
          <p:cNvSpPr txBox="1"/>
          <p:nvPr/>
        </p:nvSpPr>
        <p:spPr>
          <a:xfrm>
            <a:off x="6828825" y="4328000"/>
            <a:ext cx="2164800" cy="403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solidFill>
                  <a:srgbClr val="1F497D"/>
                </a:solidFill>
                <a:latin typeface="Calibri"/>
                <a:ea typeface="Calibri"/>
                <a:cs typeface="Calibri"/>
                <a:sym typeface="Calibri"/>
              </a:rPr>
              <a:t>Tejprakash Sharma</a:t>
            </a:r>
            <a:endParaRPr b="1" sz="1800">
              <a:solidFill>
                <a:srgbClr val="1F497D"/>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txBox="1"/>
          <p:nvPr>
            <p:ph idx="1" type="body"/>
          </p:nvPr>
        </p:nvSpPr>
        <p:spPr>
          <a:xfrm>
            <a:off x="-59800" y="445700"/>
            <a:ext cx="9009899" cy="3919199"/>
          </a:xfrm>
          <a:prstGeom prst="rect">
            <a:avLst/>
          </a:prstGeom>
          <a:noFill/>
          <a:ln>
            <a:noFill/>
          </a:ln>
        </p:spPr>
        <p:txBody>
          <a:bodyPr anchorCtr="0" anchor="t" bIns="91425" lIns="91425" spcFirstLastPara="1" rIns="91425" wrap="square" tIns="91425">
            <a:noAutofit/>
          </a:bodyPr>
          <a:lstStyle/>
          <a:p>
            <a:pPr indent="-342900" lvl="0" marL="342900" marR="0" rtl="0" algn="l">
              <a:lnSpc>
                <a:spcPct val="98000"/>
              </a:lnSpc>
              <a:spcBef>
                <a:spcPts val="0"/>
              </a:spcBef>
              <a:spcAft>
                <a:spcPts val="0"/>
              </a:spcAft>
              <a:buClr>
                <a:schemeClr val="dk1"/>
              </a:buClr>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98000"/>
              </a:lnSpc>
              <a:spcBef>
                <a:spcPts val="1400"/>
              </a:spcBef>
              <a:spcAft>
                <a:spcPts val="0"/>
              </a:spcAft>
              <a:buClr>
                <a:schemeClr val="dk1"/>
              </a:buClr>
              <a:buFont typeface="Arial"/>
              <a:buNone/>
            </a:pPr>
            <a:r>
              <a:rPr b="0" i="0" lang="en" sz="1400" u="none" cap="none" strike="noStrike">
                <a:solidFill>
                  <a:srgbClr val="000000"/>
                </a:solidFill>
                <a:latin typeface="Arial"/>
                <a:ea typeface="Arial"/>
                <a:cs typeface="Arial"/>
                <a:sym typeface="Arial"/>
              </a:rPr>
              <a:t>Amazon EC2 provides you with flexible, cost effective, and easy-to-use data storage options for your instances. These storage options can be used independently or in combination to suit your requirements.</a:t>
            </a:r>
            <a:endParaRPr/>
          </a:p>
          <a:p>
            <a:pPr indent="-317500" lvl="0" marL="457200" marR="0" rtl="0" algn="l">
              <a:lnSpc>
                <a:spcPct val="115000"/>
              </a:lnSpc>
              <a:spcBef>
                <a:spcPts val="140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Amazon Elastic Block Store (Amazon EBS)</a:t>
            </a:r>
            <a:endParaRPr/>
          </a:p>
          <a:p>
            <a:pPr indent="-317500" lvl="0" marL="457200" marR="0" rtl="0" algn="l">
              <a:lnSpc>
                <a:spcPct val="115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Amazon EC2 Instance Store</a:t>
            </a:r>
            <a:endParaRPr/>
          </a:p>
          <a:p>
            <a:pPr indent="-317500" lvl="0" marL="457200" marR="0" rtl="0" algn="l">
              <a:lnSpc>
                <a:spcPct val="115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Amazon Simple Storage Service (Amazon S3)</a:t>
            </a:r>
            <a:endParaRPr/>
          </a:p>
          <a:p>
            <a:pPr indent="0" lvl="0" marL="0" marR="0" rtl="0" algn="l">
              <a:lnSpc>
                <a:spcPct val="115000"/>
              </a:lnSpc>
              <a:spcBef>
                <a:spcPts val="14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a:p>
            <a:pPr indent="-342900" lvl="0" marL="342900" marR="0" rtl="0" algn="l">
              <a:lnSpc>
                <a:spcPct val="115000"/>
              </a:lnSpc>
              <a:spcBef>
                <a:spcPts val="140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08" name="Shape 408"/>
          <p:cNvSpPr txBox="1"/>
          <p:nvPr>
            <p:ph type="title"/>
          </p:nvPr>
        </p:nvSpPr>
        <p:spPr>
          <a:xfrm>
            <a:off x="136200" y="-59714"/>
            <a:ext cx="8217000" cy="849000"/>
          </a:xfrm>
          <a:prstGeom prst="rect">
            <a:avLst/>
          </a:prstGeom>
          <a:noFill/>
          <a:ln>
            <a:noFill/>
          </a:ln>
        </p:spPr>
        <p:txBody>
          <a:bodyPr anchorCtr="0" anchor="ctr" bIns="91425" lIns="91425" spcFirstLastPara="1" rIns="91425" wrap="square" tIns="91425">
            <a:noAutofit/>
          </a:bodyPr>
          <a:lstStyle/>
          <a:p>
            <a:pPr indent="0" lvl="0" marL="0" marR="0" rtl="0" algn="l">
              <a:lnSpc>
                <a:spcPct val="98000"/>
              </a:lnSpc>
              <a:spcBef>
                <a:spcPts val="0"/>
              </a:spcBef>
              <a:spcAft>
                <a:spcPts val="0"/>
              </a:spcAft>
              <a:buClr>
                <a:schemeClr val="dk1"/>
              </a:buClr>
              <a:buFont typeface="Arial"/>
              <a:buNone/>
            </a:pPr>
            <a:r>
              <a:rPr b="1" i="0" lang="en" sz="1800" u="none" cap="none" strike="noStrike">
                <a:solidFill>
                  <a:schemeClr val="dk1"/>
                </a:solidFill>
                <a:latin typeface="Arial"/>
                <a:ea typeface="Arial"/>
                <a:cs typeface="Arial"/>
                <a:sym typeface="Arial"/>
              </a:rPr>
              <a:t>EC2 Storage Type</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Shape 413"/>
          <p:cNvSpPr txBox="1"/>
          <p:nvPr>
            <p:ph idx="1" type="body"/>
          </p:nvPr>
        </p:nvSpPr>
        <p:spPr>
          <a:xfrm>
            <a:off x="326650" y="754100"/>
            <a:ext cx="8623500" cy="361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Clr>
                <a:schemeClr val="dk1"/>
              </a:buClr>
              <a:buSzPts val="1100"/>
              <a:buFont typeface="Arial"/>
              <a:buNone/>
            </a:pPr>
            <a:r>
              <a:rPr lang="en"/>
              <a:t>A security group acts as a virtual firewall that controls the traffic for one or more instances. When you launch an instance, you associate one or more security groups with the instance. You add rules to each security group that allow traffic to or from its associated instances.</a:t>
            </a:r>
            <a:endParaRPr/>
          </a:p>
          <a:p>
            <a:pPr indent="-342900" lvl="0" marL="342900" marR="0" rtl="0" algn="l">
              <a:lnSpc>
                <a:spcPct val="115000"/>
              </a:lnSpc>
              <a:spcBef>
                <a:spcPts val="1400"/>
              </a:spcBef>
              <a:spcAft>
                <a:spcPts val="0"/>
              </a:spcAft>
              <a:buClr>
                <a:schemeClr val="dk1"/>
              </a:buClr>
              <a:buSzPts val="1100"/>
              <a:buFont typeface="Arial"/>
              <a:buNone/>
            </a:pPr>
            <a:r>
              <a:t/>
            </a:r>
            <a:endParaRPr/>
          </a:p>
          <a:p>
            <a:pPr indent="-342900" lvl="0" marL="342900" marR="0" rtl="0" algn="l">
              <a:lnSpc>
                <a:spcPct val="115000"/>
              </a:lnSpc>
              <a:spcBef>
                <a:spcPts val="1400"/>
              </a:spcBef>
              <a:spcAft>
                <a:spcPts val="0"/>
              </a:spcAft>
              <a:buClr>
                <a:srgbClr val="000000"/>
              </a:buClr>
              <a:buFont typeface="Arial"/>
              <a:buNone/>
            </a:pPr>
            <a:r>
              <a:t/>
            </a:r>
            <a:endParaRPr/>
          </a:p>
        </p:txBody>
      </p:sp>
      <p:sp>
        <p:nvSpPr>
          <p:cNvPr id="414" name="Shape 414"/>
          <p:cNvSpPr txBox="1"/>
          <p:nvPr>
            <p:ph type="title"/>
          </p:nvPr>
        </p:nvSpPr>
        <p:spPr>
          <a:xfrm>
            <a:off x="136200" y="-59714"/>
            <a:ext cx="8217000" cy="849000"/>
          </a:xfrm>
          <a:prstGeom prst="rect">
            <a:avLst/>
          </a:prstGeom>
          <a:noFill/>
          <a:ln>
            <a:noFill/>
          </a:ln>
        </p:spPr>
        <p:txBody>
          <a:bodyPr anchorCtr="0" anchor="ctr" bIns="91425" lIns="91425" spcFirstLastPara="1" rIns="91425" wrap="square" tIns="91425">
            <a:noAutofit/>
          </a:bodyPr>
          <a:lstStyle/>
          <a:p>
            <a:pPr indent="0" lvl="0" marL="0" marR="0" rtl="0" algn="l">
              <a:lnSpc>
                <a:spcPct val="98000"/>
              </a:lnSpc>
              <a:spcBef>
                <a:spcPts val="0"/>
              </a:spcBef>
              <a:spcAft>
                <a:spcPts val="0"/>
              </a:spcAft>
              <a:buClr>
                <a:schemeClr val="dk1"/>
              </a:buClr>
              <a:buFont typeface="Arial"/>
              <a:buNone/>
            </a:pPr>
            <a:r>
              <a:rPr b="1" lang="en" sz="1800">
                <a:solidFill>
                  <a:schemeClr val="dk1"/>
                </a:solidFill>
              </a:rPr>
              <a:t>AWS Security Group</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idx="1" type="body"/>
          </p:nvPr>
        </p:nvSpPr>
        <p:spPr>
          <a:xfrm>
            <a:off x="326650" y="754100"/>
            <a:ext cx="8623500" cy="3610800"/>
          </a:xfrm>
          <a:prstGeom prst="rect">
            <a:avLst/>
          </a:prstGeom>
          <a:noFill/>
          <a:ln>
            <a:noFill/>
          </a:ln>
        </p:spPr>
        <p:txBody>
          <a:bodyPr anchorCtr="0" anchor="t" bIns="91425" lIns="91425" spcFirstLastPara="1" rIns="91425" wrap="square" tIns="91425">
            <a:noAutofit/>
          </a:bodyPr>
          <a:lstStyle/>
          <a:p>
            <a:pPr indent="-342900" lvl="0" marL="342900" marR="0" rtl="0" algn="l">
              <a:lnSpc>
                <a:spcPct val="115000"/>
              </a:lnSpc>
              <a:spcBef>
                <a:spcPts val="1400"/>
              </a:spcBef>
              <a:spcAft>
                <a:spcPts val="0"/>
              </a:spcAft>
              <a:buClr>
                <a:srgbClr val="000000"/>
              </a:buClr>
              <a:buFont typeface="Arial"/>
              <a:buNone/>
            </a:pPr>
            <a:r>
              <a:rPr lang="en"/>
              <a:t>AWS Services can be accessed by three methods:</a:t>
            </a:r>
            <a:endParaRPr/>
          </a:p>
          <a:p>
            <a:pPr indent="-317500" lvl="0" marL="457200" marR="0" rtl="0" algn="l">
              <a:lnSpc>
                <a:spcPct val="115000"/>
              </a:lnSpc>
              <a:spcBef>
                <a:spcPts val="1400"/>
              </a:spcBef>
              <a:spcAft>
                <a:spcPts val="0"/>
              </a:spcAft>
              <a:buSzPts val="1400"/>
              <a:buChar char="●"/>
            </a:pPr>
            <a:r>
              <a:rPr lang="en"/>
              <a:t>Console</a:t>
            </a:r>
            <a:endParaRPr/>
          </a:p>
          <a:p>
            <a:pPr indent="-317500" lvl="0" marL="457200" marR="0" rtl="0" algn="l">
              <a:lnSpc>
                <a:spcPct val="115000"/>
              </a:lnSpc>
              <a:spcBef>
                <a:spcPts val="0"/>
              </a:spcBef>
              <a:spcAft>
                <a:spcPts val="0"/>
              </a:spcAft>
              <a:buSzPts val="1400"/>
              <a:buChar char="●"/>
            </a:pPr>
            <a:r>
              <a:rPr lang="en"/>
              <a:t>CLI</a:t>
            </a:r>
            <a:endParaRPr/>
          </a:p>
          <a:p>
            <a:pPr indent="-317500" lvl="0" marL="457200" marR="0" rtl="0" algn="l">
              <a:lnSpc>
                <a:spcPct val="115000"/>
              </a:lnSpc>
              <a:spcBef>
                <a:spcPts val="0"/>
              </a:spcBef>
              <a:spcAft>
                <a:spcPts val="0"/>
              </a:spcAft>
              <a:buSzPts val="1400"/>
              <a:buChar char="●"/>
            </a:pPr>
            <a:r>
              <a:rPr lang="en"/>
              <a:t>SDK</a:t>
            </a:r>
            <a:endParaRPr/>
          </a:p>
        </p:txBody>
      </p:sp>
      <p:sp>
        <p:nvSpPr>
          <p:cNvPr id="420" name="Shape 420"/>
          <p:cNvSpPr txBox="1"/>
          <p:nvPr>
            <p:ph type="title"/>
          </p:nvPr>
        </p:nvSpPr>
        <p:spPr>
          <a:xfrm>
            <a:off x="136200" y="-59714"/>
            <a:ext cx="8217000" cy="849000"/>
          </a:xfrm>
          <a:prstGeom prst="rect">
            <a:avLst/>
          </a:prstGeom>
          <a:noFill/>
          <a:ln>
            <a:noFill/>
          </a:ln>
        </p:spPr>
        <p:txBody>
          <a:bodyPr anchorCtr="0" anchor="ctr" bIns="91425" lIns="91425" spcFirstLastPara="1" rIns="91425" wrap="square" tIns="91425">
            <a:noAutofit/>
          </a:bodyPr>
          <a:lstStyle/>
          <a:p>
            <a:pPr indent="0" lvl="0" marL="0" marR="0" rtl="0" algn="l">
              <a:lnSpc>
                <a:spcPct val="98000"/>
              </a:lnSpc>
              <a:spcBef>
                <a:spcPts val="0"/>
              </a:spcBef>
              <a:spcAft>
                <a:spcPts val="0"/>
              </a:spcAft>
              <a:buClr>
                <a:schemeClr val="dk1"/>
              </a:buClr>
              <a:buFont typeface="Arial"/>
              <a:buNone/>
            </a:pPr>
            <a:r>
              <a:rPr b="1" lang="en" sz="1800">
                <a:solidFill>
                  <a:schemeClr val="dk1"/>
                </a:solidFill>
              </a:rPr>
              <a:t>Accessing AWS Services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Shape 427"/>
          <p:cNvSpPr txBox="1"/>
          <p:nvPr/>
        </p:nvSpPr>
        <p:spPr>
          <a:xfrm>
            <a:off x="154087" y="102225"/>
            <a:ext cx="8564700" cy="447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Calibri"/>
              <a:buNone/>
            </a:pPr>
            <a:r>
              <a:rPr b="1" i="0" lang="en" sz="1800" u="none" cap="none" strike="noStrike">
                <a:solidFill>
                  <a:srgbClr val="000000"/>
                </a:solidFill>
              </a:rPr>
              <a:t>Exercise</a:t>
            </a:r>
            <a:r>
              <a:rPr b="1" i="0" lang="en" sz="2200" u="none" cap="none" strike="noStrike">
                <a:solidFill>
                  <a:srgbClr val="000000"/>
                </a:solidFill>
                <a:latin typeface="Calibri"/>
                <a:ea typeface="Calibri"/>
                <a:cs typeface="Calibri"/>
                <a:sym typeface="Calibri"/>
              </a:rPr>
              <a:t> </a:t>
            </a:r>
            <a:endParaRPr/>
          </a:p>
        </p:txBody>
      </p:sp>
      <p:sp>
        <p:nvSpPr>
          <p:cNvPr id="428" name="Shape 428"/>
          <p:cNvSpPr txBox="1"/>
          <p:nvPr/>
        </p:nvSpPr>
        <p:spPr>
          <a:xfrm>
            <a:off x="287337" y="971550"/>
            <a:ext cx="8564698" cy="36315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15000"/>
              </a:lnSpc>
              <a:spcBef>
                <a:spcPts val="600"/>
              </a:spcBef>
              <a:spcAft>
                <a:spcPts val="0"/>
              </a:spcAft>
              <a:buSzPts val="1400"/>
              <a:buChar char="●"/>
            </a:pPr>
            <a:r>
              <a:rPr lang="en">
                <a:highlight>
                  <a:srgbClr val="F9F9F9"/>
                </a:highlight>
              </a:rPr>
              <a:t>AWS Business Professional</a:t>
            </a:r>
            <a:endParaRPr/>
          </a:p>
          <a:p>
            <a:pPr indent="-317500" lvl="0" marL="457200" marR="0" rtl="0" algn="l">
              <a:lnSpc>
                <a:spcPct val="115000"/>
              </a:lnSpc>
              <a:spcBef>
                <a:spcPts val="0"/>
              </a:spcBef>
              <a:spcAft>
                <a:spcPts val="0"/>
              </a:spcAft>
              <a:buSzPts val="1400"/>
              <a:buChar char="●"/>
            </a:pPr>
            <a:r>
              <a:rPr lang="en">
                <a:highlight>
                  <a:srgbClr val="F9F9F9"/>
                </a:highlight>
              </a:rPr>
              <a:t>AWS Technical Professional</a:t>
            </a:r>
            <a:endParaRPr>
              <a:highlight>
                <a:srgbClr val="F9F9F9"/>
              </a:highlight>
            </a:endParaRPr>
          </a:p>
          <a:p>
            <a:pPr indent="0" lvl="0" marL="0" marR="0" rtl="0" algn="l">
              <a:lnSpc>
                <a:spcPct val="115000"/>
              </a:lnSpc>
              <a:spcBef>
                <a:spcPts val="600"/>
              </a:spcBef>
              <a:spcAft>
                <a:spcPts val="0"/>
              </a:spcAft>
              <a:buNone/>
            </a:pPr>
            <a:r>
              <a:t/>
            </a:r>
            <a:endParaRPr>
              <a:highlight>
                <a:srgbClr val="F9F9F9"/>
              </a:highlight>
            </a:endParaRPr>
          </a:p>
          <a:p>
            <a:pPr indent="0" lvl="0" marL="0" marR="0" rtl="0" algn="l">
              <a:lnSpc>
                <a:spcPct val="115000"/>
              </a:lnSpc>
              <a:spcBef>
                <a:spcPts val="600"/>
              </a:spcBef>
              <a:spcAft>
                <a:spcPts val="0"/>
              </a:spcAft>
              <a:buNone/>
            </a:pPr>
            <a:r>
              <a:t/>
            </a:r>
            <a:endParaRPr>
              <a:highlight>
                <a:srgbClr val="F9F9F9"/>
              </a:highlight>
            </a:endParaRPr>
          </a:p>
          <a:p>
            <a:pPr indent="0" lvl="0" marL="0" marR="0" rtl="0" algn="l">
              <a:lnSpc>
                <a:spcPct val="115000"/>
              </a:lnSpc>
              <a:spcBef>
                <a:spcPts val="600"/>
              </a:spcBef>
              <a:spcAft>
                <a:spcPts val="0"/>
              </a:spcAft>
              <a:buNone/>
            </a:pPr>
            <a:r>
              <a:t/>
            </a:r>
            <a:endParaRPr>
              <a:highlight>
                <a:srgbClr val="F9F9F9"/>
              </a:highlight>
            </a:endParaRPr>
          </a:p>
          <a:p>
            <a:pPr indent="0" lvl="0" marL="0" marR="0" rtl="0" algn="l">
              <a:lnSpc>
                <a:spcPct val="115000"/>
              </a:lnSpc>
              <a:spcBef>
                <a:spcPts val="600"/>
              </a:spcBef>
              <a:spcAft>
                <a:spcPts val="0"/>
              </a:spcAft>
              <a:buNone/>
            </a:pPr>
            <a:r>
              <a:t/>
            </a:r>
            <a:endParaRPr>
              <a:highlight>
                <a:srgbClr val="F9F9F9"/>
              </a:highlight>
            </a:endParaRPr>
          </a:p>
          <a:p>
            <a:pPr indent="0" lvl="0" marL="0" marR="0" rtl="0" algn="l">
              <a:lnSpc>
                <a:spcPct val="115000"/>
              </a:lnSpc>
              <a:spcBef>
                <a:spcPts val="600"/>
              </a:spcBef>
              <a:spcAft>
                <a:spcPts val="0"/>
              </a:spcAft>
              <a:buNone/>
            </a:pPr>
            <a:r>
              <a:t/>
            </a:r>
            <a:endParaRPr>
              <a:highlight>
                <a:srgbClr val="F9F9F9"/>
              </a:highlight>
            </a:endParaRPr>
          </a:p>
          <a:p>
            <a:pPr indent="0" lvl="0" marL="0" marR="0" rtl="0" algn="l">
              <a:lnSpc>
                <a:spcPct val="115000"/>
              </a:lnSpc>
              <a:spcBef>
                <a:spcPts val="600"/>
              </a:spcBef>
              <a:spcAft>
                <a:spcPts val="0"/>
              </a:spcAft>
              <a:buNone/>
            </a:pPr>
            <a:r>
              <a:t/>
            </a:r>
            <a:endParaRPr>
              <a:highlight>
                <a:srgbClr val="F9F9F9"/>
              </a:highlight>
            </a:endParaRPr>
          </a:p>
          <a:p>
            <a:pPr indent="0" lvl="0" marL="0" marR="0" rtl="0" algn="l">
              <a:lnSpc>
                <a:spcPct val="115000"/>
              </a:lnSpc>
              <a:spcBef>
                <a:spcPts val="600"/>
              </a:spcBef>
              <a:spcAft>
                <a:spcPts val="0"/>
              </a:spcAft>
              <a:buNone/>
            </a:pPr>
            <a:r>
              <a:t/>
            </a:r>
            <a:endParaRPr>
              <a:highlight>
                <a:srgbClr val="F9F9F9"/>
              </a:highlight>
            </a:endParaRPr>
          </a:p>
          <a:p>
            <a:pPr indent="0" lvl="0" marL="0" marR="0" rtl="0" algn="l">
              <a:lnSpc>
                <a:spcPct val="115000"/>
              </a:lnSpc>
              <a:spcBef>
                <a:spcPts val="600"/>
              </a:spcBef>
              <a:spcAft>
                <a:spcPts val="0"/>
              </a:spcAft>
              <a:buNone/>
            </a:pPr>
            <a:r>
              <a:t/>
            </a:r>
            <a:endParaRPr>
              <a:highlight>
                <a:srgbClr val="F9F9F9"/>
              </a:highlight>
            </a:endParaRPr>
          </a:p>
          <a:p>
            <a:pPr indent="0" lvl="0" marL="0" marR="0" rtl="0" algn="l">
              <a:lnSpc>
                <a:spcPct val="115000"/>
              </a:lnSpc>
              <a:spcBef>
                <a:spcPts val="600"/>
              </a:spcBef>
              <a:spcAft>
                <a:spcPts val="0"/>
              </a:spcAft>
              <a:buNone/>
            </a:pPr>
            <a:r>
              <a:rPr lang="en" u="sng">
                <a:solidFill>
                  <a:schemeClr val="hlink"/>
                </a:solidFill>
                <a:highlight>
                  <a:srgbClr val="F9F9F9"/>
                </a:highlight>
                <a:hlinkClick r:id="rId3"/>
              </a:rPr>
              <a:t>https://www.apn-portal.com/</a:t>
            </a:r>
            <a:endParaRPr>
              <a:highlight>
                <a:srgbClr val="F9F9F9"/>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idx="1" type="body"/>
          </p:nvPr>
        </p:nvSpPr>
        <p:spPr>
          <a:xfrm>
            <a:off x="504250" y="861525"/>
            <a:ext cx="8404200" cy="39045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What is Cloud </a:t>
            </a:r>
            <a:r>
              <a:rPr lang="en">
                <a:solidFill>
                  <a:schemeClr val="dk1"/>
                </a:solidFill>
                <a:latin typeface="Times New Roman"/>
                <a:ea typeface="Times New Roman"/>
                <a:cs typeface="Times New Roman"/>
                <a:sym typeface="Times New Roman"/>
              </a:rPr>
              <a:t>Computing</a:t>
            </a:r>
            <a:endParaRPr>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Popular Cloud Platform</a:t>
            </a:r>
            <a:endParaRPr>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Introduction to AWS Cloud</a:t>
            </a:r>
            <a:endParaRPr>
              <a:latin typeface="Times New Roman"/>
              <a:ea typeface="Times New Roman"/>
              <a:cs typeface="Times New Roman"/>
              <a:sym typeface="Times New Roman"/>
            </a:endParaRPr>
          </a:p>
          <a:p>
            <a:pPr indent="-317500" lvl="0" marL="457200" rtl="0">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AWS Global Infrastructure</a:t>
            </a:r>
            <a:endParaRPr>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AWS Service Categories</a:t>
            </a:r>
            <a:endParaRPr>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Introduction to AWS EC2</a:t>
            </a:r>
            <a:endParaRPr>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Instance Type</a:t>
            </a:r>
            <a:endParaRPr>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Purchasing Option</a:t>
            </a:r>
            <a:endParaRPr>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EC2 Storage Type</a:t>
            </a:r>
            <a:endParaRPr>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AWS Security Groups</a:t>
            </a:r>
            <a:endParaRPr>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Launch your First Instance</a:t>
            </a:r>
            <a:endParaRPr>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EC2 SSH</a:t>
            </a:r>
            <a:endParaRPr>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Setup a WebServer</a:t>
            </a:r>
            <a:endParaRPr>
              <a:latin typeface="Times New Roman"/>
              <a:ea typeface="Times New Roman"/>
              <a:cs typeface="Times New Roman"/>
              <a:sym typeface="Times New Roman"/>
            </a:endParaRPr>
          </a:p>
          <a:p>
            <a:pPr indent="-317500" lvl="0" marL="457200" marR="0" rtl="0" algn="l">
              <a:lnSpc>
                <a:spcPct val="115000"/>
              </a:lnSpc>
              <a:spcBef>
                <a:spcPts val="0"/>
              </a:spcBef>
              <a:spcAft>
                <a:spcPts val="0"/>
              </a:spcAft>
              <a:buClr>
                <a:schemeClr val="dk1"/>
              </a:buClr>
              <a:buSzPts val="1400"/>
              <a:buFont typeface="Times New Roman"/>
              <a:buChar char="●"/>
            </a:pPr>
            <a:r>
              <a:rPr b="0" i="0" lang="en" sz="1400" u="none" cap="none" strike="noStrike">
                <a:solidFill>
                  <a:schemeClr val="dk1"/>
                </a:solidFill>
                <a:latin typeface="Times New Roman"/>
                <a:ea typeface="Times New Roman"/>
                <a:cs typeface="Times New Roman"/>
                <a:sym typeface="Times New Roman"/>
              </a:rPr>
              <a:t>AWS Services Access Method</a:t>
            </a:r>
            <a:endParaRPr>
              <a:latin typeface="Times New Roman"/>
              <a:ea typeface="Times New Roman"/>
              <a:cs typeface="Times New Roman"/>
              <a:sym typeface="Times New Roman"/>
            </a:endParaRPr>
          </a:p>
        </p:txBody>
      </p:sp>
      <p:sp>
        <p:nvSpPr>
          <p:cNvPr id="354" name="Shape 354"/>
          <p:cNvSpPr txBox="1"/>
          <p:nvPr>
            <p:ph type="title"/>
          </p:nvPr>
        </p:nvSpPr>
        <p:spPr>
          <a:xfrm>
            <a:off x="154825" y="-46488"/>
            <a:ext cx="8217000" cy="849000"/>
          </a:xfrm>
          <a:prstGeom prst="rect">
            <a:avLst/>
          </a:prstGeom>
          <a:noFill/>
          <a:ln>
            <a:noFill/>
          </a:ln>
        </p:spPr>
        <p:txBody>
          <a:bodyPr anchorCtr="0" anchor="ctr" bIns="91425" lIns="91425" spcFirstLastPara="1" rIns="91425" wrap="square" tIns="91425">
            <a:noAutofit/>
          </a:bodyPr>
          <a:lstStyle/>
          <a:p>
            <a:pPr indent="0" lvl="0" marL="0" marR="0" rtl="0" algn="l">
              <a:lnSpc>
                <a:spcPct val="98000"/>
              </a:lnSpc>
              <a:spcBef>
                <a:spcPts val="0"/>
              </a:spcBef>
              <a:spcAft>
                <a:spcPts val="0"/>
              </a:spcAft>
              <a:buClr>
                <a:srgbClr val="000000"/>
              </a:buClr>
              <a:buFont typeface="Arial"/>
              <a:buNone/>
            </a:pPr>
            <a:r>
              <a:rPr b="1" i="0" lang="en" sz="1800" u="none" cap="none" strike="noStrike">
                <a:solidFill>
                  <a:srgbClr val="000000"/>
                </a:solidFill>
                <a:latin typeface="Arial"/>
                <a:ea typeface="Arial"/>
                <a:cs typeface="Arial"/>
                <a:sym typeface="Arial"/>
              </a:rPr>
              <a:t>Agenda</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idx="1" type="body"/>
          </p:nvPr>
        </p:nvSpPr>
        <p:spPr>
          <a:xfrm>
            <a:off x="504247" y="1053771"/>
            <a:ext cx="8287800" cy="361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333333"/>
                </a:solidFill>
              </a:rPr>
              <a:t>Cloud computing is the on-demand delivery of compute power, database storage, applications, and other IT resources through a cloud services platform via the internet with pay-as-you-go pricing.</a:t>
            </a:r>
            <a:endParaRPr/>
          </a:p>
          <a:p>
            <a:pPr indent="0" lvl="0" marL="0" rtl="0">
              <a:lnSpc>
                <a:spcPct val="130000"/>
              </a:lnSpc>
              <a:spcBef>
                <a:spcPts val="1700"/>
              </a:spcBef>
              <a:spcAft>
                <a:spcPts val="0"/>
              </a:spcAft>
              <a:buClr>
                <a:schemeClr val="dk1"/>
              </a:buClr>
              <a:buSzPts val="1100"/>
              <a:buFont typeface="Arial"/>
              <a:buNone/>
            </a:pPr>
            <a:r>
              <a:rPr b="1" lang="en">
                <a:solidFill>
                  <a:schemeClr val="dk1"/>
                </a:solidFill>
                <a:highlight>
                  <a:srgbClr val="FFFFFF"/>
                </a:highlight>
              </a:rPr>
              <a:t>Characteristics:</a:t>
            </a:r>
            <a:endParaRPr b="1">
              <a:solidFill>
                <a:schemeClr val="dk1"/>
              </a:solidFill>
              <a:highlight>
                <a:srgbClr val="FFFFFF"/>
              </a:highlight>
            </a:endParaRPr>
          </a:p>
          <a:p>
            <a:pPr indent="-317500" lvl="0" marL="457200" rtl="0">
              <a:lnSpc>
                <a:spcPct val="115000"/>
              </a:lnSpc>
              <a:spcBef>
                <a:spcPts val="400"/>
              </a:spcBef>
              <a:spcAft>
                <a:spcPts val="0"/>
              </a:spcAft>
              <a:buSzPts val="1400"/>
              <a:buChar char="●"/>
            </a:pPr>
            <a:r>
              <a:rPr lang="en"/>
              <a:t>Cost</a:t>
            </a:r>
            <a:endParaRPr/>
          </a:p>
          <a:p>
            <a:pPr indent="-317500" lvl="0" marL="457200" rtl="0">
              <a:lnSpc>
                <a:spcPct val="115000"/>
              </a:lnSpc>
              <a:spcBef>
                <a:spcPts val="0"/>
              </a:spcBef>
              <a:spcAft>
                <a:spcPts val="0"/>
              </a:spcAft>
              <a:buSzPts val="1400"/>
              <a:buChar char="●"/>
            </a:pPr>
            <a:r>
              <a:rPr lang="en">
                <a:hlinkClick r:id="rId3"/>
              </a:rPr>
              <a:t>Security</a:t>
            </a:r>
            <a:endParaRPr/>
          </a:p>
          <a:p>
            <a:pPr indent="-317500" lvl="0" marL="457200" rtl="0">
              <a:lnSpc>
                <a:spcPct val="115000"/>
              </a:lnSpc>
              <a:spcBef>
                <a:spcPts val="0"/>
              </a:spcBef>
              <a:spcAft>
                <a:spcPts val="0"/>
              </a:spcAft>
              <a:buSzPts val="1400"/>
              <a:buChar char="●"/>
            </a:pPr>
            <a:r>
              <a:rPr lang="en"/>
              <a:t>Scalability and </a:t>
            </a:r>
            <a:r>
              <a:rPr lang="en">
                <a:hlinkClick r:id="rId4"/>
              </a:rPr>
              <a:t>elasticity</a:t>
            </a:r>
            <a:endParaRPr/>
          </a:p>
          <a:p>
            <a:pPr indent="-317500" lvl="0" marL="457200" rtl="0">
              <a:lnSpc>
                <a:spcPct val="115000"/>
              </a:lnSpc>
              <a:spcBef>
                <a:spcPts val="0"/>
              </a:spcBef>
              <a:spcAft>
                <a:spcPts val="0"/>
              </a:spcAft>
              <a:buSzPts val="1400"/>
              <a:buChar char="●"/>
            </a:pPr>
            <a:r>
              <a:rPr lang="en">
                <a:hlinkClick r:id="rId5"/>
              </a:rPr>
              <a:t>Maintenance</a:t>
            </a:r>
            <a:endParaRPr/>
          </a:p>
          <a:p>
            <a:pPr indent="-317500" lvl="0" marL="457200" rtl="0">
              <a:lnSpc>
                <a:spcPct val="115000"/>
              </a:lnSpc>
              <a:spcBef>
                <a:spcPts val="0"/>
              </a:spcBef>
              <a:spcAft>
                <a:spcPts val="0"/>
              </a:spcAft>
              <a:buSzPts val="1400"/>
              <a:buChar char="●"/>
            </a:pPr>
            <a:r>
              <a:rPr lang="en">
                <a:hlinkClick r:id="rId6"/>
              </a:rPr>
              <a:t>Performance</a:t>
            </a:r>
            <a:endParaRPr/>
          </a:p>
          <a:p>
            <a:pPr indent="-317500" lvl="0" marL="457200" rtl="0">
              <a:lnSpc>
                <a:spcPct val="115000"/>
              </a:lnSpc>
              <a:spcBef>
                <a:spcPts val="0"/>
              </a:spcBef>
              <a:spcAft>
                <a:spcPts val="0"/>
              </a:spcAft>
              <a:buSzPts val="1400"/>
              <a:buChar char="●"/>
            </a:pPr>
            <a:r>
              <a:rPr lang="en">
                <a:hlinkClick r:id="rId7"/>
              </a:rPr>
              <a:t>Productivity</a:t>
            </a:r>
            <a:endParaRPr/>
          </a:p>
        </p:txBody>
      </p:sp>
      <p:sp>
        <p:nvSpPr>
          <p:cNvPr id="360" name="Shape 360"/>
          <p:cNvSpPr txBox="1"/>
          <p:nvPr>
            <p:ph type="title"/>
          </p:nvPr>
        </p:nvSpPr>
        <p:spPr>
          <a:xfrm>
            <a:off x="106800" y="35736"/>
            <a:ext cx="8217000" cy="8490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Font typeface="Arial"/>
              <a:buNone/>
            </a:pPr>
            <a:r>
              <a:rPr b="1" lang="en" sz="1800">
                <a:solidFill>
                  <a:schemeClr val="dk1"/>
                </a:solidFill>
              </a:rPr>
              <a:t>Cloud Computing</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idx="1" type="body"/>
          </p:nvPr>
        </p:nvSpPr>
        <p:spPr>
          <a:xfrm>
            <a:off x="504247" y="1053771"/>
            <a:ext cx="8287800" cy="3610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1400"/>
              </a:spcAft>
              <a:buNone/>
            </a:pPr>
            <a:r>
              <a:t/>
            </a:r>
            <a:endParaRPr/>
          </a:p>
        </p:txBody>
      </p:sp>
      <p:sp>
        <p:nvSpPr>
          <p:cNvPr id="366" name="Shape 366"/>
          <p:cNvSpPr txBox="1"/>
          <p:nvPr>
            <p:ph type="title"/>
          </p:nvPr>
        </p:nvSpPr>
        <p:spPr>
          <a:xfrm>
            <a:off x="106800" y="35736"/>
            <a:ext cx="8217000" cy="8490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Font typeface="Arial"/>
              <a:buNone/>
            </a:pPr>
            <a:r>
              <a:rPr b="1" lang="en" sz="1800">
                <a:solidFill>
                  <a:schemeClr val="dk1"/>
                </a:solidFill>
              </a:rPr>
              <a:t>Popular Cloud Provider</a:t>
            </a:r>
            <a:endParaRPr sz="1800"/>
          </a:p>
        </p:txBody>
      </p:sp>
      <p:pic>
        <p:nvPicPr>
          <p:cNvPr descr="Gartner 2016 MQ hi-res graphic.jpg" id="367" name="Shape 367"/>
          <p:cNvPicPr preferRelativeResize="0"/>
          <p:nvPr/>
        </p:nvPicPr>
        <p:blipFill>
          <a:blip r:embed="rId3">
            <a:alphaModFix/>
          </a:blip>
          <a:stretch>
            <a:fillRect/>
          </a:stretch>
        </p:blipFill>
        <p:spPr>
          <a:xfrm>
            <a:off x="1952050" y="647050"/>
            <a:ext cx="4645402" cy="4287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nvSpPr>
        <p:spPr>
          <a:xfrm>
            <a:off x="509100" y="2310175"/>
            <a:ext cx="1663200" cy="111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100"/>
              <a:t>US East (N. Virginia)	</a:t>
            </a:r>
            <a:endParaRPr sz="1100"/>
          </a:p>
          <a:p>
            <a:pPr indent="0" lvl="0" marL="0">
              <a:spcBef>
                <a:spcPts val="0"/>
              </a:spcBef>
              <a:spcAft>
                <a:spcPts val="0"/>
              </a:spcAft>
              <a:buClr>
                <a:schemeClr val="dk1"/>
              </a:buClr>
              <a:buSzPts val="1100"/>
              <a:buFont typeface="Arial"/>
              <a:buNone/>
            </a:pPr>
            <a:r>
              <a:rPr lang="en" sz="1100"/>
              <a:t>US East (Ohio)</a:t>
            </a:r>
            <a:endParaRPr sz="1100"/>
          </a:p>
          <a:p>
            <a:pPr indent="0" lvl="0" marL="0">
              <a:spcBef>
                <a:spcPts val="0"/>
              </a:spcBef>
              <a:spcAft>
                <a:spcPts val="0"/>
              </a:spcAft>
              <a:buClr>
                <a:schemeClr val="dk1"/>
              </a:buClr>
              <a:buSzPts val="1100"/>
              <a:buFont typeface="Arial"/>
              <a:buNone/>
            </a:pPr>
            <a:r>
              <a:rPr lang="en" sz="1100"/>
              <a:t>US West (N. California)</a:t>
            </a:r>
            <a:endParaRPr sz="1100"/>
          </a:p>
          <a:p>
            <a:pPr indent="0" lvl="0" marL="0">
              <a:spcBef>
                <a:spcPts val="0"/>
              </a:spcBef>
              <a:spcAft>
                <a:spcPts val="0"/>
              </a:spcAft>
              <a:buClr>
                <a:schemeClr val="dk1"/>
              </a:buClr>
              <a:buSzPts val="1100"/>
              <a:buFont typeface="Arial"/>
              <a:buNone/>
            </a:pPr>
            <a:r>
              <a:rPr lang="en" sz="1100"/>
              <a:t>US West (Oregon)</a:t>
            </a:r>
            <a:endParaRPr sz="1100"/>
          </a:p>
          <a:p>
            <a:pPr indent="0" lvl="0" marL="0">
              <a:spcBef>
                <a:spcPts val="0"/>
              </a:spcBef>
              <a:spcAft>
                <a:spcPts val="0"/>
              </a:spcAft>
              <a:buClr>
                <a:schemeClr val="dk1"/>
              </a:buClr>
              <a:buSzPts val="1100"/>
              <a:buFont typeface="Arial"/>
              <a:buNone/>
            </a:pPr>
            <a:r>
              <a:rPr lang="en" sz="1100"/>
              <a:t>Canada (Central)</a:t>
            </a:r>
            <a:endParaRPr sz="1100"/>
          </a:p>
          <a:p>
            <a:pPr indent="0" lvl="0" marL="0">
              <a:spcBef>
                <a:spcPts val="0"/>
              </a:spcBef>
              <a:spcAft>
                <a:spcPts val="0"/>
              </a:spcAft>
              <a:buNone/>
            </a:pPr>
            <a:r>
              <a:t/>
            </a:r>
            <a:endParaRPr sz="1100"/>
          </a:p>
        </p:txBody>
      </p:sp>
      <p:sp>
        <p:nvSpPr>
          <p:cNvPr id="373" name="Shape 373"/>
          <p:cNvSpPr txBox="1"/>
          <p:nvPr/>
        </p:nvSpPr>
        <p:spPr>
          <a:xfrm>
            <a:off x="457200" y="809325"/>
            <a:ext cx="7544700" cy="15456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333333"/>
              </a:buClr>
              <a:buSzPts val="1400"/>
              <a:buChar char="●"/>
            </a:pPr>
            <a:r>
              <a:rPr lang="en">
                <a:solidFill>
                  <a:srgbClr val="333333"/>
                </a:solidFill>
              </a:rPr>
              <a:t>In 2006, Amazon Web Services (AWS) began offering IT infrastructure services to businesses in the form of web services -- now commonly known as cloud computing.</a:t>
            </a:r>
            <a:endParaRPr>
              <a:solidFill>
                <a:srgbClr val="333333"/>
              </a:solidFill>
            </a:endParaRPr>
          </a:p>
          <a:p>
            <a:pPr indent="-317500" lvl="0" marL="457200" marR="0" rtl="0" algn="l">
              <a:lnSpc>
                <a:spcPct val="100000"/>
              </a:lnSpc>
              <a:spcBef>
                <a:spcPts val="0"/>
              </a:spcBef>
              <a:spcAft>
                <a:spcPts val="0"/>
              </a:spcAft>
              <a:buClr>
                <a:srgbClr val="333333"/>
              </a:buClr>
              <a:buSzPts val="1400"/>
              <a:buChar char="●"/>
            </a:pPr>
            <a:r>
              <a:rPr lang="en">
                <a:solidFill>
                  <a:srgbClr val="333333"/>
                </a:solidFill>
              </a:rPr>
              <a:t>The AWS Cloud operates 42 </a:t>
            </a:r>
            <a:r>
              <a:rPr b="1" lang="en">
                <a:solidFill>
                  <a:srgbClr val="333333"/>
                </a:solidFill>
              </a:rPr>
              <a:t>Availability Zones</a:t>
            </a:r>
            <a:r>
              <a:rPr lang="en">
                <a:solidFill>
                  <a:srgbClr val="333333"/>
                </a:solidFill>
              </a:rPr>
              <a:t> within 16 geographic </a:t>
            </a:r>
            <a:r>
              <a:rPr b="1" lang="en">
                <a:solidFill>
                  <a:srgbClr val="333333"/>
                </a:solidFill>
              </a:rPr>
              <a:t>Regions</a:t>
            </a:r>
            <a:r>
              <a:rPr lang="en">
                <a:solidFill>
                  <a:srgbClr val="333333"/>
                </a:solidFill>
              </a:rPr>
              <a:t> around the world.</a:t>
            </a:r>
            <a:endParaRPr>
              <a:solidFill>
                <a:srgbClr val="333333"/>
              </a:solidFill>
            </a:endParaRPr>
          </a:p>
          <a:p>
            <a:pPr indent="0" lvl="0" marL="0" marR="0" rtl="0" algn="l">
              <a:lnSpc>
                <a:spcPct val="100000"/>
              </a:lnSpc>
              <a:spcBef>
                <a:spcPts val="0"/>
              </a:spcBef>
              <a:spcAft>
                <a:spcPts val="0"/>
              </a:spcAft>
              <a:buNone/>
            </a:pPr>
            <a:r>
              <a:t/>
            </a:r>
            <a:endParaRPr>
              <a:solidFill>
                <a:srgbClr val="333333"/>
              </a:solidFill>
            </a:endParaRPr>
          </a:p>
          <a:p>
            <a:pPr indent="0" lvl="0" marL="0" marR="0" rtl="0" algn="l">
              <a:lnSpc>
                <a:spcPct val="100000"/>
              </a:lnSpc>
              <a:spcBef>
                <a:spcPts val="0"/>
              </a:spcBef>
              <a:spcAft>
                <a:spcPts val="0"/>
              </a:spcAft>
              <a:buNone/>
            </a:pPr>
            <a:r>
              <a:rPr b="1" lang="en">
                <a:solidFill>
                  <a:srgbClr val="333333"/>
                </a:solidFill>
              </a:rPr>
              <a:t>Regions:</a:t>
            </a:r>
            <a:endParaRPr b="1">
              <a:solidFill>
                <a:srgbClr val="333333"/>
              </a:solidFill>
            </a:endParaRPr>
          </a:p>
          <a:p>
            <a:pPr indent="0" lvl="0" marL="0" marR="0" rtl="0" algn="l">
              <a:lnSpc>
                <a:spcPct val="100000"/>
              </a:lnSpc>
              <a:spcBef>
                <a:spcPts val="0"/>
              </a:spcBef>
              <a:spcAft>
                <a:spcPts val="0"/>
              </a:spcAft>
              <a:buNone/>
            </a:pPr>
            <a:r>
              <a:t/>
            </a:r>
            <a:endParaRPr>
              <a:solidFill>
                <a:srgbClr val="333333"/>
              </a:solidFill>
            </a:endParaRPr>
          </a:p>
          <a:p>
            <a:pPr indent="0" lvl="0" marL="0" marR="0" rtl="0" algn="l">
              <a:lnSpc>
                <a:spcPct val="100000"/>
              </a:lnSpc>
              <a:spcBef>
                <a:spcPts val="0"/>
              </a:spcBef>
              <a:spcAft>
                <a:spcPts val="0"/>
              </a:spcAft>
              <a:buNone/>
            </a:pPr>
            <a:r>
              <a:t/>
            </a:r>
            <a:endParaRPr>
              <a:solidFill>
                <a:srgbClr val="333333"/>
              </a:solidFill>
            </a:endParaRPr>
          </a:p>
        </p:txBody>
      </p:sp>
      <p:sp>
        <p:nvSpPr>
          <p:cNvPr id="374" name="Shape 374"/>
          <p:cNvSpPr txBox="1"/>
          <p:nvPr/>
        </p:nvSpPr>
        <p:spPr>
          <a:xfrm>
            <a:off x="565900" y="3478425"/>
            <a:ext cx="1995900" cy="1322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100"/>
              <a:t>Asia Pacific (Singapore)</a:t>
            </a:r>
            <a:endParaRPr sz="1100"/>
          </a:p>
          <a:p>
            <a:pPr indent="0" lvl="0" marL="0">
              <a:spcBef>
                <a:spcPts val="0"/>
              </a:spcBef>
              <a:spcAft>
                <a:spcPts val="0"/>
              </a:spcAft>
              <a:buClr>
                <a:schemeClr val="dk1"/>
              </a:buClr>
              <a:buSzPts val="1100"/>
              <a:buFont typeface="Arial"/>
              <a:buNone/>
            </a:pPr>
            <a:r>
              <a:rPr lang="en" sz="1100"/>
              <a:t>Asia Pacific (Sydney)</a:t>
            </a:r>
            <a:endParaRPr sz="1100"/>
          </a:p>
          <a:p>
            <a:pPr indent="0" lvl="0" marL="0">
              <a:spcBef>
                <a:spcPts val="0"/>
              </a:spcBef>
              <a:spcAft>
                <a:spcPts val="0"/>
              </a:spcAft>
              <a:buClr>
                <a:schemeClr val="dk1"/>
              </a:buClr>
              <a:buSzPts val="1100"/>
              <a:buFont typeface="Arial"/>
              <a:buNone/>
            </a:pPr>
            <a:r>
              <a:rPr lang="en" sz="1100"/>
              <a:t>Asia Pacific (Seoul)</a:t>
            </a:r>
            <a:endParaRPr sz="1100"/>
          </a:p>
          <a:p>
            <a:pPr indent="0" lvl="0" marL="0">
              <a:spcBef>
                <a:spcPts val="0"/>
              </a:spcBef>
              <a:spcAft>
                <a:spcPts val="0"/>
              </a:spcAft>
              <a:buClr>
                <a:schemeClr val="dk1"/>
              </a:buClr>
              <a:buSzPts val="1100"/>
              <a:buFont typeface="Arial"/>
              <a:buNone/>
            </a:pPr>
            <a:r>
              <a:rPr lang="en" sz="1100"/>
              <a:t>Asia Pacific (Tokyo)</a:t>
            </a:r>
            <a:endParaRPr sz="1100"/>
          </a:p>
          <a:p>
            <a:pPr indent="0" lvl="0" marL="0">
              <a:spcBef>
                <a:spcPts val="0"/>
              </a:spcBef>
              <a:spcAft>
                <a:spcPts val="0"/>
              </a:spcAft>
              <a:buClr>
                <a:schemeClr val="dk1"/>
              </a:buClr>
              <a:buSzPts val="1100"/>
              <a:buFont typeface="Arial"/>
              <a:buNone/>
            </a:pPr>
            <a:r>
              <a:rPr lang="en" sz="1100"/>
              <a:t>Asia Pacific (Mumbai)</a:t>
            </a:r>
            <a:endParaRPr sz="1100"/>
          </a:p>
          <a:p>
            <a:pPr indent="0" lvl="0" marL="0">
              <a:spcBef>
                <a:spcPts val="0"/>
              </a:spcBef>
              <a:spcAft>
                <a:spcPts val="0"/>
              </a:spcAft>
              <a:buNone/>
            </a:pPr>
            <a:r>
              <a:rPr lang="en" sz="1100"/>
              <a:t>China (Beijing)</a:t>
            </a:r>
            <a:endParaRPr sz="1100"/>
          </a:p>
        </p:txBody>
      </p:sp>
      <p:sp>
        <p:nvSpPr>
          <p:cNvPr id="375" name="Shape 375"/>
          <p:cNvSpPr txBox="1"/>
          <p:nvPr>
            <p:ph type="title"/>
          </p:nvPr>
        </p:nvSpPr>
        <p:spPr>
          <a:xfrm>
            <a:off x="121050" y="36486"/>
            <a:ext cx="8217000" cy="8490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Font typeface="Arial"/>
              <a:buNone/>
            </a:pPr>
            <a:r>
              <a:rPr b="1" lang="en" sz="1800">
                <a:solidFill>
                  <a:schemeClr val="dk1"/>
                </a:solidFill>
              </a:rPr>
              <a:t>Introduction to AWS</a:t>
            </a:r>
            <a:endParaRPr sz="1800"/>
          </a:p>
        </p:txBody>
      </p:sp>
      <p:sp>
        <p:nvSpPr>
          <p:cNvPr id="376" name="Shape 376"/>
          <p:cNvSpPr txBox="1"/>
          <p:nvPr/>
        </p:nvSpPr>
        <p:spPr>
          <a:xfrm>
            <a:off x="3348575" y="2315100"/>
            <a:ext cx="1995900" cy="26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100"/>
              <a:t>South America (São Paulo)</a:t>
            </a:r>
            <a:endParaRPr sz="1100"/>
          </a:p>
          <a:p>
            <a:pPr indent="0" lvl="0" marL="0">
              <a:spcBef>
                <a:spcPts val="0"/>
              </a:spcBef>
              <a:spcAft>
                <a:spcPts val="0"/>
              </a:spcAft>
              <a:buNone/>
            </a:pPr>
            <a:r>
              <a:t/>
            </a:r>
            <a:endParaRPr/>
          </a:p>
        </p:txBody>
      </p:sp>
      <p:sp>
        <p:nvSpPr>
          <p:cNvPr id="377" name="Shape 377"/>
          <p:cNvSpPr txBox="1"/>
          <p:nvPr/>
        </p:nvSpPr>
        <p:spPr>
          <a:xfrm>
            <a:off x="3608200" y="3485375"/>
            <a:ext cx="1736400" cy="123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100"/>
              <a:t>EU (Ireland)		</a:t>
            </a:r>
            <a:endParaRPr sz="1100"/>
          </a:p>
          <a:p>
            <a:pPr indent="0" lvl="0" marL="0">
              <a:spcBef>
                <a:spcPts val="0"/>
              </a:spcBef>
              <a:spcAft>
                <a:spcPts val="0"/>
              </a:spcAft>
              <a:buClr>
                <a:schemeClr val="dk1"/>
              </a:buClr>
              <a:buSzPts val="1100"/>
              <a:buFont typeface="Arial"/>
              <a:buNone/>
            </a:pPr>
            <a:r>
              <a:rPr lang="en" sz="1100"/>
              <a:t>EU (Frankfurt)		</a:t>
            </a:r>
            <a:endParaRPr sz="1100"/>
          </a:p>
          <a:p>
            <a:pPr indent="0" lvl="0" marL="0">
              <a:spcBef>
                <a:spcPts val="0"/>
              </a:spcBef>
              <a:spcAft>
                <a:spcPts val="0"/>
              </a:spcAft>
              <a:buClr>
                <a:schemeClr val="dk1"/>
              </a:buClr>
              <a:buSzPts val="1100"/>
              <a:buFont typeface="Arial"/>
              <a:buNone/>
            </a:pPr>
            <a:r>
              <a:rPr lang="en" sz="1100"/>
              <a:t>EU (London)</a:t>
            </a:r>
            <a:endParaRPr sz="1100"/>
          </a:p>
          <a:p>
            <a:pPr indent="0" lvl="0" marL="0">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type="title"/>
          </p:nvPr>
        </p:nvSpPr>
        <p:spPr>
          <a:xfrm>
            <a:off x="121050" y="11"/>
            <a:ext cx="8217000" cy="8490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Font typeface="Arial"/>
              <a:buNone/>
            </a:pPr>
            <a:r>
              <a:rPr b="1" lang="en" sz="1800">
                <a:solidFill>
                  <a:schemeClr val="dk1"/>
                </a:solidFill>
              </a:rPr>
              <a:t>AWS Global Infrastructure</a:t>
            </a:r>
            <a:endParaRPr sz="1800"/>
          </a:p>
        </p:txBody>
      </p:sp>
      <p:pic>
        <p:nvPicPr>
          <p:cNvPr descr="Global_Infrastructure_12-15-2016.png" id="383" name="Shape 383"/>
          <p:cNvPicPr preferRelativeResize="0"/>
          <p:nvPr/>
        </p:nvPicPr>
        <p:blipFill>
          <a:blip r:embed="rId3">
            <a:alphaModFix/>
          </a:blip>
          <a:stretch>
            <a:fillRect/>
          </a:stretch>
        </p:blipFill>
        <p:spPr>
          <a:xfrm>
            <a:off x="650175" y="885486"/>
            <a:ext cx="6976260" cy="39532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idx="1" type="body"/>
          </p:nvPr>
        </p:nvSpPr>
        <p:spPr>
          <a:xfrm>
            <a:off x="517289" y="1053800"/>
            <a:ext cx="7197300" cy="2761200"/>
          </a:xfrm>
          <a:prstGeom prst="rect">
            <a:avLst/>
          </a:prstGeom>
          <a:noFill/>
          <a:ln>
            <a:noFill/>
          </a:ln>
        </p:spPr>
        <p:txBody>
          <a:bodyPr anchorCtr="0" anchor="t" bIns="91425" lIns="91425" spcFirstLastPara="1" rIns="91425" wrap="square" tIns="91425">
            <a:noAutofit/>
          </a:bodyPr>
          <a:lstStyle/>
          <a:p>
            <a:pPr indent="0" lvl="0" marL="0" marR="0" rtl="0" algn="l">
              <a:lnSpc>
                <a:spcPct val="98000"/>
              </a:lnSpc>
              <a:spcBef>
                <a:spcPts val="0"/>
              </a:spcBef>
              <a:spcAft>
                <a:spcPts val="0"/>
              </a:spcAft>
              <a:buClr>
                <a:srgbClr val="000000"/>
              </a:buClr>
              <a:buFont typeface="Arial"/>
              <a:buNone/>
            </a:pPr>
            <a:r>
              <a:t/>
            </a:r>
            <a:endParaRPr/>
          </a:p>
        </p:txBody>
      </p:sp>
      <p:sp>
        <p:nvSpPr>
          <p:cNvPr id="389" name="Shape 389"/>
          <p:cNvSpPr txBox="1"/>
          <p:nvPr>
            <p:ph type="title"/>
          </p:nvPr>
        </p:nvSpPr>
        <p:spPr>
          <a:xfrm>
            <a:off x="100225" y="11"/>
            <a:ext cx="8217000" cy="8490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Font typeface="Arial"/>
              <a:buNone/>
            </a:pPr>
            <a:r>
              <a:rPr b="1" lang="en" sz="1800">
                <a:solidFill>
                  <a:schemeClr val="dk1"/>
                </a:solidFill>
              </a:rPr>
              <a:t>AWS Service Categories</a:t>
            </a:r>
            <a:endParaRPr sz="1800"/>
          </a:p>
        </p:txBody>
      </p:sp>
      <p:pic>
        <p:nvPicPr>
          <p:cNvPr descr="Screen Shot 2017-02-06 at 7.51.23 PM.png" id="390" name="Shape 390"/>
          <p:cNvPicPr preferRelativeResize="0"/>
          <p:nvPr/>
        </p:nvPicPr>
        <p:blipFill>
          <a:blip r:embed="rId3">
            <a:alphaModFix/>
          </a:blip>
          <a:stretch>
            <a:fillRect/>
          </a:stretch>
        </p:blipFill>
        <p:spPr>
          <a:xfrm>
            <a:off x="236600" y="737375"/>
            <a:ext cx="6851976" cy="415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type="title"/>
          </p:nvPr>
        </p:nvSpPr>
        <p:spPr>
          <a:xfrm>
            <a:off x="106325" y="11"/>
            <a:ext cx="8217000" cy="8490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Font typeface="Arial"/>
              <a:buNone/>
            </a:pPr>
            <a:r>
              <a:rPr b="1" lang="en" sz="1800">
                <a:solidFill>
                  <a:schemeClr val="dk1"/>
                </a:solidFill>
              </a:rPr>
              <a:t>Introduction to EC2</a:t>
            </a:r>
            <a:endParaRPr sz="1800"/>
          </a:p>
        </p:txBody>
      </p:sp>
      <p:sp>
        <p:nvSpPr>
          <p:cNvPr id="396" name="Shape 396"/>
          <p:cNvSpPr txBox="1"/>
          <p:nvPr>
            <p:ph idx="1" type="body"/>
          </p:nvPr>
        </p:nvSpPr>
        <p:spPr>
          <a:xfrm>
            <a:off x="325071" y="886820"/>
            <a:ext cx="8623800" cy="3918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Amazon Elastic Compute Cloud (Amazon EC2) is a web service that provides  secure, resizable compute capacity in the cloud.</a:t>
            </a:r>
            <a:endParaRPr/>
          </a:p>
          <a:p>
            <a:pPr indent="-317500" lvl="0" marL="457200" rtl="0">
              <a:spcBef>
                <a:spcPts val="1400"/>
              </a:spcBef>
              <a:spcAft>
                <a:spcPts val="0"/>
              </a:spcAft>
              <a:buSzPts val="1400"/>
              <a:buChar char="●"/>
            </a:pPr>
            <a:r>
              <a:rPr lang="en"/>
              <a:t>Compute Optimized</a:t>
            </a:r>
            <a:endParaRPr/>
          </a:p>
          <a:p>
            <a:pPr indent="-317500" lvl="0" marL="457200" rtl="0">
              <a:spcBef>
                <a:spcPts val="1400"/>
              </a:spcBef>
              <a:spcAft>
                <a:spcPts val="0"/>
              </a:spcAft>
              <a:buSzPts val="1400"/>
              <a:buChar char="●"/>
            </a:pPr>
            <a:r>
              <a:rPr lang="en"/>
              <a:t>General Purpose</a:t>
            </a:r>
            <a:endParaRPr/>
          </a:p>
          <a:p>
            <a:pPr indent="-317500" lvl="0" marL="457200" rtl="0">
              <a:spcBef>
                <a:spcPts val="1400"/>
              </a:spcBef>
              <a:spcAft>
                <a:spcPts val="0"/>
              </a:spcAft>
              <a:buSzPts val="1400"/>
              <a:buChar char="●"/>
            </a:pPr>
            <a:r>
              <a:rPr lang="en"/>
              <a:t>Memory Optimized</a:t>
            </a:r>
            <a:endParaRPr/>
          </a:p>
          <a:p>
            <a:pPr indent="-317500" lvl="0" marL="457200" rtl="0">
              <a:spcBef>
                <a:spcPts val="1400"/>
              </a:spcBef>
              <a:spcAft>
                <a:spcPts val="0"/>
              </a:spcAft>
              <a:buSzPts val="1400"/>
              <a:buChar char="●"/>
            </a:pPr>
            <a:r>
              <a:rPr lang="en"/>
              <a:t>Accelerated Computing Instances</a:t>
            </a:r>
            <a:endParaRPr/>
          </a:p>
          <a:p>
            <a:pPr indent="-317500" lvl="0" marL="457200" rtl="0">
              <a:spcBef>
                <a:spcPts val="1400"/>
              </a:spcBef>
              <a:spcAft>
                <a:spcPts val="0"/>
              </a:spcAft>
              <a:buSzPts val="1400"/>
              <a:buChar char="●"/>
            </a:pPr>
            <a:r>
              <a:rPr lang="en"/>
              <a:t>Storage Optimized</a:t>
            </a:r>
            <a:endParaRPr/>
          </a:p>
          <a:p>
            <a:pPr indent="0" lvl="0" marL="0" rtl="0">
              <a:spcBef>
                <a:spcPts val="1400"/>
              </a:spcBef>
              <a:spcAft>
                <a:spcPts val="0"/>
              </a:spcAft>
              <a:buNone/>
            </a:pPr>
            <a:r>
              <a:t/>
            </a:r>
            <a:endParaRPr/>
          </a:p>
          <a:p>
            <a:pPr indent="0" lvl="0" marL="0" rtl="0">
              <a:spcBef>
                <a:spcPts val="1400"/>
              </a:spcBef>
              <a:spcAft>
                <a:spcPts val="0"/>
              </a:spcAft>
              <a:buNone/>
            </a:pPr>
            <a:r>
              <a:rPr lang="en" u="sng">
                <a:solidFill>
                  <a:schemeClr val="hlink"/>
                </a:solidFill>
                <a:hlinkClick r:id="rId3"/>
              </a:rPr>
              <a:t>https://aws.amazon.com/ec2/instance-types/</a:t>
            </a:r>
            <a:endParaRPr b="1">
              <a:solidFill>
                <a:srgbClr val="1F3D5C"/>
              </a:solidFill>
            </a:endParaRPr>
          </a:p>
          <a:p>
            <a:pPr indent="0" lvl="0" marL="0" rtl="0">
              <a:spcBef>
                <a:spcPts val="1400"/>
              </a:spcBef>
              <a:spcAft>
                <a:spcPts val="1400"/>
              </a:spcAft>
              <a:buClr>
                <a:schemeClr val="dk1"/>
              </a:buClr>
              <a:buSzPts val="1100"/>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idx="1" type="body"/>
          </p:nvPr>
        </p:nvSpPr>
        <p:spPr>
          <a:xfrm>
            <a:off x="325071" y="886820"/>
            <a:ext cx="8623800" cy="3918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Font typeface="Arial"/>
              <a:buNone/>
            </a:pPr>
            <a:r>
              <a:rPr lang="en">
                <a:solidFill>
                  <a:schemeClr val="dk1"/>
                </a:solidFill>
              </a:rPr>
              <a:t>Amazon EC2 provides customers four different purchasing models that give you the flexibility to optimize your costs.</a:t>
            </a:r>
            <a:endParaRPr sz="1350">
              <a:solidFill>
                <a:srgbClr val="333333"/>
              </a:solidFill>
            </a:endParaRPr>
          </a:p>
          <a:p>
            <a:pPr indent="0" lvl="0" marL="0" rtl="0">
              <a:spcBef>
                <a:spcPts val="0"/>
              </a:spcBef>
              <a:spcAft>
                <a:spcPts val="0"/>
              </a:spcAft>
              <a:buClr>
                <a:schemeClr val="dk1"/>
              </a:buClr>
              <a:buSzPts val="1100"/>
              <a:buFont typeface="Arial"/>
              <a:buNone/>
            </a:pPr>
            <a:r>
              <a:t/>
            </a:r>
            <a:endParaRPr sz="1350">
              <a:solidFill>
                <a:srgbClr val="333333"/>
              </a:solidFill>
            </a:endParaRPr>
          </a:p>
          <a:p>
            <a:pPr indent="-317500" lvl="0" marL="457200" rtl="0">
              <a:lnSpc>
                <a:spcPct val="115000"/>
              </a:lnSpc>
              <a:spcBef>
                <a:spcPts val="1400"/>
              </a:spcBef>
              <a:spcAft>
                <a:spcPts val="0"/>
              </a:spcAft>
              <a:buClr>
                <a:srgbClr val="333333"/>
              </a:buClr>
              <a:buSzPts val="1400"/>
              <a:buChar char="●"/>
            </a:pPr>
            <a:r>
              <a:rPr lang="en">
                <a:solidFill>
                  <a:srgbClr val="333333"/>
                </a:solidFill>
              </a:rPr>
              <a:t>On-Demand</a:t>
            </a:r>
            <a:endParaRPr>
              <a:solidFill>
                <a:srgbClr val="333333"/>
              </a:solidFill>
            </a:endParaRPr>
          </a:p>
          <a:p>
            <a:pPr indent="-317500" lvl="0" marL="457200" rtl="0">
              <a:lnSpc>
                <a:spcPct val="115000"/>
              </a:lnSpc>
              <a:spcBef>
                <a:spcPts val="0"/>
              </a:spcBef>
              <a:spcAft>
                <a:spcPts val="0"/>
              </a:spcAft>
              <a:buClr>
                <a:srgbClr val="333333"/>
              </a:buClr>
              <a:buSzPts val="1400"/>
              <a:buChar char="●"/>
            </a:pPr>
            <a:r>
              <a:rPr lang="en">
                <a:solidFill>
                  <a:srgbClr val="333333"/>
                </a:solidFill>
              </a:rPr>
              <a:t>Reserved Instances</a:t>
            </a:r>
            <a:endParaRPr>
              <a:solidFill>
                <a:srgbClr val="333333"/>
              </a:solidFill>
            </a:endParaRPr>
          </a:p>
          <a:p>
            <a:pPr indent="-317500" lvl="0" marL="457200" rtl="0">
              <a:lnSpc>
                <a:spcPct val="115000"/>
              </a:lnSpc>
              <a:spcBef>
                <a:spcPts val="0"/>
              </a:spcBef>
              <a:spcAft>
                <a:spcPts val="0"/>
              </a:spcAft>
              <a:buClr>
                <a:srgbClr val="333333"/>
              </a:buClr>
              <a:buSzPts val="1400"/>
              <a:buChar char="●"/>
            </a:pPr>
            <a:r>
              <a:rPr lang="en">
                <a:solidFill>
                  <a:srgbClr val="333333"/>
                </a:solidFill>
              </a:rPr>
              <a:t>Spot Instances</a:t>
            </a:r>
            <a:endParaRPr>
              <a:solidFill>
                <a:srgbClr val="333333"/>
              </a:solidFill>
            </a:endParaRPr>
          </a:p>
          <a:p>
            <a:pPr indent="-317500" lvl="0" marL="457200" rtl="0">
              <a:lnSpc>
                <a:spcPct val="115000"/>
              </a:lnSpc>
              <a:spcBef>
                <a:spcPts val="0"/>
              </a:spcBef>
              <a:spcAft>
                <a:spcPts val="0"/>
              </a:spcAft>
              <a:buClr>
                <a:srgbClr val="333333"/>
              </a:buClr>
              <a:buSzPts val="1400"/>
              <a:buChar char="●"/>
            </a:pPr>
            <a:r>
              <a:rPr lang="en">
                <a:solidFill>
                  <a:srgbClr val="333333"/>
                </a:solidFill>
              </a:rPr>
              <a:t>Dedicated Hosts</a:t>
            </a:r>
            <a:endParaRPr>
              <a:solidFill>
                <a:srgbClr val="333333"/>
              </a:solidFill>
            </a:endParaRPr>
          </a:p>
          <a:p>
            <a:pPr indent="0" lvl="0" marL="0" rtl="0">
              <a:lnSpc>
                <a:spcPct val="115000"/>
              </a:lnSpc>
              <a:spcBef>
                <a:spcPts val="1400"/>
              </a:spcBef>
              <a:spcAft>
                <a:spcPts val="0"/>
              </a:spcAft>
              <a:buNone/>
            </a:pPr>
            <a:r>
              <a:t/>
            </a:r>
            <a:endParaRPr>
              <a:solidFill>
                <a:srgbClr val="333333"/>
              </a:solidFill>
            </a:endParaRPr>
          </a:p>
          <a:p>
            <a:pPr indent="0" lvl="0" marL="0" rtl="0">
              <a:lnSpc>
                <a:spcPct val="115000"/>
              </a:lnSpc>
              <a:spcBef>
                <a:spcPts val="1400"/>
              </a:spcBef>
              <a:spcAft>
                <a:spcPts val="0"/>
              </a:spcAft>
              <a:buNone/>
            </a:pPr>
            <a:r>
              <a:t/>
            </a:r>
            <a:endParaRPr>
              <a:solidFill>
                <a:srgbClr val="333333"/>
              </a:solidFill>
            </a:endParaRPr>
          </a:p>
          <a:p>
            <a:pPr indent="0" lvl="0" marL="0" rtl="0">
              <a:lnSpc>
                <a:spcPct val="115000"/>
              </a:lnSpc>
              <a:spcBef>
                <a:spcPts val="1400"/>
              </a:spcBef>
              <a:spcAft>
                <a:spcPts val="0"/>
              </a:spcAft>
              <a:buNone/>
            </a:pPr>
            <a:r>
              <a:t/>
            </a:r>
            <a:endParaRPr>
              <a:solidFill>
                <a:srgbClr val="333333"/>
              </a:solidFill>
            </a:endParaRPr>
          </a:p>
          <a:p>
            <a:pPr indent="0" lvl="0" marL="0" rtl="0">
              <a:lnSpc>
                <a:spcPct val="115000"/>
              </a:lnSpc>
              <a:spcBef>
                <a:spcPts val="1400"/>
              </a:spcBef>
              <a:spcAft>
                <a:spcPts val="0"/>
              </a:spcAft>
              <a:buNone/>
            </a:pPr>
            <a:r>
              <a:t/>
            </a:r>
            <a:endParaRPr>
              <a:solidFill>
                <a:srgbClr val="333333"/>
              </a:solidFill>
            </a:endParaRPr>
          </a:p>
          <a:p>
            <a:pPr indent="0" lvl="0" marL="0" rtl="0">
              <a:lnSpc>
                <a:spcPct val="115000"/>
              </a:lnSpc>
              <a:spcBef>
                <a:spcPts val="1400"/>
              </a:spcBef>
              <a:spcAft>
                <a:spcPts val="1400"/>
              </a:spcAft>
              <a:buNone/>
            </a:pPr>
            <a:r>
              <a:rPr lang="en" u="sng">
                <a:solidFill>
                  <a:schemeClr val="hlink"/>
                </a:solidFill>
                <a:hlinkClick r:id="rId3"/>
              </a:rPr>
              <a:t>https://aws.amazon.com/ec2/pricing/</a:t>
            </a:r>
            <a:endParaRPr>
              <a:solidFill>
                <a:srgbClr val="333333"/>
              </a:solidFill>
            </a:endParaRPr>
          </a:p>
        </p:txBody>
      </p:sp>
      <p:sp>
        <p:nvSpPr>
          <p:cNvPr id="402" name="Shape 402"/>
          <p:cNvSpPr txBox="1"/>
          <p:nvPr>
            <p:ph type="title"/>
          </p:nvPr>
        </p:nvSpPr>
        <p:spPr>
          <a:xfrm>
            <a:off x="106325" y="11"/>
            <a:ext cx="8217000" cy="849000"/>
          </a:xfrm>
          <a:prstGeom prst="rect">
            <a:avLst/>
          </a:prstGeom>
          <a:no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chemeClr val="dk1"/>
              </a:buClr>
              <a:buFont typeface="Arial"/>
              <a:buNone/>
            </a:pPr>
            <a:r>
              <a:rPr b="1" lang="en" sz="1800">
                <a:solidFill>
                  <a:schemeClr val="dk1"/>
                </a:solidFill>
              </a:rPr>
              <a:t>Purchasing Option</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