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Tahoma"/>
      <p:regular r:id="rId35"/>
      <p:bold r:id="rId36"/>
    </p:embeddedFont>
    <p:embeddedFont>
      <p:font typeface="Questria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Questrial-regular.fntdata"/><Relationship Id="rId14" Type="http://schemas.openxmlformats.org/officeDocument/2006/relationships/slide" Target="slides/slide10.xml"/><Relationship Id="rId36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278312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3" type="hdr"/>
          </p:nvPr>
        </p:nvSpPr>
        <p:spPr>
          <a:xfrm>
            <a:off x="0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278312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0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sldNum"/>
          </p:nvPr>
        </p:nvSpPr>
        <p:spPr>
          <a:xfrm>
            <a:off x="4278312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217237" y="812800"/>
            <a:ext cx="7113899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76" name="Shape 576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217237" y="812800"/>
            <a:ext cx="7113899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58" name="Shape 658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2" type="sldNum"/>
          </p:nvPr>
        </p:nvSpPr>
        <p:spPr>
          <a:xfrm>
            <a:off x="4278312" y="10155236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2" name="Shape 722"/>
          <p:cNvSpPr/>
          <p:nvPr>
            <p:ph idx="2" type="sldImg"/>
          </p:nvPr>
        </p:nvSpPr>
        <p:spPr>
          <a:xfrm>
            <a:off x="381793" y="685800"/>
            <a:ext cx="6089700" cy="34241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3" name="Shape 723"/>
          <p:cNvSpPr/>
          <p:nvPr/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29" name="Shape 729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2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217222" y="812800"/>
            <a:ext cx="7114200" cy="3998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755650" y="5078412"/>
            <a:ext cx="6038700" cy="480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idx="3" type="sldNum"/>
          </p:nvPr>
        </p:nvSpPr>
        <p:spPr>
          <a:xfrm>
            <a:off x="4278312" y="10155236"/>
            <a:ext cx="3271800" cy="5256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Shape 62"/>
          <p:cNvGrpSpPr/>
          <p:nvPr/>
        </p:nvGrpSpPr>
        <p:grpSpPr>
          <a:xfrm>
            <a:off x="2405336" y="2065059"/>
            <a:ext cx="1257255" cy="942258"/>
            <a:chOff x="5256212" y="2085435"/>
            <a:chExt cx="2024891" cy="1517569"/>
          </a:xfrm>
        </p:grpSpPr>
        <p:sp>
          <p:nvSpPr>
            <p:cNvPr id="63" name="Shape 63"/>
            <p:cNvSpPr/>
            <p:nvPr/>
          </p:nvSpPr>
          <p:spPr>
            <a:xfrm>
              <a:off x="5256212" y="2096961"/>
              <a:ext cx="220800" cy="314999"/>
            </a:xfrm>
            <a:custGeom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463685" y="2091199"/>
              <a:ext cx="334200" cy="326700"/>
            </a:xfrm>
            <a:custGeom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256212" y="2444657"/>
              <a:ext cx="220800" cy="313200"/>
            </a:xfrm>
            <a:custGeom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498264" y="2444657"/>
              <a:ext cx="255599" cy="313200"/>
            </a:xfrm>
            <a:custGeom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780657" y="2444657"/>
              <a:ext cx="182400" cy="313200"/>
            </a:xfrm>
            <a:custGeom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5285026" y="2788508"/>
              <a:ext cx="268799" cy="314999"/>
            </a:xfrm>
            <a:custGeom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5582789" y="2788508"/>
              <a:ext cx="178799" cy="314999"/>
            </a:xfrm>
            <a:custGeom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780657" y="2788508"/>
              <a:ext cx="405300" cy="314999"/>
            </a:xfrm>
            <a:custGeom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134130" y="3067049"/>
              <a:ext cx="26999" cy="36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66789" y="3067049"/>
              <a:ext cx="34500" cy="36599"/>
            </a:xfrm>
            <a:custGeom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Shape 73"/>
            <p:cNvGrpSpPr/>
            <p:nvPr/>
          </p:nvGrpSpPr>
          <p:grpSpPr>
            <a:xfrm>
              <a:off x="6359801" y="2085435"/>
              <a:ext cx="921302" cy="1035935"/>
              <a:chOff x="6359801" y="2085435"/>
              <a:chExt cx="921302" cy="1035935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6413087" y="2871372"/>
                <a:ext cx="259200" cy="249900"/>
              </a:xfrm>
              <a:custGeom>
                <a:pathLst>
                  <a:path extrusionOk="0" h="120000" w="120000">
                    <a:moveTo>
                      <a:pt x="120000" y="41803"/>
                    </a:moveTo>
                    <a:lnTo>
                      <a:pt x="91067" y="120000"/>
                    </a:lnTo>
                    <a:lnTo>
                      <a:pt x="0" y="0"/>
                    </a:lnTo>
                    <a:lnTo>
                      <a:pt x="120000" y="41803"/>
                    </a:lnTo>
                    <a:close/>
                  </a:path>
                </a:pathLst>
              </a:custGeom>
              <a:solidFill>
                <a:srgbClr val="3ABFB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6609827" y="2958471"/>
                <a:ext cx="433500" cy="162899"/>
              </a:xfrm>
              <a:custGeom>
                <a:pathLst>
                  <a:path extrusionOk="0" h="120000" w="120000">
                    <a:moveTo>
                      <a:pt x="17304" y="0"/>
                    </a:moveTo>
                    <a:lnTo>
                      <a:pt x="0" y="120000"/>
                    </a:lnTo>
                    <a:lnTo>
                      <a:pt x="120000" y="92830"/>
                    </a:lnTo>
                    <a:lnTo>
                      <a:pt x="17304" y="0"/>
                    </a:lnTo>
                    <a:close/>
                  </a:path>
                </a:pathLst>
              </a:custGeom>
              <a:solidFill>
                <a:srgbClr val="3DC4E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6413087" y="2483016"/>
                <a:ext cx="630299" cy="601499"/>
              </a:xfrm>
              <a:custGeom>
                <a:pathLst>
                  <a:path extrusionOk="0" h="120000" w="120000">
                    <a:moveTo>
                      <a:pt x="45658" y="0"/>
                    </a:moveTo>
                    <a:lnTo>
                      <a:pt x="0" y="77478"/>
                    </a:lnTo>
                    <a:lnTo>
                      <a:pt x="120000" y="120000"/>
                    </a:lnTo>
                    <a:lnTo>
                      <a:pt x="45658" y="0"/>
                    </a:lnTo>
                    <a:close/>
                  </a:path>
                </a:pathLst>
              </a:custGeom>
              <a:solidFill>
                <a:srgbClr val="19A7E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6359801" y="2655161"/>
                <a:ext cx="186599" cy="216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34285" y="120000"/>
                    </a:lnTo>
                    <a:lnTo>
                      <a:pt x="0" y="20473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3B32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652864" y="2092608"/>
                <a:ext cx="243000" cy="727500"/>
              </a:xfrm>
              <a:custGeom>
                <a:pathLst>
                  <a:path extrusionOk="0" h="120000" w="120000">
                    <a:moveTo>
                      <a:pt x="0" y="64394"/>
                    </a:moveTo>
                    <a:lnTo>
                      <a:pt x="120000" y="0"/>
                    </a:lnTo>
                    <a:lnTo>
                      <a:pt x="107848" y="119999"/>
                    </a:lnTo>
                    <a:lnTo>
                      <a:pt x="0" y="64394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359801" y="2431781"/>
                <a:ext cx="109499" cy="260400"/>
              </a:xfrm>
              <a:custGeom>
                <a:pathLst>
                  <a:path extrusionOk="0" h="120000" w="120000">
                    <a:moveTo>
                      <a:pt x="120000" y="109606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09606"/>
                    </a:lnTo>
                    <a:close/>
                  </a:path>
                </a:pathLst>
              </a:custGeom>
              <a:solidFill>
                <a:srgbClr val="F37B28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6359801" y="2315991"/>
                <a:ext cx="397499" cy="339299"/>
              </a:xfrm>
              <a:custGeom>
                <a:pathLst>
                  <a:path extrusionOk="0" h="120000" w="120000">
                    <a:moveTo>
                      <a:pt x="56288" y="120000"/>
                    </a:moveTo>
                    <a:lnTo>
                      <a:pt x="0" y="40966"/>
                    </a:lnTo>
                    <a:lnTo>
                      <a:pt x="120000" y="0"/>
                    </a:lnTo>
                    <a:lnTo>
                      <a:pt x="56288" y="120000"/>
                    </a:lnTo>
                    <a:close/>
                  </a:path>
                </a:pathLst>
              </a:custGeom>
              <a:solidFill>
                <a:srgbClr val="EA244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359801" y="2431781"/>
                <a:ext cx="186599" cy="244800"/>
              </a:xfrm>
              <a:custGeom>
                <a:pathLst>
                  <a:path extrusionOk="0" h="120000" w="120000">
                    <a:moveTo>
                      <a:pt x="46813" y="120000"/>
                    </a:moveTo>
                    <a:lnTo>
                      <a:pt x="0" y="0"/>
                    </a:lnTo>
                    <a:lnTo>
                      <a:pt x="120000" y="109456"/>
                    </a:lnTo>
                    <a:lnTo>
                      <a:pt x="46813" y="120000"/>
                    </a:lnTo>
                    <a:close/>
                  </a:path>
                </a:pathLst>
              </a:custGeom>
              <a:solidFill>
                <a:srgbClr val="E3262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6359801" y="2194052"/>
                <a:ext cx="249900" cy="237599"/>
              </a:xfrm>
              <a:custGeom>
                <a:pathLst>
                  <a:path extrusionOk="0" h="120000" w="120000">
                    <a:moveTo>
                      <a:pt x="68852" y="0"/>
                    </a:moveTo>
                    <a:lnTo>
                      <a:pt x="0" y="120000"/>
                    </a:lnTo>
                    <a:lnTo>
                      <a:pt x="120000" y="83275"/>
                    </a:lnTo>
                    <a:lnTo>
                      <a:pt x="68852" y="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6503258" y="2085435"/>
                <a:ext cx="225299" cy="273600"/>
              </a:xfrm>
              <a:custGeom>
                <a:pathLst>
                  <a:path extrusionOk="0" h="120000" w="120000">
                    <a:moveTo>
                      <a:pt x="0" y="47640"/>
                    </a:moveTo>
                    <a:lnTo>
                      <a:pt x="120000" y="0"/>
                    </a:lnTo>
                    <a:lnTo>
                      <a:pt x="56727" y="120000"/>
                    </a:lnTo>
                    <a:lnTo>
                      <a:pt x="0" y="4764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6609827" y="2085435"/>
                <a:ext cx="147599" cy="273600"/>
              </a:xfrm>
              <a:custGeom>
                <a:pathLst>
                  <a:path extrusionOk="0" h="120000" w="120000">
                    <a:moveTo>
                      <a:pt x="120000" y="101123"/>
                    </a:moveTo>
                    <a:lnTo>
                      <a:pt x="96666" y="0"/>
                    </a:lnTo>
                    <a:lnTo>
                      <a:pt x="0" y="120000"/>
                    </a:lnTo>
                    <a:lnTo>
                      <a:pt x="120000" y="101123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6728690" y="2085435"/>
                <a:ext cx="167100" cy="230699"/>
              </a:xfrm>
              <a:custGeom>
                <a:pathLst>
                  <a:path extrusionOk="0" h="120000" w="120000">
                    <a:moveTo>
                      <a:pt x="20613" y="120000"/>
                    </a:moveTo>
                    <a:lnTo>
                      <a:pt x="0" y="0"/>
                    </a:lnTo>
                    <a:lnTo>
                      <a:pt x="120000" y="3733"/>
                    </a:lnTo>
                    <a:lnTo>
                      <a:pt x="20613" y="12000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6883417" y="2092608"/>
                <a:ext cx="109499" cy="40260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13457" y="0"/>
                    </a:lnTo>
                    <a:lnTo>
                      <a:pt x="120000" y="93129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6895714" y="2092608"/>
                <a:ext cx="198899" cy="312599"/>
              </a:xfrm>
              <a:custGeom>
                <a:pathLst>
                  <a:path extrusionOk="0" h="120000" w="120000">
                    <a:moveTo>
                      <a:pt x="120000" y="88524"/>
                    </a:moveTo>
                    <a:lnTo>
                      <a:pt x="0" y="0"/>
                    </a:lnTo>
                    <a:lnTo>
                      <a:pt x="58762" y="120000"/>
                    </a:lnTo>
                    <a:lnTo>
                      <a:pt x="120000" y="88524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871122" y="2495310"/>
                <a:ext cx="211199" cy="324900"/>
              </a:xfrm>
              <a:custGeom>
                <a:pathLst>
                  <a:path extrusionOk="0" h="120000" w="120000">
                    <a:moveTo>
                      <a:pt x="120000" y="56403"/>
                    </a:moveTo>
                    <a:lnTo>
                      <a:pt x="6990" y="0"/>
                    </a:lnTo>
                    <a:lnTo>
                      <a:pt x="0" y="120000"/>
                    </a:lnTo>
                    <a:lnTo>
                      <a:pt x="120000" y="56403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6883417" y="2323165"/>
                <a:ext cx="301200" cy="4047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0" y="51037"/>
                    </a:lnTo>
                    <a:lnTo>
                      <a:pt x="84081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7094503" y="2323165"/>
                <a:ext cx="186599" cy="227400"/>
              </a:xfrm>
              <a:custGeom>
                <a:pathLst>
                  <a:path extrusionOk="0" h="120000" w="120000">
                    <a:moveTo>
                      <a:pt x="30989" y="120000"/>
                    </a:moveTo>
                    <a:lnTo>
                      <a:pt x="120000" y="83243"/>
                    </a:lnTo>
                    <a:lnTo>
                      <a:pt x="0" y="0"/>
                    </a:lnTo>
                    <a:lnTo>
                      <a:pt x="30989" y="120000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7142664" y="2480965"/>
                <a:ext cx="138300" cy="246899"/>
              </a:xfrm>
              <a:custGeom>
                <a:pathLst>
                  <a:path extrusionOk="0" h="120000" w="120000">
                    <a:moveTo>
                      <a:pt x="0" y="33858"/>
                    </a:moveTo>
                    <a:lnTo>
                      <a:pt x="120000" y="0"/>
                    </a:lnTo>
                    <a:lnTo>
                      <a:pt x="36444" y="120000"/>
                    </a:lnTo>
                    <a:lnTo>
                      <a:pt x="0" y="33858"/>
                    </a:lnTo>
                    <a:close/>
                  </a:path>
                </a:pathLst>
              </a:custGeom>
              <a:solidFill>
                <a:srgbClr val="303D95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7225664" y="2480965"/>
                <a:ext cx="55200" cy="319800"/>
              </a:xfrm>
              <a:custGeom>
                <a:pathLst>
                  <a:path extrusionOk="0" h="120000" w="120000">
                    <a:moveTo>
                      <a:pt x="115555" y="120000"/>
                    </a:moveTo>
                    <a:lnTo>
                      <a:pt x="120000" y="0"/>
                    </a:lnTo>
                    <a:lnTo>
                      <a:pt x="0" y="52692"/>
                    </a:lnTo>
                    <a:lnTo>
                      <a:pt x="115555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6871122" y="2621349"/>
                <a:ext cx="407700" cy="198899"/>
              </a:xfrm>
              <a:custGeom>
                <a:pathLst>
                  <a:path extrusionOk="0" h="120000" w="120000">
                    <a:moveTo>
                      <a:pt x="104321" y="0"/>
                    </a:moveTo>
                    <a:lnTo>
                      <a:pt x="92261" y="64329"/>
                    </a:lnTo>
                    <a:lnTo>
                      <a:pt x="62110" y="16082"/>
                    </a:lnTo>
                    <a:lnTo>
                      <a:pt x="0" y="120000"/>
                    </a:lnTo>
                    <a:lnTo>
                      <a:pt x="120000" y="108247"/>
                    </a:lnTo>
                    <a:lnTo>
                      <a:pt x="104321" y="0"/>
                    </a:lnTo>
                    <a:close/>
                  </a:path>
                </a:pathLst>
              </a:custGeom>
              <a:solidFill>
                <a:srgbClr val="5A3795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871122" y="2800667"/>
                <a:ext cx="407700" cy="113700"/>
              </a:xfrm>
              <a:custGeom>
                <a:pathLst>
                  <a:path extrusionOk="0" h="120000" w="120000">
                    <a:moveTo>
                      <a:pt x="112160" y="120000"/>
                    </a:moveTo>
                    <a:lnTo>
                      <a:pt x="120000" y="0"/>
                    </a:lnTo>
                    <a:lnTo>
                      <a:pt x="0" y="20540"/>
                    </a:lnTo>
                    <a:lnTo>
                      <a:pt x="112160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871122" y="2820138"/>
                <a:ext cx="381300" cy="264300"/>
              </a:xfrm>
              <a:custGeom>
                <a:pathLst>
                  <a:path extrusionOk="0" h="120000" w="120000">
                    <a:moveTo>
                      <a:pt x="120000" y="42790"/>
                    </a:moveTo>
                    <a:lnTo>
                      <a:pt x="54193" y="120000"/>
                    </a:lnTo>
                    <a:lnTo>
                      <a:pt x="0" y="0"/>
                    </a:lnTo>
                    <a:lnTo>
                      <a:pt x="120000" y="42790"/>
                    </a:lnTo>
                    <a:close/>
                  </a:path>
                </a:pathLst>
              </a:custGeom>
              <a:solidFill>
                <a:srgbClr val="2F3B8B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5285928" y="3178777"/>
              <a:ext cx="341100" cy="4149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653792" y="3178777"/>
              <a:ext cx="102600" cy="4149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782901" y="3171605"/>
              <a:ext cx="438600" cy="431400"/>
            </a:xfrm>
            <a:custGeom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253235" y="3178777"/>
              <a:ext cx="101399" cy="4149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372098" y="3178777"/>
              <a:ext cx="293099" cy="414900"/>
            </a:xfrm>
            <a:custGeom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22121" y="3178777"/>
              <a:ext cx="399600" cy="414900"/>
            </a:xfrm>
            <a:custGeom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039171" y="3178777"/>
              <a:ext cx="237599" cy="414900"/>
            </a:xfrm>
            <a:custGeom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3" name="Shape 103"/>
          <p:cNvCxnSpPr/>
          <p:nvPr/>
        </p:nvCxnSpPr>
        <p:spPr>
          <a:xfrm>
            <a:off x="3962400" y="2025684"/>
            <a:ext cx="0" cy="1020899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type="title"/>
          </p:nvPr>
        </p:nvSpPr>
        <p:spPr>
          <a:xfrm>
            <a:off x="4191000" y="2218073"/>
            <a:ext cx="4190999" cy="60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_Title Slid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Shape 248"/>
          <p:cNvGrpSpPr/>
          <p:nvPr/>
        </p:nvGrpSpPr>
        <p:grpSpPr>
          <a:xfrm>
            <a:off x="881812" y="1179052"/>
            <a:ext cx="5362955" cy="3200522"/>
            <a:chOff x="881812" y="1179052"/>
            <a:chExt cx="5362955" cy="3200522"/>
          </a:xfrm>
        </p:grpSpPr>
        <p:grpSp>
          <p:nvGrpSpPr>
            <p:cNvPr id="249" name="Shape 249"/>
            <p:cNvGrpSpPr/>
            <p:nvPr/>
          </p:nvGrpSpPr>
          <p:grpSpPr>
            <a:xfrm>
              <a:off x="881812" y="1179052"/>
              <a:ext cx="5362955" cy="3200522"/>
              <a:chOff x="-12406313" y="784225"/>
              <a:chExt cx="10563237" cy="6303962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-6191251" y="5287962"/>
                <a:ext cx="214200" cy="496800"/>
              </a:xfrm>
              <a:custGeom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-5110162" y="4498975"/>
                <a:ext cx="60299" cy="1364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-4241801" y="4592637"/>
                <a:ext cx="300000" cy="398399"/>
              </a:xfrm>
              <a:custGeom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-3952876" y="4781550"/>
                <a:ext cx="187199" cy="261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-4343401" y="5051425"/>
                <a:ext cx="300000" cy="104699"/>
              </a:xfrm>
              <a:custGeom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-3919537" y="5133975"/>
                <a:ext cx="90600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-4010026" y="5141912"/>
                <a:ext cx="63599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-3941762" y="5175250"/>
                <a:ext cx="44400" cy="380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-4032251" y="5138737"/>
                <a:ext cx="18900" cy="222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-3810001" y="5145087"/>
                <a:ext cx="104699" cy="71400"/>
              </a:xfrm>
              <a:custGeom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-3503612" y="5040312"/>
                <a:ext cx="23699" cy="52500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-3735387" y="4949825"/>
                <a:ext cx="25500" cy="34799"/>
              </a:xfrm>
              <a:custGeom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-3683001" y="4946650"/>
                <a:ext cx="85799" cy="30299"/>
              </a:xfrm>
              <a:custGeom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-3697287" y="4762500"/>
                <a:ext cx="36599" cy="96899"/>
              </a:xfrm>
              <a:custGeom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-3071813" y="4991100"/>
                <a:ext cx="117600" cy="79499"/>
              </a:xfrm>
              <a:custGeom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-3600451" y="4852987"/>
                <a:ext cx="604800" cy="371400"/>
              </a:xfrm>
              <a:custGeom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-2989263" y="4935537"/>
                <a:ext cx="60299" cy="665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-2882900" y="5037137"/>
                <a:ext cx="30299" cy="44400"/>
              </a:xfrm>
              <a:custGeom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-2681288" y="5202237"/>
                <a:ext cx="18900" cy="255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-2725738" y="5183187"/>
                <a:ext cx="33299" cy="189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-2722563" y="5133975"/>
                <a:ext cx="30299" cy="413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-2782888" y="5103812"/>
                <a:ext cx="38099" cy="26999"/>
              </a:xfrm>
              <a:custGeom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-2830513" y="5073650"/>
                <a:ext cx="25500" cy="15899"/>
              </a:xfrm>
              <a:custGeom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-3187700" y="6373812"/>
                <a:ext cx="112799" cy="131700"/>
              </a:xfrm>
              <a:custGeom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-3089275" y="6340475"/>
                <a:ext cx="14400" cy="22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-3427412" y="6170612"/>
                <a:ext cx="36599" cy="158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-3619501" y="5246687"/>
                <a:ext cx="41399" cy="18900"/>
              </a:xfrm>
              <a:custGeom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-4117976" y="5227637"/>
                <a:ext cx="1196999" cy="1082700"/>
              </a:xfrm>
              <a:custGeom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-2541588" y="6373812"/>
                <a:ext cx="225299" cy="266699"/>
              </a:xfrm>
              <a:custGeom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-2357438" y="6118225"/>
                <a:ext cx="168299" cy="2937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-2230438" y="5464175"/>
                <a:ext cx="38099" cy="30299"/>
              </a:xfrm>
              <a:custGeom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-2189163" y="5427662"/>
                <a:ext cx="33299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-3851276" y="4492625"/>
                <a:ext cx="135000" cy="149099"/>
              </a:xfrm>
              <a:custGeom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-3975101" y="4454525"/>
                <a:ext cx="66599" cy="82499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-3927476" y="4179887"/>
                <a:ext cx="128699" cy="217499"/>
              </a:xfrm>
              <a:custGeom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-3795712" y="4397375"/>
                <a:ext cx="44400" cy="87300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-3856037" y="4421187"/>
                <a:ext cx="33299" cy="55500"/>
              </a:xfrm>
              <a:custGeom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-3836987" y="4457700"/>
                <a:ext cx="33299" cy="65100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-3806826" y="4457700"/>
                <a:ext cx="14400" cy="413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-3798887" y="4484687"/>
                <a:ext cx="17399" cy="222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-3822701" y="4397375"/>
                <a:ext cx="23699" cy="302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-3900487" y="4364037"/>
                <a:ext cx="33299" cy="413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-3916362" y="3921125"/>
                <a:ext cx="65100" cy="109499"/>
              </a:xfrm>
              <a:custGeom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-4257676" y="4116387"/>
                <a:ext cx="71400" cy="71400"/>
              </a:xfrm>
              <a:custGeom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-4351337" y="4894262"/>
                <a:ext cx="49200" cy="52500"/>
              </a:xfrm>
              <a:custGeom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-4276726" y="4935537"/>
                <a:ext cx="18900" cy="189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-4543426" y="4878387"/>
                <a:ext cx="18900" cy="34799"/>
              </a:xfrm>
              <a:custGeom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-4579937" y="4803775"/>
                <a:ext cx="30299" cy="30299"/>
              </a:xfrm>
              <a:custGeom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-3630612" y="3586162"/>
                <a:ext cx="68400" cy="109499"/>
              </a:xfrm>
              <a:custGeom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-3551237" y="3563937"/>
                <a:ext cx="77700" cy="63599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-3592512" y="3278187"/>
                <a:ext cx="330300" cy="324000"/>
              </a:xfrm>
              <a:custGeom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-3325812" y="3098800"/>
                <a:ext cx="171300" cy="173100"/>
              </a:xfrm>
              <a:custGeom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-3160713" y="3143250"/>
                <a:ext cx="30299" cy="30299"/>
              </a:xfrm>
              <a:custGeom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-3135313" y="3143250"/>
                <a:ext cx="4799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-3135313" y="3143250"/>
                <a:ext cx="4799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-3101975" y="3098800"/>
                <a:ext cx="38099" cy="3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-3030538" y="3060700"/>
                <a:ext cx="18900" cy="269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-3270250" y="2681288"/>
                <a:ext cx="82499" cy="390599"/>
              </a:xfrm>
              <a:custGeom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-5943601" y="1328737"/>
                <a:ext cx="518999" cy="458699"/>
              </a:xfrm>
              <a:custGeom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-5770562" y="1779588"/>
                <a:ext cx="4799" cy="479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-5770562" y="1779588"/>
                <a:ext cx="4799" cy="479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-7966075" y="1287462"/>
                <a:ext cx="6122999" cy="4860900"/>
              </a:xfrm>
              <a:custGeom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-2181225" y="1704975"/>
                <a:ext cx="101700" cy="55500"/>
              </a:xfrm>
              <a:custGeom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-2497138" y="1809750"/>
                <a:ext cx="41399" cy="26999"/>
              </a:xfrm>
              <a:custGeom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-3462337" y="1411287"/>
                <a:ext cx="18900" cy="30299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-4159251" y="1506537"/>
                <a:ext cx="44400" cy="332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-4122737" y="1528762"/>
                <a:ext cx="7800" cy="111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-4527551" y="1141412"/>
                <a:ext cx="179399" cy="123899"/>
              </a:xfrm>
              <a:custGeom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-4779962" y="1085850"/>
                <a:ext cx="71400" cy="41399"/>
              </a:xfrm>
              <a:custGeom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-4648201" y="1322387"/>
                <a:ext cx="30299" cy="22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-4805362" y="995362"/>
                <a:ext cx="41399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-4313237" y="1235075"/>
                <a:ext cx="33299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-5988051" y="1066800"/>
                <a:ext cx="7800" cy="6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-6161087" y="1028700"/>
                <a:ext cx="211199" cy="74700"/>
              </a:xfrm>
              <a:custGeom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-5611812" y="976312"/>
                <a:ext cx="69899" cy="55500"/>
              </a:xfrm>
              <a:custGeom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-5710237" y="1014412"/>
                <a:ext cx="79499" cy="555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-5815012" y="1062037"/>
                <a:ext cx="82499" cy="34799"/>
              </a:xfrm>
              <a:custGeom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-5861051" y="949325"/>
                <a:ext cx="125399" cy="101700"/>
              </a:xfrm>
              <a:custGeom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-7148513" y="1100137"/>
                <a:ext cx="414299" cy="274499"/>
              </a:xfrm>
              <a:custGeom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-6934200" y="1058862"/>
                <a:ext cx="270000" cy="115800"/>
              </a:xfrm>
              <a:custGeom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-7162800" y="1190625"/>
                <a:ext cx="49200" cy="52500"/>
              </a:xfrm>
              <a:custGeom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-7148513" y="1190625"/>
                <a:ext cx="4799" cy="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-7148513" y="1190625"/>
                <a:ext cx="4799" cy="3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-7666038" y="2493963"/>
                <a:ext cx="26999" cy="25500"/>
              </a:xfrm>
              <a:custGeom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-7597775" y="2697163"/>
                <a:ext cx="14400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-8158163" y="2039938"/>
                <a:ext cx="300000" cy="164999"/>
              </a:xfrm>
              <a:custGeom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-9959975" y="4022725"/>
                <a:ext cx="308100" cy="123899"/>
              </a:xfrm>
              <a:custGeom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-9759950" y="4195762"/>
                <a:ext cx="47700" cy="25500"/>
              </a:xfrm>
              <a:custGeom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-9434513" y="4191000"/>
                <a:ext cx="41399" cy="23699"/>
              </a:xfrm>
              <a:custGeom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-9647238" y="4138612"/>
                <a:ext cx="176099" cy="87300"/>
              </a:xfrm>
              <a:custGeom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-9272588" y="4481512"/>
                <a:ext cx="22200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-8950325" y="4856162"/>
                <a:ext cx="71400" cy="63599"/>
              </a:xfrm>
              <a:custGeom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-9640888" y="6456362"/>
                <a:ext cx="22200" cy="714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-11093450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-12406313" y="1716088"/>
                <a:ext cx="3933900" cy="5372099"/>
              </a:xfrm>
              <a:custGeom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-9771063" y="3951287"/>
                <a:ext cx="17399" cy="25500"/>
              </a:xfrm>
              <a:custGeom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-9786938" y="3883025"/>
                <a:ext cx="26999" cy="7800"/>
              </a:xfrm>
              <a:custGeom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-9632950" y="4083050"/>
                <a:ext cx="18900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-11412538" y="2609850"/>
                <a:ext cx="52500" cy="79499"/>
              </a:xfrm>
              <a:custGeom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-11491913" y="2513013"/>
                <a:ext cx="57299" cy="101700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-10988675" y="1577975"/>
                <a:ext cx="544500" cy="344399"/>
              </a:xfrm>
              <a:custGeom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-11187113" y="1528762"/>
                <a:ext cx="304799" cy="236400"/>
              </a:xfrm>
              <a:custGeom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-10947400" y="1355725"/>
                <a:ext cx="365099" cy="184200"/>
              </a:xfrm>
              <a:custGeom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-10864850" y="1355725"/>
                <a:ext cx="34799" cy="189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-10823575" y="1212850"/>
                <a:ext cx="117600" cy="41399"/>
              </a:xfrm>
              <a:custGeom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Shape 367"/>
              <p:cNvSpPr/>
              <p:nvPr/>
            </p:nvSpPr>
            <p:spPr>
              <a:xfrm>
                <a:off x="-10818813" y="1262062"/>
                <a:ext cx="101700" cy="63599"/>
              </a:xfrm>
              <a:custGeom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-10871200" y="1270000"/>
                <a:ext cx="36599" cy="33299"/>
              </a:xfrm>
              <a:custGeom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-10485438" y="1581150"/>
                <a:ext cx="176099" cy="168299"/>
              </a:xfrm>
              <a:custGeom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-10398125" y="1847850"/>
                <a:ext cx="115800" cy="82499"/>
              </a:xfrm>
              <a:custGeom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-10290175" y="1554162"/>
                <a:ext cx="153900" cy="150899"/>
              </a:xfrm>
              <a:custGeom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-10601325" y="1287462"/>
                <a:ext cx="52500" cy="525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10571163" y="1457325"/>
                <a:ext cx="36599" cy="33299"/>
              </a:xfrm>
              <a:custGeom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-10587038" y="1163637"/>
                <a:ext cx="192000" cy="123899"/>
              </a:xfrm>
              <a:custGeom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-10510838" y="1270000"/>
                <a:ext cx="52500" cy="17399"/>
              </a:xfrm>
              <a:custGeom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-10315575" y="1446212"/>
                <a:ext cx="88800" cy="777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-10304463" y="1287462"/>
                <a:ext cx="82499" cy="302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-10367963" y="1193800"/>
                <a:ext cx="96899" cy="90600"/>
              </a:xfrm>
              <a:custGeom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-10402888" y="1111250"/>
                <a:ext cx="34799" cy="26999"/>
              </a:xfrm>
              <a:custGeom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-10037763" y="2084388"/>
                <a:ext cx="209399" cy="162000"/>
              </a:xfrm>
              <a:custGeom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-9742488" y="1941513"/>
                <a:ext cx="65100" cy="63599"/>
              </a:xfrm>
              <a:custGeom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-9839325" y="2287588"/>
                <a:ext cx="38099" cy="365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-9666288" y="1949450"/>
                <a:ext cx="33299" cy="22200"/>
              </a:xfrm>
              <a:custGeom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-9813925" y="1878013"/>
                <a:ext cx="34799" cy="255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Shape 390"/>
              <p:cNvSpPr/>
              <p:nvPr/>
            </p:nvSpPr>
            <p:spPr>
              <a:xfrm>
                <a:off x="-10125075" y="1577975"/>
                <a:ext cx="852600" cy="739800"/>
              </a:xfrm>
              <a:custGeom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-9775825" y="2224088"/>
                <a:ext cx="22200" cy="144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-10177463" y="836612"/>
                <a:ext cx="912900" cy="574799"/>
              </a:xfrm>
              <a:custGeom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-9605963" y="784225"/>
                <a:ext cx="1778100" cy="1622399"/>
              </a:xfrm>
              <a:custGeom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-9077325" y="1806575"/>
                <a:ext cx="85799" cy="66599"/>
              </a:xfrm>
              <a:custGeom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-8015288" y="1457325"/>
                <a:ext cx="45900" cy="33299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-9204325" y="2835275"/>
                <a:ext cx="195299" cy="22529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-3408362" y="1385887"/>
                <a:ext cx="228600" cy="104699"/>
              </a:xfrm>
              <a:custGeom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-9877425" y="2763838"/>
                <a:ext cx="34799" cy="22200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-11250613" y="2881313"/>
                <a:ext cx="138000" cy="107999"/>
              </a:xfrm>
              <a:custGeom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-11390313" y="2727325"/>
                <a:ext cx="49200" cy="857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-12023725" y="2538413"/>
                <a:ext cx="63599" cy="49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-7091363" y="3425825"/>
                <a:ext cx="82499" cy="55500"/>
              </a:xfrm>
              <a:custGeom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-7204075" y="3222625"/>
                <a:ext cx="25500" cy="63599"/>
              </a:xfrm>
              <a:custGeom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-7212013" y="3297237"/>
                <a:ext cx="45900" cy="90600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-7380288" y="3349625"/>
                <a:ext cx="22200" cy="23699"/>
              </a:xfrm>
              <a:custGeom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-7162800" y="2636838"/>
                <a:ext cx="25500" cy="36599"/>
              </a:xfrm>
              <a:custGeom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-7132638" y="2598738"/>
                <a:ext cx="49200" cy="82499"/>
              </a:xfrm>
              <a:custGeom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-6929438" y="2508250"/>
                <a:ext cx="28499" cy="492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-6818313" y="2444750"/>
                <a:ext cx="34799" cy="57299"/>
              </a:xfrm>
              <a:custGeom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-6753225" y="3538537"/>
                <a:ext cx="63599" cy="11100"/>
              </a:xfrm>
              <a:custGeom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-6502401" y="3522662"/>
                <a:ext cx="60299" cy="38099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-5886451" y="4402137"/>
                <a:ext cx="30299" cy="14400"/>
              </a:xfrm>
              <a:custGeom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-6048376" y="1847850"/>
                <a:ext cx="63599" cy="55500"/>
              </a:xfrm>
              <a:custGeom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-5735637" y="1798638"/>
                <a:ext cx="47700" cy="41399"/>
              </a:xfrm>
              <a:custGeom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-5399087" y="1584325"/>
                <a:ext cx="45900" cy="38099"/>
              </a:xfrm>
              <a:custGeom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-3319462" y="1547812"/>
                <a:ext cx="101700" cy="47700"/>
              </a:xfrm>
              <a:custGeom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-3130550" y="1430337"/>
                <a:ext cx="135000" cy="57299"/>
              </a:xfrm>
              <a:custGeom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-3319462" y="1517650"/>
                <a:ext cx="26999" cy="30299"/>
              </a:xfrm>
              <a:custGeom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-9355138" y="2917825"/>
                <a:ext cx="71400" cy="38099"/>
              </a:xfrm>
              <a:custGeom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-9351963" y="3052763"/>
                <a:ext cx="60299" cy="41399"/>
              </a:xfrm>
              <a:custGeom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-9264650" y="3052763"/>
                <a:ext cx="36599" cy="57299"/>
              </a:xfrm>
              <a:custGeom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-12395200" y="2406650"/>
                <a:ext cx="47700" cy="23699"/>
              </a:xfrm>
              <a:custGeom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" name="Shape 424"/>
            <p:cNvSpPr/>
            <p:nvPr/>
          </p:nvSpPr>
          <p:spPr>
            <a:xfrm flipH="1">
              <a:off x="5511778" y="350401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4828171" y="2805113"/>
              <a:ext cx="102299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 flipH="1">
              <a:off x="4457799" y="277177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flipH="1">
              <a:off x="4456600" y="2611041"/>
              <a:ext cx="102299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4519728" y="289202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4523301" y="263128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flipH="1">
              <a:off x="4479237" y="276582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flipH="1">
              <a:off x="5147351" y="288012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flipH="1">
              <a:off x="5012776" y="261580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4834144" y="2894409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flipH="1">
              <a:off x="4894873" y="2953941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flipH="1">
              <a:off x="4519737" y="2595563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4887737" y="3159918"/>
              <a:ext cx="999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5402212" y="241101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 flipH="1">
              <a:off x="1450688" y="2002632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flipH="1">
              <a:off x="1680539" y="222051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3457414" y="20883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 flipH="1">
              <a:off x="3594371" y="194786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flipH="1">
              <a:off x="2023528" y="249197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811541" y="236220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 flipH="1">
              <a:off x="3522916" y="192047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 flipH="1">
              <a:off x="3508624" y="18811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 flipH="1">
              <a:off x="1530480" y="245149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495944" y="23550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 flipH="1">
              <a:off x="1712694" y="233005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 flipH="1">
              <a:off x="1840124" y="25836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 flipH="1">
              <a:off x="2096175" y="246459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1606700" y="251102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flipH="1">
              <a:off x="2208124" y="2332434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 flipH="1">
              <a:off x="1520954" y="21097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 flipH="1">
              <a:off x="2264098" y="231814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 flipH="1">
              <a:off x="4875817" y="2994422"/>
              <a:ext cx="101100" cy="1607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 flipH="1">
              <a:off x="3378812" y="215860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 flipH="1">
              <a:off x="3394294" y="226456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 flipH="1">
              <a:off x="3563407" y="215265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 flipH="1">
              <a:off x="3433596" y="1816893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 flipH="1">
              <a:off x="3303783" y="2012156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5543932" y="378142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 flipH="1">
              <a:off x="5381966" y="371356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 flipH="1">
              <a:off x="4181503" y="271938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4045746" y="1902618"/>
              <a:ext cx="999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 flipH="1">
              <a:off x="5200944" y="286940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 flipH="1">
              <a:off x="4500673" y="2814638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 flipH="1">
              <a:off x="4400635" y="2743200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4915119" y="31551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 flipH="1">
              <a:off x="5042548" y="258365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flipH="1">
              <a:off x="3270437" y="2526507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5957187" y="3898105"/>
              <a:ext cx="101100" cy="159599"/>
            </a:xfrm>
            <a:custGeom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rIns="68575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645487" y="3768328"/>
            <a:ext cx="1469699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</a:p>
        </p:txBody>
      </p:sp>
      <p:sp>
        <p:nvSpPr>
          <p:cNvPr id="473" name="Shape 473"/>
          <p:cNvSpPr/>
          <p:nvPr/>
        </p:nvSpPr>
        <p:spPr>
          <a:xfrm>
            <a:off x="683597" y="3414712"/>
            <a:ext cx="986100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</a:p>
        </p:txBody>
      </p:sp>
      <p:sp>
        <p:nvSpPr>
          <p:cNvPr id="474" name="Shape 474"/>
          <p:cNvSpPr/>
          <p:nvPr/>
        </p:nvSpPr>
        <p:spPr>
          <a:xfrm flipH="1">
            <a:off x="508614" y="3777853"/>
            <a:ext cx="146399" cy="235799"/>
          </a:xfrm>
          <a:custGeom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 flipH="1">
            <a:off x="508614" y="3434953"/>
            <a:ext cx="146399" cy="235799"/>
          </a:xfrm>
          <a:custGeom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F37B28"/>
          </a:solidFill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6397703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8" name="Shape 478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285467" y="3113484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80"/>
              </a:spcBef>
              <a:buClr>
                <a:srgbClr val="F37B28"/>
              </a:buClr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Shape 480"/>
          <p:cNvSpPr txBox="1"/>
          <p:nvPr>
            <p:ph idx="2" type="body"/>
          </p:nvPr>
        </p:nvSpPr>
        <p:spPr>
          <a:xfrm>
            <a:off x="6629400" y="1203404"/>
            <a:ext cx="2198099" cy="57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83" name="Shape 48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0" type="dt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Shape 487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80987" y="438150"/>
            <a:ext cx="8555100" cy="44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280987" y="963215"/>
            <a:ext cx="85551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14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110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8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50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20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10" type="dt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3" name="Shape 493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-11798300" y="-8848725"/>
            <a:ext cx="11790299" cy="884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107" name="Shape 107"/>
          <p:cNvGrpSpPr/>
          <p:nvPr/>
        </p:nvGrpSpPr>
        <p:grpSpPr>
          <a:xfrm>
            <a:off x="415011" y="1157894"/>
            <a:ext cx="3332840" cy="3334053"/>
            <a:chOff x="874712" y="1150937"/>
            <a:chExt cx="4943399" cy="4945199"/>
          </a:xfrm>
        </p:grpSpPr>
        <p:sp>
          <p:nvSpPr>
            <p:cNvPr id="108" name="Shape 108"/>
            <p:cNvSpPr/>
            <p:nvPr/>
          </p:nvSpPr>
          <p:spPr>
            <a:xfrm>
              <a:off x="874712" y="1150937"/>
              <a:ext cx="4943399" cy="4945199"/>
            </a:xfrm>
            <a:prstGeom prst="ellipse">
              <a:avLst/>
            </a:prstGeom>
            <a:solidFill>
              <a:srgbClr val="D8D8D8"/>
            </a:solidFill>
            <a:ln cap="flat" cmpd="sng" w="5555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068387" y="1346200"/>
              <a:ext cx="4554600" cy="45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562652" y="1742316"/>
            <a:ext cx="1036577" cy="776706"/>
            <a:chOff x="2481263" y="2292350"/>
            <a:chExt cx="1730513" cy="1295374"/>
          </a:xfrm>
        </p:grpSpPr>
        <p:sp>
          <p:nvSpPr>
            <p:cNvPr id="111" name="Shape 111"/>
            <p:cNvSpPr/>
            <p:nvPr/>
          </p:nvSpPr>
          <p:spPr>
            <a:xfrm>
              <a:off x="2481263" y="2308225"/>
              <a:ext cx="189000" cy="265199"/>
            </a:xfrm>
            <a:custGeom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712"/>
                  </a:lnTo>
                  <a:lnTo>
                    <a:pt x="0" y="23712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712"/>
                  </a:lnTo>
                  <a:lnTo>
                    <a:pt x="80672" y="23712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654459" y="2298700"/>
              <a:ext cx="285899" cy="281099"/>
            </a:xfrm>
            <a:custGeom>
              <a:pathLst>
                <a:path extrusionOk="0" h="120000" w="120000">
                  <a:moveTo>
                    <a:pt x="60645" y="120000"/>
                  </a:moveTo>
                  <a:cubicBezTo>
                    <a:pt x="27096" y="120000"/>
                    <a:pt x="0" y="93626"/>
                    <a:pt x="0" y="60659"/>
                  </a:cubicBezTo>
                  <a:cubicBezTo>
                    <a:pt x="0" y="26373"/>
                    <a:pt x="27096" y="0"/>
                    <a:pt x="60645" y="0"/>
                  </a:cubicBezTo>
                  <a:cubicBezTo>
                    <a:pt x="95483" y="0"/>
                    <a:pt x="120000" y="25054"/>
                    <a:pt x="120000" y="59340"/>
                  </a:cubicBezTo>
                  <a:cubicBezTo>
                    <a:pt x="120000" y="93626"/>
                    <a:pt x="94193" y="120000"/>
                    <a:pt x="60645" y="120000"/>
                  </a:cubicBezTo>
                  <a:close/>
                  <a:moveTo>
                    <a:pt x="60645" y="26373"/>
                  </a:moveTo>
                  <a:cubicBezTo>
                    <a:pt x="42580" y="26373"/>
                    <a:pt x="29677" y="40879"/>
                    <a:pt x="29677" y="60659"/>
                  </a:cubicBezTo>
                  <a:cubicBezTo>
                    <a:pt x="29677" y="79120"/>
                    <a:pt x="42580" y="93626"/>
                    <a:pt x="60645" y="93626"/>
                  </a:cubicBezTo>
                  <a:cubicBezTo>
                    <a:pt x="78709" y="93626"/>
                    <a:pt x="92903" y="79120"/>
                    <a:pt x="92903" y="60659"/>
                  </a:cubicBezTo>
                  <a:cubicBezTo>
                    <a:pt x="92903" y="40879"/>
                    <a:pt x="78709" y="26373"/>
                    <a:pt x="60645" y="26373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481263" y="2600325"/>
              <a:ext cx="189000" cy="268200"/>
            </a:xfrm>
            <a:custGeom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431"/>
                  </a:lnTo>
                  <a:lnTo>
                    <a:pt x="0" y="2343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80672" y="23431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684650" y="2600325"/>
              <a:ext cx="222599" cy="268200"/>
            </a:xfrm>
            <a:custGeom>
              <a:pathLst>
                <a:path extrusionOk="0" h="120000" w="120000">
                  <a:moveTo>
                    <a:pt x="35142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42" y="0"/>
                  </a:lnTo>
                  <a:lnTo>
                    <a:pt x="35142" y="49704"/>
                  </a:lnTo>
                  <a:lnTo>
                    <a:pt x="83142" y="49704"/>
                  </a:lnTo>
                  <a:lnTo>
                    <a:pt x="8314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3142" y="120000"/>
                  </a:lnTo>
                  <a:lnTo>
                    <a:pt x="83142" y="71715"/>
                  </a:lnTo>
                  <a:lnTo>
                    <a:pt x="35142" y="71715"/>
                  </a:lnTo>
                  <a:lnTo>
                    <a:pt x="3514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927760" y="2600325"/>
              <a:ext cx="150899" cy="268200"/>
            </a:xfrm>
            <a:custGeom>
              <a:pathLst>
                <a:path extrusionOk="0" h="120000" w="120000">
                  <a:moveTo>
                    <a:pt x="51789" y="48284"/>
                  </a:moveTo>
                  <a:lnTo>
                    <a:pt x="120000" y="48284"/>
                  </a:lnTo>
                  <a:lnTo>
                    <a:pt x="120000" y="70295"/>
                  </a:lnTo>
                  <a:lnTo>
                    <a:pt x="51789" y="70295"/>
                  </a:lnTo>
                  <a:lnTo>
                    <a:pt x="51789" y="96568"/>
                  </a:lnTo>
                  <a:lnTo>
                    <a:pt x="120000" y="9656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51789" y="23431"/>
                  </a:lnTo>
                  <a:lnTo>
                    <a:pt x="51789" y="48284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506685" y="2892425"/>
              <a:ext cx="227099" cy="271499"/>
            </a:xfrm>
            <a:custGeom>
              <a:pathLst>
                <a:path extrusionOk="0" h="120000" w="120000">
                  <a:moveTo>
                    <a:pt x="36083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6083" y="0"/>
                  </a:lnTo>
                  <a:lnTo>
                    <a:pt x="86433" y="68070"/>
                  </a:lnTo>
                  <a:lnTo>
                    <a:pt x="86433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6433" y="120000"/>
                  </a:lnTo>
                  <a:lnTo>
                    <a:pt x="36083" y="51929"/>
                  </a:lnTo>
                  <a:lnTo>
                    <a:pt x="36083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756152" y="2892425"/>
              <a:ext cx="154199" cy="271499"/>
            </a:xfrm>
            <a:custGeom>
              <a:pathLst>
                <a:path extrusionOk="0" h="120000" w="120000">
                  <a:moveTo>
                    <a:pt x="50721" y="47719"/>
                  </a:moveTo>
                  <a:lnTo>
                    <a:pt x="120000" y="47719"/>
                  </a:lnTo>
                  <a:lnTo>
                    <a:pt x="120000" y="72280"/>
                  </a:lnTo>
                  <a:lnTo>
                    <a:pt x="50721" y="72280"/>
                  </a:lnTo>
                  <a:lnTo>
                    <a:pt x="50721" y="96842"/>
                  </a:lnTo>
                  <a:lnTo>
                    <a:pt x="120000" y="96842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561"/>
                  </a:lnTo>
                  <a:lnTo>
                    <a:pt x="50721" y="24561"/>
                  </a:lnTo>
                  <a:lnTo>
                    <a:pt x="50721" y="4771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927760" y="2892425"/>
              <a:ext cx="346500" cy="271499"/>
            </a:xfrm>
            <a:custGeom>
              <a:pathLst>
                <a:path extrusionOk="0" h="120000" w="120000">
                  <a:moveTo>
                    <a:pt x="96330" y="0"/>
                  </a:moveTo>
                  <a:lnTo>
                    <a:pt x="120000" y="0"/>
                  </a:lnTo>
                  <a:lnTo>
                    <a:pt x="94128" y="120000"/>
                  </a:lnTo>
                  <a:lnTo>
                    <a:pt x="71559" y="120000"/>
                  </a:lnTo>
                  <a:lnTo>
                    <a:pt x="58899" y="49122"/>
                  </a:lnTo>
                  <a:lnTo>
                    <a:pt x="47339" y="120000"/>
                  </a:lnTo>
                  <a:lnTo>
                    <a:pt x="23669" y="120000"/>
                  </a:lnTo>
                  <a:lnTo>
                    <a:pt x="0" y="0"/>
                  </a:lnTo>
                  <a:lnTo>
                    <a:pt x="23669" y="0"/>
                  </a:lnTo>
                  <a:lnTo>
                    <a:pt x="35229" y="68070"/>
                  </a:lnTo>
                  <a:lnTo>
                    <a:pt x="48440" y="0"/>
                  </a:lnTo>
                  <a:lnTo>
                    <a:pt x="71559" y="0"/>
                  </a:lnTo>
                  <a:lnTo>
                    <a:pt x="83669" y="70877"/>
                  </a:lnTo>
                  <a:lnTo>
                    <a:pt x="9633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229661" y="3132138"/>
              <a:ext cx="22200" cy="317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"/>
                  </a:lnTo>
                  <a:lnTo>
                    <a:pt x="34285" y="12000"/>
                  </a:lnTo>
                  <a:lnTo>
                    <a:pt x="34285" y="120000"/>
                  </a:lnTo>
                  <a:lnTo>
                    <a:pt x="68571" y="120000"/>
                  </a:lnTo>
                  <a:lnTo>
                    <a:pt x="68571" y="12000"/>
                  </a:lnTo>
                  <a:lnTo>
                    <a:pt x="119999" y="12000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255085" y="3132138"/>
              <a:ext cx="30299" cy="31799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63157" y="108000"/>
                  </a:lnTo>
                  <a:lnTo>
                    <a:pt x="2526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2631" y="36000"/>
                  </a:lnTo>
                  <a:lnTo>
                    <a:pt x="63157" y="120000"/>
                  </a:lnTo>
                  <a:lnTo>
                    <a:pt x="75789" y="120000"/>
                  </a:lnTo>
                  <a:lnTo>
                    <a:pt x="120000" y="36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466417" y="2963863"/>
              <a:ext cx="220800" cy="214200"/>
            </a:xfrm>
            <a:custGeom>
              <a:pathLst>
                <a:path extrusionOk="0" h="120000" w="120000">
                  <a:moveTo>
                    <a:pt x="120000" y="40888"/>
                  </a:moveTo>
                  <a:lnTo>
                    <a:pt x="91510" y="120000"/>
                  </a:lnTo>
                  <a:lnTo>
                    <a:pt x="0" y="0"/>
                  </a:lnTo>
                  <a:lnTo>
                    <a:pt x="120000" y="40888"/>
                  </a:lnTo>
                  <a:close/>
                </a:path>
              </a:pathLst>
            </a:custGeom>
            <a:solidFill>
              <a:srgbClr val="3CBFB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634846" y="3036888"/>
              <a:ext cx="370200" cy="141300"/>
            </a:xfrm>
            <a:custGeom>
              <a:pathLst>
                <a:path extrusionOk="0" h="120000" w="120000">
                  <a:moveTo>
                    <a:pt x="16995" y="0"/>
                  </a:moveTo>
                  <a:lnTo>
                    <a:pt x="0" y="120000"/>
                  </a:lnTo>
                  <a:lnTo>
                    <a:pt x="120000" y="91685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40C3E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466417" y="2635250"/>
              <a:ext cx="538800" cy="512700"/>
            </a:xfrm>
            <a:custGeom>
              <a:pathLst>
                <a:path extrusionOk="0" h="120000" w="120000">
                  <a:moveTo>
                    <a:pt x="45309" y="0"/>
                  </a:moveTo>
                  <a:lnTo>
                    <a:pt x="0" y="77647"/>
                  </a:lnTo>
                  <a:lnTo>
                    <a:pt x="120000" y="120000"/>
                  </a:lnTo>
                  <a:lnTo>
                    <a:pt x="45309" y="0"/>
                  </a:lnTo>
                  <a:close/>
                </a:path>
              </a:pathLst>
            </a:custGeom>
            <a:solidFill>
              <a:srgbClr val="22A4D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420337" y="2779713"/>
              <a:ext cx="158999" cy="184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4800" y="120000"/>
                  </a:lnTo>
                  <a:lnTo>
                    <a:pt x="0" y="1965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B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672980" y="2301875"/>
              <a:ext cx="208199" cy="619200"/>
            </a:xfrm>
            <a:custGeom>
              <a:pathLst>
                <a:path extrusionOk="0" h="120000" w="120000">
                  <a:moveTo>
                    <a:pt x="0" y="64615"/>
                  </a:moveTo>
                  <a:lnTo>
                    <a:pt x="120000" y="0"/>
                  </a:lnTo>
                  <a:lnTo>
                    <a:pt x="108091" y="120000"/>
                  </a:lnTo>
                  <a:lnTo>
                    <a:pt x="0" y="64615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420337" y="2590800"/>
              <a:ext cx="92100" cy="218999"/>
            </a:xfrm>
            <a:custGeom>
              <a:pathLst>
                <a:path extrusionOk="0" h="120000" w="120000">
                  <a:moveTo>
                    <a:pt x="120000" y="109565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56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20337" y="2489200"/>
              <a:ext cx="341699" cy="290399"/>
            </a:xfrm>
            <a:custGeom>
              <a:pathLst>
                <a:path extrusionOk="0" h="120000" w="120000">
                  <a:moveTo>
                    <a:pt x="56930" y="120000"/>
                  </a:moveTo>
                  <a:lnTo>
                    <a:pt x="0" y="40655"/>
                  </a:lnTo>
                  <a:lnTo>
                    <a:pt x="120000" y="0"/>
                  </a:lnTo>
                  <a:lnTo>
                    <a:pt x="56930" y="120000"/>
                  </a:lnTo>
                  <a:close/>
                </a:path>
              </a:pathLst>
            </a:custGeom>
            <a:solidFill>
              <a:srgbClr val="E7264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420337" y="2590800"/>
              <a:ext cx="158999" cy="206400"/>
            </a:xfrm>
            <a:custGeom>
              <a:pathLst>
                <a:path extrusionOk="0" h="120000" w="120000">
                  <a:moveTo>
                    <a:pt x="45600" y="120000"/>
                  </a:moveTo>
                  <a:lnTo>
                    <a:pt x="0" y="0"/>
                  </a:lnTo>
                  <a:lnTo>
                    <a:pt x="120000" y="109846"/>
                  </a:lnTo>
                  <a:lnTo>
                    <a:pt x="45600" y="120000"/>
                  </a:lnTo>
                  <a:close/>
                </a:path>
              </a:pathLst>
            </a:custGeom>
            <a:solidFill>
              <a:srgbClr val="E128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420337" y="2386013"/>
              <a:ext cx="214500" cy="204900"/>
            </a:xfrm>
            <a:custGeom>
              <a:pathLst>
                <a:path extrusionOk="0" h="120000" w="120000">
                  <a:moveTo>
                    <a:pt x="68444" y="0"/>
                  </a:moveTo>
                  <a:lnTo>
                    <a:pt x="0" y="120000"/>
                  </a:lnTo>
                  <a:lnTo>
                    <a:pt x="120000" y="84651"/>
                  </a:lnTo>
                  <a:lnTo>
                    <a:pt x="68444" y="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42685" y="2292350"/>
              <a:ext cx="193799" cy="238200"/>
            </a:xfrm>
            <a:custGeom>
              <a:pathLst>
                <a:path extrusionOk="0" h="120000" w="120000">
                  <a:moveTo>
                    <a:pt x="0" y="48000"/>
                  </a:moveTo>
                  <a:lnTo>
                    <a:pt x="120000" y="0"/>
                  </a:lnTo>
                  <a:lnTo>
                    <a:pt x="57049" y="120000"/>
                  </a:lnTo>
                  <a:lnTo>
                    <a:pt x="0" y="48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634846" y="2292350"/>
              <a:ext cx="127199" cy="238200"/>
            </a:xfrm>
            <a:custGeom>
              <a:pathLst>
                <a:path extrusionOk="0" h="120000" w="120000">
                  <a:moveTo>
                    <a:pt x="120000" y="100800"/>
                  </a:moveTo>
                  <a:lnTo>
                    <a:pt x="96000" y="0"/>
                  </a:lnTo>
                  <a:lnTo>
                    <a:pt x="0" y="120000"/>
                  </a:lnTo>
                  <a:lnTo>
                    <a:pt x="120000" y="1008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736539" y="2292350"/>
              <a:ext cx="144600" cy="196800"/>
            </a:xfrm>
            <a:custGeom>
              <a:pathLst>
                <a:path extrusionOk="0" h="120000" w="120000">
                  <a:moveTo>
                    <a:pt x="21098" y="120000"/>
                  </a:moveTo>
                  <a:lnTo>
                    <a:pt x="0" y="0"/>
                  </a:lnTo>
                  <a:lnTo>
                    <a:pt x="120000" y="3870"/>
                  </a:lnTo>
                  <a:lnTo>
                    <a:pt x="21098" y="12000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870012" y="2301875"/>
              <a:ext cx="95400" cy="3413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0000" y="0"/>
                  </a:lnTo>
                  <a:lnTo>
                    <a:pt x="120000" y="9320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881135" y="2301875"/>
              <a:ext cx="166799" cy="268200"/>
            </a:xfrm>
            <a:custGeom>
              <a:pathLst>
                <a:path extrusionOk="0" h="120000" w="120000">
                  <a:moveTo>
                    <a:pt x="120000" y="88047"/>
                  </a:moveTo>
                  <a:lnTo>
                    <a:pt x="0" y="0"/>
                  </a:lnTo>
                  <a:lnTo>
                    <a:pt x="58285" y="120000"/>
                  </a:lnTo>
                  <a:lnTo>
                    <a:pt x="120000" y="88047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860478" y="2643188"/>
              <a:ext cx="177900" cy="277800"/>
            </a:xfrm>
            <a:custGeom>
              <a:pathLst>
                <a:path extrusionOk="0" h="120000" w="120000">
                  <a:moveTo>
                    <a:pt x="119999" y="56228"/>
                  </a:moveTo>
                  <a:lnTo>
                    <a:pt x="6428" y="0"/>
                  </a:lnTo>
                  <a:lnTo>
                    <a:pt x="0" y="119999"/>
                  </a:lnTo>
                  <a:lnTo>
                    <a:pt x="119999" y="56228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870012" y="2498725"/>
              <a:ext cx="254100" cy="3413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50790"/>
                  </a:lnTo>
                  <a:lnTo>
                    <a:pt x="84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047975" y="2498725"/>
              <a:ext cx="163800" cy="193799"/>
            </a:xfrm>
            <a:custGeom>
              <a:pathLst>
                <a:path extrusionOk="0" h="120000" w="120000">
                  <a:moveTo>
                    <a:pt x="29126" y="120000"/>
                  </a:moveTo>
                  <a:lnTo>
                    <a:pt x="120000" y="84590"/>
                  </a:lnTo>
                  <a:lnTo>
                    <a:pt x="0" y="0"/>
                  </a:lnTo>
                  <a:lnTo>
                    <a:pt x="29126" y="1200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090876" y="2632075"/>
              <a:ext cx="120900" cy="207900"/>
            </a:xfrm>
            <a:custGeom>
              <a:pathLst>
                <a:path extrusionOk="0" h="120000" w="120000">
                  <a:moveTo>
                    <a:pt x="0" y="32977"/>
                  </a:moveTo>
                  <a:lnTo>
                    <a:pt x="120000" y="0"/>
                  </a:lnTo>
                  <a:lnTo>
                    <a:pt x="36315" y="120000"/>
                  </a:lnTo>
                  <a:lnTo>
                    <a:pt x="0" y="32977"/>
                  </a:lnTo>
                  <a:close/>
                </a:path>
              </a:pathLst>
            </a:custGeom>
            <a:solidFill>
              <a:srgbClr val="2E419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380" y="2632075"/>
              <a:ext cx="49200" cy="272999"/>
            </a:xfrm>
            <a:custGeom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523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860478" y="2754313"/>
              <a:ext cx="344700" cy="166799"/>
            </a:xfrm>
            <a:custGeom>
              <a:pathLst>
                <a:path extrusionOk="0" h="120000" w="120000">
                  <a:moveTo>
                    <a:pt x="103963" y="0"/>
                  </a:moveTo>
                  <a:lnTo>
                    <a:pt x="91797" y="64000"/>
                  </a:lnTo>
                  <a:lnTo>
                    <a:pt x="61935" y="16000"/>
                  </a:lnTo>
                  <a:lnTo>
                    <a:pt x="0" y="120000"/>
                  </a:lnTo>
                  <a:lnTo>
                    <a:pt x="120000" y="106285"/>
                  </a:lnTo>
                  <a:lnTo>
                    <a:pt x="103963" y="0"/>
                  </a:lnTo>
                  <a:close/>
                </a:path>
              </a:pathLst>
            </a:custGeom>
            <a:solidFill>
              <a:srgbClr val="5C3A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860478" y="2905125"/>
              <a:ext cx="344700" cy="98400"/>
            </a:xfrm>
            <a:custGeom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232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860478" y="2921000"/>
              <a:ext cx="322500" cy="227099"/>
            </a:xfrm>
            <a:custGeom>
              <a:pathLst>
                <a:path extrusionOk="0" h="120000" w="120000">
                  <a:moveTo>
                    <a:pt x="120000" y="41958"/>
                  </a:moveTo>
                  <a:lnTo>
                    <a:pt x="53793" y="120000"/>
                  </a:lnTo>
                  <a:lnTo>
                    <a:pt x="0" y="0"/>
                  </a:lnTo>
                  <a:lnTo>
                    <a:pt x="120000" y="41958"/>
                  </a:lnTo>
                  <a:close/>
                </a:path>
              </a:pathLst>
            </a:custGeom>
            <a:solidFill>
              <a:srgbClr val="2D3D8A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2506685" y="3225800"/>
              <a:ext cx="289200" cy="3555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127" y="0"/>
                    <a:pt x="42127" y="0"/>
                    <a:pt x="42127" y="0"/>
                  </a:cubicBezTo>
                  <a:cubicBezTo>
                    <a:pt x="67659" y="0"/>
                    <a:pt x="82978" y="4137"/>
                    <a:pt x="95744" y="13448"/>
                  </a:cubicBezTo>
                  <a:cubicBezTo>
                    <a:pt x="112340" y="23793"/>
                    <a:pt x="120000" y="40344"/>
                    <a:pt x="120000" y="58965"/>
                  </a:cubicBezTo>
                  <a:cubicBezTo>
                    <a:pt x="120000" y="77586"/>
                    <a:pt x="111063" y="95172"/>
                    <a:pt x="97021" y="106551"/>
                  </a:cubicBezTo>
                  <a:cubicBezTo>
                    <a:pt x="85531" y="114827"/>
                    <a:pt x="67659" y="120000"/>
                    <a:pt x="472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4468" y="96206"/>
                  </a:moveTo>
                  <a:cubicBezTo>
                    <a:pt x="40851" y="96206"/>
                    <a:pt x="40851" y="96206"/>
                    <a:pt x="40851" y="96206"/>
                  </a:cubicBezTo>
                  <a:cubicBezTo>
                    <a:pt x="66382" y="96206"/>
                    <a:pt x="84255" y="80689"/>
                    <a:pt x="84255" y="60000"/>
                  </a:cubicBezTo>
                  <a:cubicBezTo>
                    <a:pt x="84255" y="48620"/>
                    <a:pt x="79148" y="38275"/>
                    <a:pt x="71489" y="32068"/>
                  </a:cubicBezTo>
                  <a:cubicBezTo>
                    <a:pt x="63829" y="26896"/>
                    <a:pt x="52340" y="23793"/>
                    <a:pt x="42127" y="23793"/>
                  </a:cubicBezTo>
                  <a:cubicBezTo>
                    <a:pt x="34468" y="23793"/>
                    <a:pt x="34468" y="23793"/>
                    <a:pt x="34468" y="23793"/>
                  </a:cubicBezTo>
                  <a:cubicBezTo>
                    <a:pt x="34468" y="96206"/>
                    <a:pt x="34468" y="96206"/>
                    <a:pt x="34468" y="96206"/>
                  </a:cubicBezTo>
                  <a:cubicBezTo>
                    <a:pt x="34468" y="96206"/>
                    <a:pt x="34468" y="96206"/>
                    <a:pt x="34468" y="9620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18122" y="3225800"/>
              <a:ext cx="89099" cy="355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930938" y="3222625"/>
              <a:ext cx="373499" cy="365099"/>
            </a:xfrm>
            <a:custGeom>
              <a:pathLst>
                <a:path extrusionOk="0" h="120000" w="120000">
                  <a:moveTo>
                    <a:pt x="119008" y="52436"/>
                  </a:moveTo>
                  <a:cubicBezTo>
                    <a:pt x="120000" y="54453"/>
                    <a:pt x="120000" y="56470"/>
                    <a:pt x="120000" y="58487"/>
                  </a:cubicBezTo>
                  <a:cubicBezTo>
                    <a:pt x="120000" y="76638"/>
                    <a:pt x="113057" y="91764"/>
                    <a:pt x="101157" y="103865"/>
                  </a:cubicBezTo>
                  <a:cubicBezTo>
                    <a:pt x="89256" y="113949"/>
                    <a:pt x="75371" y="120000"/>
                    <a:pt x="59504" y="120000"/>
                  </a:cubicBezTo>
                  <a:cubicBezTo>
                    <a:pt x="25785" y="120000"/>
                    <a:pt x="0" y="93781"/>
                    <a:pt x="0" y="60504"/>
                  </a:cubicBezTo>
                  <a:cubicBezTo>
                    <a:pt x="0" y="25210"/>
                    <a:pt x="25785" y="0"/>
                    <a:pt x="59504" y="0"/>
                  </a:cubicBezTo>
                  <a:cubicBezTo>
                    <a:pt x="78347" y="0"/>
                    <a:pt x="95206" y="8067"/>
                    <a:pt x="107107" y="23193"/>
                  </a:cubicBezTo>
                  <a:cubicBezTo>
                    <a:pt x="86280" y="39327"/>
                    <a:pt x="86280" y="39327"/>
                    <a:pt x="86280" y="39327"/>
                  </a:cubicBezTo>
                  <a:cubicBezTo>
                    <a:pt x="78347" y="29243"/>
                    <a:pt x="70413" y="25210"/>
                    <a:pt x="59504" y="25210"/>
                  </a:cubicBezTo>
                  <a:cubicBezTo>
                    <a:pt x="41652" y="25210"/>
                    <a:pt x="27768" y="40336"/>
                    <a:pt x="27768" y="60504"/>
                  </a:cubicBezTo>
                  <a:cubicBezTo>
                    <a:pt x="27768" y="79663"/>
                    <a:pt x="42644" y="94789"/>
                    <a:pt x="61487" y="94789"/>
                  </a:cubicBezTo>
                  <a:cubicBezTo>
                    <a:pt x="74380" y="94789"/>
                    <a:pt x="85289" y="86722"/>
                    <a:pt x="89256" y="74621"/>
                  </a:cubicBezTo>
                  <a:cubicBezTo>
                    <a:pt x="61487" y="74621"/>
                    <a:pt x="61487" y="74621"/>
                    <a:pt x="61487" y="74621"/>
                  </a:cubicBezTo>
                  <a:cubicBezTo>
                    <a:pt x="61487" y="52436"/>
                    <a:pt x="61487" y="52436"/>
                    <a:pt x="61487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331355" y="3225800"/>
              <a:ext cx="85799" cy="355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428282" y="3225800"/>
              <a:ext cx="255899" cy="355500"/>
            </a:xfrm>
            <a:custGeom>
              <a:pathLst>
                <a:path extrusionOk="0" h="120000" w="120000">
                  <a:moveTo>
                    <a:pt x="81242" y="119999"/>
                  </a:moveTo>
                  <a:lnTo>
                    <a:pt x="40993" y="119999"/>
                  </a:lnTo>
                  <a:lnTo>
                    <a:pt x="40993" y="23571"/>
                  </a:lnTo>
                  <a:lnTo>
                    <a:pt x="0" y="2357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571"/>
                  </a:lnTo>
                  <a:lnTo>
                    <a:pt x="81242" y="23571"/>
                  </a:lnTo>
                  <a:lnTo>
                    <a:pt x="81242" y="119999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644380" y="3225800"/>
              <a:ext cx="341699" cy="355500"/>
            </a:xfrm>
            <a:custGeom>
              <a:pathLst>
                <a:path extrusionOk="0" h="120000" w="120000">
                  <a:moveTo>
                    <a:pt x="36837" y="102321"/>
                  </a:moveTo>
                  <a:lnTo>
                    <a:pt x="32372" y="119999"/>
                  </a:lnTo>
                  <a:lnTo>
                    <a:pt x="0" y="119999"/>
                  </a:lnTo>
                  <a:lnTo>
                    <a:pt x="41302" y="0"/>
                  </a:lnTo>
                  <a:lnTo>
                    <a:pt x="79255" y="0"/>
                  </a:lnTo>
                  <a:lnTo>
                    <a:pt x="120000" y="119999"/>
                  </a:lnTo>
                  <a:lnTo>
                    <a:pt x="87627" y="119999"/>
                  </a:lnTo>
                  <a:lnTo>
                    <a:pt x="80930" y="102321"/>
                  </a:lnTo>
                  <a:lnTo>
                    <a:pt x="36837" y="102321"/>
                  </a:lnTo>
                  <a:close/>
                  <a:moveTo>
                    <a:pt x="59720" y="34285"/>
                  </a:moveTo>
                  <a:lnTo>
                    <a:pt x="45209" y="79821"/>
                  </a:lnTo>
                  <a:lnTo>
                    <a:pt x="74790" y="79821"/>
                  </a:lnTo>
                  <a:lnTo>
                    <a:pt x="59720" y="3428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005073" y="3225800"/>
              <a:ext cx="200099" cy="355500"/>
            </a:xfrm>
            <a:custGeom>
              <a:pathLst>
                <a:path extrusionOk="0" h="120000" w="120000">
                  <a:moveTo>
                    <a:pt x="120000" y="96428"/>
                  </a:move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51428" y="0"/>
                  </a:lnTo>
                  <a:lnTo>
                    <a:pt x="51428" y="96428"/>
                  </a:lnTo>
                  <a:lnTo>
                    <a:pt x="120000" y="96428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Shape 150"/>
          <p:cNvSpPr txBox="1"/>
          <p:nvPr>
            <p:ph idx="1" type="body"/>
          </p:nvPr>
        </p:nvSpPr>
        <p:spPr>
          <a:xfrm>
            <a:off x="5324373" y="1276350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/>
          <p:nvPr>
            <p:ph idx="2" type="pic"/>
          </p:nvPr>
        </p:nvSpPr>
        <p:spPr>
          <a:xfrm>
            <a:off x="4648200" y="1276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/>
          <p:nvPr>
            <p:ph idx="3" type="pic"/>
          </p:nvPr>
        </p:nvSpPr>
        <p:spPr>
          <a:xfrm>
            <a:off x="4648200" y="24955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/>
          <p:nvPr>
            <p:ph idx="4" type="pic"/>
          </p:nvPr>
        </p:nvSpPr>
        <p:spPr>
          <a:xfrm>
            <a:off x="4648200" y="3684735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5" type="body"/>
          </p:nvPr>
        </p:nvSpPr>
        <p:spPr>
          <a:xfrm>
            <a:off x="5324373" y="1708428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6" type="body"/>
          </p:nvPr>
        </p:nvSpPr>
        <p:spPr>
          <a:xfrm>
            <a:off x="5324373" y="2488014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7" type="body"/>
          </p:nvPr>
        </p:nvSpPr>
        <p:spPr>
          <a:xfrm>
            <a:off x="5324373" y="2920092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8" type="body"/>
          </p:nvPr>
        </p:nvSpPr>
        <p:spPr>
          <a:xfrm>
            <a:off x="5324373" y="3663671"/>
            <a:ext cx="30480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rgbClr val="F37B28"/>
              </a:buClr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9" type="body"/>
          </p:nvPr>
        </p:nvSpPr>
        <p:spPr>
          <a:xfrm>
            <a:off x="5324373" y="40957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3" type="body"/>
          </p:nvPr>
        </p:nvSpPr>
        <p:spPr>
          <a:xfrm>
            <a:off x="671297" y="2785334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1382063" y="1428750"/>
            <a:ext cx="6500400" cy="2702099"/>
            <a:chOff x="1382063" y="1207082"/>
            <a:chExt cx="6500400" cy="2702099"/>
          </a:xfrm>
        </p:grpSpPr>
        <p:cxnSp>
          <p:nvCxnSpPr>
            <p:cNvPr id="166" name="Shape 166"/>
            <p:cNvCxnSpPr/>
            <p:nvPr/>
          </p:nvCxnSpPr>
          <p:spPr>
            <a:xfrm>
              <a:off x="4724400" y="1207082"/>
              <a:ext cx="0" cy="2702099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1382063" y="2545416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4545164" y="2386469"/>
              <a:ext cx="357299" cy="338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>
            <p:ph idx="1" type="body"/>
          </p:nvPr>
        </p:nvSpPr>
        <p:spPr>
          <a:xfrm>
            <a:off x="56388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49626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26416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/>
          <p:nvPr>
            <p:ph idx="4" type="pic"/>
          </p:nvPr>
        </p:nvSpPr>
        <p:spPr>
          <a:xfrm>
            <a:off x="19654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5" type="body"/>
          </p:nvPr>
        </p:nvSpPr>
        <p:spPr>
          <a:xfrm>
            <a:off x="56388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/>
          <p:nvPr>
            <p:ph idx="6" type="pic"/>
          </p:nvPr>
        </p:nvSpPr>
        <p:spPr>
          <a:xfrm>
            <a:off x="49626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7" type="body"/>
          </p:nvPr>
        </p:nvSpPr>
        <p:spPr>
          <a:xfrm>
            <a:off x="26416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rgbClr val="F37B28"/>
              </a:buClr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/>
          <p:nvPr>
            <p:ph idx="8" type="pic"/>
          </p:nvPr>
        </p:nvSpPr>
        <p:spPr>
          <a:xfrm>
            <a:off x="19654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itle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6359" y="666750"/>
            <a:ext cx="265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5720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335788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4" type="body"/>
          </p:nvPr>
        </p:nvSpPr>
        <p:spPr>
          <a:xfrm>
            <a:off x="6258560" y="1756563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3" name="Shape 183"/>
          <p:cNvCxnSpPr/>
          <p:nvPr/>
        </p:nvCxnSpPr>
        <p:spPr>
          <a:xfrm>
            <a:off x="3056209" y="1259076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5943600" y="1259076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>
            <p:ph idx="5" type="pic"/>
          </p:nvPr>
        </p:nvSpPr>
        <p:spPr>
          <a:xfrm>
            <a:off x="131964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/>
          <p:nvPr>
            <p:ph idx="6" type="pic"/>
          </p:nvPr>
        </p:nvSpPr>
        <p:spPr>
          <a:xfrm>
            <a:off x="425588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/>
          <p:nvPr>
            <p:ph idx="7" type="pic"/>
          </p:nvPr>
        </p:nvSpPr>
        <p:spPr>
          <a:xfrm>
            <a:off x="7151485" y="1200150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8" type="body"/>
          </p:nvPr>
        </p:nvSpPr>
        <p:spPr>
          <a:xfrm>
            <a:off x="457200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9" type="body"/>
          </p:nvPr>
        </p:nvSpPr>
        <p:spPr>
          <a:xfrm>
            <a:off x="3362960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3" type="body"/>
          </p:nvPr>
        </p:nvSpPr>
        <p:spPr>
          <a:xfrm>
            <a:off x="6268719" y="2102002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4" type="body"/>
          </p:nvPr>
        </p:nvSpPr>
        <p:spPr>
          <a:xfrm>
            <a:off x="45720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5" type="body"/>
          </p:nvPr>
        </p:nvSpPr>
        <p:spPr>
          <a:xfrm>
            <a:off x="335788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6" type="body"/>
          </p:nvPr>
        </p:nvSpPr>
        <p:spPr>
          <a:xfrm>
            <a:off x="6258560" y="370737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4" name="Shape 194"/>
          <p:cNvCxnSpPr/>
          <p:nvPr/>
        </p:nvCxnSpPr>
        <p:spPr>
          <a:xfrm>
            <a:off x="3056209" y="3181350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5943600" y="3181350"/>
            <a:ext cx="0" cy="157199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/>
          <p:nvPr>
            <p:ph idx="17" type="pic"/>
          </p:nvPr>
        </p:nvSpPr>
        <p:spPr>
          <a:xfrm>
            <a:off x="131964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/>
          <p:nvPr>
            <p:ph idx="18" type="pic"/>
          </p:nvPr>
        </p:nvSpPr>
        <p:spPr>
          <a:xfrm>
            <a:off x="425588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/>
          <p:nvPr>
            <p:ph idx="19" type="pic"/>
          </p:nvPr>
        </p:nvSpPr>
        <p:spPr>
          <a:xfrm>
            <a:off x="7151485" y="3150963"/>
            <a:ext cx="484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0" type="body"/>
          </p:nvPr>
        </p:nvSpPr>
        <p:spPr>
          <a:xfrm>
            <a:off x="457200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21" type="body"/>
          </p:nvPr>
        </p:nvSpPr>
        <p:spPr>
          <a:xfrm>
            <a:off x="3362960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22" type="body"/>
          </p:nvPr>
        </p:nvSpPr>
        <p:spPr>
          <a:xfrm>
            <a:off x="6268719" y="4052816"/>
            <a:ext cx="2297399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333812" y="742950"/>
            <a:ext cx="628800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F37B28"/>
              </a:buClr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Title Slid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2">
            <a:alphaModFix/>
          </a:blip>
          <a:srcRect b="0" l="0" r="632" t="0"/>
          <a:stretch/>
        </p:blipFill>
        <p:spPr>
          <a:xfrm>
            <a:off x="1192" y="4513660"/>
            <a:ext cx="9142800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rgbClr val="F37B28"/>
              </a:buClr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6_Title Slid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86359" y="971550"/>
            <a:ext cx="76961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7_Title Slid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35687" y="13525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171450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724400" y="1352550"/>
            <a:ext cx="2819400" cy="33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5250" lvl="0" marL="171450" marR="0" rtl="0" algn="ctr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8_Title Slid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546832" y="1435359"/>
            <a:ext cx="2805774" cy="2312053"/>
            <a:chOff x="671588" y="1726448"/>
            <a:chExt cx="3047435" cy="2511190"/>
          </a:xfrm>
        </p:grpSpPr>
        <p:grpSp>
          <p:nvGrpSpPr>
            <p:cNvPr id="221" name="Shape 221"/>
            <p:cNvGrpSpPr/>
            <p:nvPr/>
          </p:nvGrpSpPr>
          <p:grpSpPr>
            <a:xfrm>
              <a:off x="671588" y="1726448"/>
              <a:ext cx="3047435" cy="2511190"/>
              <a:chOff x="5978837" y="1358253"/>
              <a:chExt cx="6047699" cy="4984499"/>
            </a:xfrm>
          </p:grpSpPr>
          <p:pic>
            <p:nvPicPr>
              <p:cNvPr id="222" name="Shape 222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7" y="1358253"/>
                <a:ext cx="6047699" cy="4984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" name="Shape 223"/>
              <p:cNvSpPr/>
              <p:nvPr/>
            </p:nvSpPr>
            <p:spPr>
              <a:xfrm>
                <a:off x="8755784" y="5125571"/>
                <a:ext cx="444300" cy="413699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Shape 224"/>
            <p:cNvSpPr/>
            <p:nvPr/>
          </p:nvSpPr>
          <p:spPr>
            <a:xfrm>
              <a:off x="819156" y="1947860"/>
              <a:ext cx="2743199" cy="160019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Shape 225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6359" y="666750"/>
            <a:ext cx="265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7" name="Shape 227"/>
          <p:cNvGrpSpPr/>
          <p:nvPr/>
        </p:nvGrpSpPr>
        <p:grpSpPr>
          <a:xfrm>
            <a:off x="256303" y="1222140"/>
            <a:ext cx="1078620" cy="1078387"/>
            <a:chOff x="508000" y="1302692"/>
            <a:chExt cx="2336700" cy="2336700"/>
          </a:xfrm>
        </p:grpSpPr>
        <p:sp>
          <p:nvSpPr>
            <p:cNvPr id="228" name="Shape 228"/>
            <p:cNvSpPr/>
            <p:nvPr/>
          </p:nvSpPr>
          <p:spPr>
            <a:xfrm>
              <a:off x="613218" y="1432379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08000" y="1302692"/>
              <a:ext cx="2336700" cy="2336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Shape 230"/>
          <p:cNvSpPr/>
          <p:nvPr>
            <p:ph idx="2" type="pic"/>
          </p:nvPr>
        </p:nvSpPr>
        <p:spPr>
          <a:xfrm>
            <a:off x="670968" y="1634424"/>
            <a:ext cx="2548199" cy="14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/>
          <p:nvPr>
            <p:ph idx="3" type="pic"/>
          </p:nvPr>
        </p:nvSpPr>
        <p:spPr>
          <a:xfrm>
            <a:off x="332960" y="1303292"/>
            <a:ext cx="920099" cy="917999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4" type="body"/>
          </p:nvPr>
        </p:nvSpPr>
        <p:spPr>
          <a:xfrm>
            <a:off x="3776455" y="717056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5" type="body"/>
          </p:nvPr>
        </p:nvSpPr>
        <p:spPr>
          <a:xfrm>
            <a:off x="3776455" y="1298082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6" type="body"/>
          </p:nvPr>
        </p:nvSpPr>
        <p:spPr>
          <a:xfrm>
            <a:off x="3776455" y="2269632"/>
            <a:ext cx="1171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7" type="body"/>
          </p:nvPr>
        </p:nvSpPr>
        <p:spPr>
          <a:xfrm>
            <a:off x="3719291" y="4031757"/>
            <a:ext cx="1229100" cy="4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240"/>
              </a:spcBef>
              <a:buClr>
                <a:srgbClr val="F37B28"/>
              </a:buClr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Shape 236"/>
          <p:cNvSpPr/>
          <p:nvPr/>
        </p:nvSpPr>
        <p:spPr>
          <a:xfrm rot="5400000">
            <a:off x="4949543" y="1428600"/>
            <a:ext cx="2093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rot="5400000">
            <a:off x="4949543" y="4249341"/>
            <a:ext cx="2093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49994" y="2402081"/>
            <a:ext cx="2084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4949994" y="817358"/>
            <a:ext cx="208499" cy="57299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>
            <p:ph idx="8" type="body"/>
          </p:nvPr>
        </p:nvSpPr>
        <p:spPr>
          <a:xfrm>
            <a:off x="5181600" y="705445"/>
            <a:ext cx="38099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9" type="body"/>
          </p:nvPr>
        </p:nvSpPr>
        <p:spPr>
          <a:xfrm>
            <a:off x="5181600" y="1276945"/>
            <a:ext cx="38099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3" type="body"/>
          </p:nvPr>
        </p:nvSpPr>
        <p:spPr>
          <a:xfrm>
            <a:off x="5181600" y="2258019"/>
            <a:ext cx="3809999" cy="16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4" type="body"/>
          </p:nvPr>
        </p:nvSpPr>
        <p:spPr>
          <a:xfrm>
            <a:off x="5181600" y="4010619"/>
            <a:ext cx="3809999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5" type="body"/>
          </p:nvPr>
        </p:nvSpPr>
        <p:spPr>
          <a:xfrm>
            <a:off x="409575" y="4010619"/>
            <a:ext cx="3190799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80"/>
              </a:spcBef>
              <a:buClr>
                <a:srgbClr val="F37B28"/>
              </a:buClr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8411187" y="148823"/>
            <a:ext cx="577635" cy="432179"/>
            <a:chOff x="11168703" y="292509"/>
            <a:chExt cx="849214" cy="636401"/>
          </a:xfrm>
        </p:grpSpPr>
        <p:sp>
          <p:nvSpPr>
            <p:cNvPr id="17" name="Shape 17"/>
            <p:cNvSpPr/>
            <p:nvPr/>
          </p:nvSpPr>
          <p:spPr>
            <a:xfrm>
              <a:off x="11168703" y="297665"/>
              <a:ext cx="92699" cy="131999"/>
            </a:xfrm>
            <a:custGeom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1255506" y="294658"/>
              <a:ext cx="140100" cy="137099"/>
            </a:xfrm>
            <a:custGeom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1168703" y="442910"/>
              <a:ext cx="92699" cy="131400"/>
            </a:xfrm>
            <a:custGeom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270546" y="442910"/>
              <a:ext cx="107100" cy="131400"/>
            </a:xfrm>
            <a:custGeom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1388718" y="442910"/>
              <a:ext cx="76199" cy="131400"/>
            </a:xfrm>
            <a:custGeom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81164" y="587295"/>
              <a:ext cx="112500" cy="132300"/>
            </a:xfrm>
            <a:custGeom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1305353" y="587295"/>
              <a:ext cx="75300" cy="132300"/>
            </a:xfrm>
            <a:custGeom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1388718" y="587295"/>
              <a:ext cx="169800" cy="132300"/>
            </a:xfrm>
            <a:custGeom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1536971" y="704179"/>
              <a:ext cx="11100" cy="1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1550292" y="704179"/>
              <a:ext cx="14999" cy="15600"/>
            </a:xfrm>
            <a:custGeom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1653854" y="622102"/>
              <a:ext cx="108600" cy="105000"/>
            </a:xfrm>
            <a:custGeom>
              <a:pathLst>
                <a:path extrusionOk="0" h="120000" w="120000">
                  <a:moveTo>
                    <a:pt x="120000" y="41803"/>
                  </a:moveTo>
                  <a:lnTo>
                    <a:pt x="91067" y="120000"/>
                  </a:lnTo>
                  <a:lnTo>
                    <a:pt x="0" y="0"/>
                  </a:lnTo>
                  <a:lnTo>
                    <a:pt x="120000" y="41803"/>
                  </a:lnTo>
                  <a:close/>
                </a:path>
              </a:pathLst>
            </a:custGeom>
            <a:solidFill>
              <a:srgbClr val="3ABFB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1736360" y="658629"/>
              <a:ext cx="181800" cy="68400"/>
            </a:xfrm>
            <a:custGeom>
              <a:pathLst>
                <a:path extrusionOk="0" h="120000" w="120000">
                  <a:moveTo>
                    <a:pt x="17304" y="0"/>
                  </a:moveTo>
                  <a:lnTo>
                    <a:pt x="0" y="120000"/>
                  </a:lnTo>
                  <a:lnTo>
                    <a:pt x="120000" y="92830"/>
                  </a:lnTo>
                  <a:lnTo>
                    <a:pt x="17304" y="0"/>
                  </a:lnTo>
                  <a:close/>
                </a:path>
              </a:pathLst>
            </a:custGeom>
            <a:solidFill>
              <a:srgbClr val="3DC4E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1653854" y="459239"/>
              <a:ext cx="264300" cy="252300"/>
            </a:xfrm>
            <a:custGeom>
              <a:pathLst>
                <a:path extrusionOk="0" h="120000" w="120000">
                  <a:moveTo>
                    <a:pt x="45658" y="0"/>
                  </a:moveTo>
                  <a:lnTo>
                    <a:pt x="0" y="77478"/>
                  </a:lnTo>
                  <a:lnTo>
                    <a:pt x="120000" y="120000"/>
                  </a:lnTo>
                  <a:lnTo>
                    <a:pt x="45658" y="0"/>
                  </a:lnTo>
                  <a:close/>
                </a:path>
              </a:pathLst>
            </a:custGeom>
            <a:solidFill>
              <a:srgbClr val="19A7E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1631509" y="531431"/>
              <a:ext cx="78300" cy="90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4285" y="120000"/>
                  </a:lnTo>
                  <a:lnTo>
                    <a:pt x="0" y="2047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B32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1754409" y="295516"/>
              <a:ext cx="101700" cy="305100"/>
            </a:xfrm>
            <a:custGeom>
              <a:pathLst>
                <a:path extrusionOk="0" h="120000" w="120000">
                  <a:moveTo>
                    <a:pt x="0" y="64394"/>
                  </a:moveTo>
                  <a:lnTo>
                    <a:pt x="120000" y="0"/>
                  </a:lnTo>
                  <a:lnTo>
                    <a:pt x="107848" y="119999"/>
                  </a:lnTo>
                  <a:lnTo>
                    <a:pt x="0" y="64394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1631509" y="437754"/>
              <a:ext cx="45900" cy="109200"/>
            </a:xfrm>
            <a:custGeom>
              <a:pathLst>
                <a:path extrusionOk="0" h="120000" w="120000">
                  <a:moveTo>
                    <a:pt x="120000" y="109606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60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1631509" y="389195"/>
              <a:ext cx="166799" cy="142200"/>
            </a:xfrm>
            <a:custGeom>
              <a:pathLst>
                <a:path extrusionOk="0" h="120000" w="120000">
                  <a:moveTo>
                    <a:pt x="56288" y="120000"/>
                  </a:moveTo>
                  <a:lnTo>
                    <a:pt x="0" y="40966"/>
                  </a:lnTo>
                  <a:lnTo>
                    <a:pt x="120000" y="0"/>
                  </a:lnTo>
                  <a:lnTo>
                    <a:pt x="56288" y="120000"/>
                  </a:lnTo>
                  <a:close/>
                </a:path>
              </a:pathLst>
            </a:custGeom>
            <a:solidFill>
              <a:srgbClr val="EA244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1631509" y="437754"/>
              <a:ext cx="78300" cy="102600"/>
            </a:xfrm>
            <a:custGeom>
              <a:pathLst>
                <a:path extrusionOk="0" h="120000" w="120000">
                  <a:moveTo>
                    <a:pt x="46813" y="120000"/>
                  </a:moveTo>
                  <a:lnTo>
                    <a:pt x="0" y="0"/>
                  </a:lnTo>
                  <a:lnTo>
                    <a:pt x="120000" y="109456"/>
                  </a:lnTo>
                  <a:lnTo>
                    <a:pt x="46813" y="120000"/>
                  </a:lnTo>
                  <a:close/>
                </a:path>
              </a:pathLst>
            </a:custGeom>
            <a:solidFill>
              <a:srgbClr val="E3262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1631509" y="338059"/>
              <a:ext cx="105000" cy="99599"/>
            </a:xfrm>
            <a:custGeom>
              <a:pathLst>
                <a:path extrusionOk="0" h="120000" w="120000">
                  <a:moveTo>
                    <a:pt x="68852" y="0"/>
                  </a:moveTo>
                  <a:lnTo>
                    <a:pt x="0" y="120000"/>
                  </a:lnTo>
                  <a:lnTo>
                    <a:pt x="120000" y="83275"/>
                  </a:lnTo>
                  <a:lnTo>
                    <a:pt x="68852" y="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1691670" y="292509"/>
              <a:ext cx="94500" cy="114599"/>
            </a:xfrm>
            <a:custGeom>
              <a:pathLst>
                <a:path extrusionOk="0" h="120000" w="120000">
                  <a:moveTo>
                    <a:pt x="0" y="47640"/>
                  </a:moveTo>
                  <a:lnTo>
                    <a:pt x="120000" y="0"/>
                  </a:lnTo>
                  <a:lnTo>
                    <a:pt x="56727" y="120000"/>
                  </a:lnTo>
                  <a:lnTo>
                    <a:pt x="0" y="4764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1736360" y="292509"/>
              <a:ext cx="61800" cy="114599"/>
            </a:xfrm>
            <a:custGeom>
              <a:pathLst>
                <a:path extrusionOk="0" h="120000" w="120000">
                  <a:moveTo>
                    <a:pt x="120000" y="101123"/>
                  </a:moveTo>
                  <a:lnTo>
                    <a:pt x="96666" y="0"/>
                  </a:lnTo>
                  <a:lnTo>
                    <a:pt x="0" y="120000"/>
                  </a:lnTo>
                  <a:lnTo>
                    <a:pt x="120000" y="101123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786207" y="292509"/>
              <a:ext cx="69899" cy="96600"/>
            </a:xfrm>
            <a:custGeom>
              <a:pathLst>
                <a:path extrusionOk="0" h="120000" w="120000">
                  <a:moveTo>
                    <a:pt x="20613" y="120000"/>
                  </a:moveTo>
                  <a:lnTo>
                    <a:pt x="0" y="0"/>
                  </a:lnTo>
                  <a:lnTo>
                    <a:pt x="120000" y="3733"/>
                  </a:lnTo>
                  <a:lnTo>
                    <a:pt x="20613" y="12000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851095" y="295516"/>
              <a:ext cx="45900" cy="1688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3457" y="0"/>
                  </a:lnTo>
                  <a:lnTo>
                    <a:pt x="120000" y="9312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1856252" y="295516"/>
              <a:ext cx="83399" cy="131099"/>
            </a:xfrm>
            <a:custGeom>
              <a:pathLst>
                <a:path extrusionOk="0" h="120000" w="120000">
                  <a:moveTo>
                    <a:pt x="120000" y="88524"/>
                  </a:moveTo>
                  <a:lnTo>
                    <a:pt x="0" y="0"/>
                  </a:lnTo>
                  <a:lnTo>
                    <a:pt x="58762" y="120000"/>
                  </a:lnTo>
                  <a:lnTo>
                    <a:pt x="120000" y="88524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1845939" y="464395"/>
              <a:ext cx="88500" cy="136200"/>
            </a:xfrm>
            <a:custGeom>
              <a:pathLst>
                <a:path extrusionOk="0" h="120000" w="120000">
                  <a:moveTo>
                    <a:pt x="120000" y="56403"/>
                  </a:moveTo>
                  <a:lnTo>
                    <a:pt x="6990" y="0"/>
                  </a:lnTo>
                  <a:lnTo>
                    <a:pt x="0" y="120000"/>
                  </a:lnTo>
                  <a:lnTo>
                    <a:pt x="120000" y="56403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1851095" y="392204"/>
              <a:ext cx="126300" cy="169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51037"/>
                  </a:lnTo>
                  <a:lnTo>
                    <a:pt x="8408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1939617" y="392204"/>
              <a:ext cx="78300" cy="95400"/>
            </a:xfrm>
            <a:custGeom>
              <a:pathLst>
                <a:path extrusionOk="0" h="120000" w="120000">
                  <a:moveTo>
                    <a:pt x="30989" y="120000"/>
                  </a:moveTo>
                  <a:lnTo>
                    <a:pt x="120000" y="83243"/>
                  </a:lnTo>
                  <a:lnTo>
                    <a:pt x="0" y="0"/>
                  </a:lnTo>
                  <a:lnTo>
                    <a:pt x="30989" y="120000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1959814" y="458379"/>
              <a:ext cx="57900" cy="103499"/>
            </a:xfrm>
            <a:custGeom>
              <a:pathLst>
                <a:path extrusionOk="0" h="120000" w="120000">
                  <a:moveTo>
                    <a:pt x="0" y="33858"/>
                  </a:moveTo>
                  <a:lnTo>
                    <a:pt x="120000" y="0"/>
                  </a:lnTo>
                  <a:lnTo>
                    <a:pt x="36444" y="120000"/>
                  </a:lnTo>
                  <a:lnTo>
                    <a:pt x="0" y="33858"/>
                  </a:lnTo>
                  <a:close/>
                </a:path>
              </a:pathLst>
            </a:custGeom>
            <a:solidFill>
              <a:srgbClr val="303D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1994621" y="458379"/>
              <a:ext cx="23099" cy="134100"/>
            </a:xfrm>
            <a:custGeom>
              <a:pathLst>
                <a:path extrusionOk="0" h="120000" w="120000">
                  <a:moveTo>
                    <a:pt x="115555" y="120000"/>
                  </a:moveTo>
                  <a:lnTo>
                    <a:pt x="120000" y="0"/>
                  </a:lnTo>
                  <a:lnTo>
                    <a:pt x="0" y="52692"/>
                  </a:lnTo>
                  <a:lnTo>
                    <a:pt x="115555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1845939" y="517252"/>
              <a:ext cx="171000" cy="83399"/>
            </a:xfrm>
            <a:custGeom>
              <a:pathLst>
                <a:path extrusionOk="0" h="120000" w="120000">
                  <a:moveTo>
                    <a:pt x="104321" y="0"/>
                  </a:moveTo>
                  <a:lnTo>
                    <a:pt x="92261" y="64329"/>
                  </a:lnTo>
                  <a:lnTo>
                    <a:pt x="62110" y="16082"/>
                  </a:lnTo>
                  <a:lnTo>
                    <a:pt x="0" y="120000"/>
                  </a:lnTo>
                  <a:lnTo>
                    <a:pt x="120000" y="108247"/>
                  </a:lnTo>
                  <a:lnTo>
                    <a:pt x="104321" y="0"/>
                  </a:lnTo>
                  <a:close/>
                </a:path>
              </a:pathLst>
            </a:custGeom>
            <a:solidFill>
              <a:srgbClr val="5A379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845939" y="592452"/>
              <a:ext cx="171000" cy="47700"/>
            </a:xfrm>
            <a:custGeom>
              <a:pathLst>
                <a:path extrusionOk="0" h="120000" w="120000">
                  <a:moveTo>
                    <a:pt x="112160" y="120000"/>
                  </a:moveTo>
                  <a:lnTo>
                    <a:pt x="120000" y="0"/>
                  </a:lnTo>
                  <a:lnTo>
                    <a:pt x="0" y="20540"/>
                  </a:lnTo>
                  <a:lnTo>
                    <a:pt x="112160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1845939" y="600616"/>
              <a:ext cx="159900" cy="111000"/>
            </a:xfrm>
            <a:custGeom>
              <a:pathLst>
                <a:path extrusionOk="0" h="120000" w="120000">
                  <a:moveTo>
                    <a:pt x="120000" y="42790"/>
                  </a:moveTo>
                  <a:lnTo>
                    <a:pt x="54193" y="120000"/>
                  </a:lnTo>
                  <a:lnTo>
                    <a:pt x="0" y="0"/>
                  </a:lnTo>
                  <a:lnTo>
                    <a:pt x="120000" y="42790"/>
                  </a:lnTo>
                  <a:close/>
                </a:path>
              </a:pathLst>
            </a:custGeom>
            <a:solidFill>
              <a:srgbClr val="2F3B8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1181164" y="751018"/>
              <a:ext cx="143099" cy="1739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1336777" y="751847"/>
              <a:ext cx="42000" cy="1737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1389578" y="748010"/>
              <a:ext cx="183899" cy="180900"/>
            </a:xfrm>
            <a:custGeom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1587136" y="751847"/>
              <a:ext cx="42000" cy="173700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636665" y="751018"/>
              <a:ext cx="123000" cy="173999"/>
            </a:xfrm>
            <a:custGeom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1741517" y="751018"/>
              <a:ext cx="167700" cy="173999"/>
            </a:xfrm>
            <a:custGeom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1916413" y="751018"/>
              <a:ext cx="99599" cy="173999"/>
            </a:xfrm>
            <a:custGeom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Shape 56"/>
          <p:cNvSpPr/>
          <p:nvPr/>
        </p:nvSpPr>
        <p:spPr>
          <a:xfrm>
            <a:off x="204840" y="533400"/>
            <a:ext cx="629999" cy="50099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568848" y="4941094"/>
            <a:ext cx="4001399" cy="196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uneetkaursodhi/domain2/blob/master/grails-app/domain/bootcamp/Employee.groovy" TargetMode="External"/><Relationship Id="rId4" Type="http://schemas.openxmlformats.org/officeDocument/2006/relationships/hyperlink" Target="https://github.com/puneetkaursodhi/domain2/blob/master/grails-app/domain/bootcamp/Resource.groov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puneetkaursodhi/domain2/blob/master/grails-app/controllers/bootcamp/UtilController.groovy" TargetMode="External"/><Relationship Id="rId4" Type="http://schemas.openxmlformats.org/officeDocument/2006/relationships/hyperlink" Target="https://github.com/puneetkaursodhi/domain2/blob/master/grails-app/controllers/bootcamp/UtilController.groov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puneetkaursodhi/domain2/blob/master/grails-app/domain/bootcamp/Employee.groovy" TargetMode="External"/><Relationship Id="rId4" Type="http://schemas.openxmlformats.org/officeDocument/2006/relationships/hyperlink" Target="https://github.com/puneetkaursodhi/domain2/blob/master/grails-app/controllers/bootcamp/UtilController.groov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191000" y="2218073"/>
            <a:ext cx="4190999" cy="606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Domain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autotimestamp variables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Properties dateCreated &amp; lastUpdated if exists, gets automatically updated by grails when object is created and updated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These updates can be disabled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Date dateCreated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Date lastUpdated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autoTimeStamp:false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for sort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By default all the data fetched from GORM queries is sorted on insertion order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Default sorting column and order can be changed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String firstName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sort “firstName”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   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sort firstName:’desc’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for tablePerHierarchy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By default grails create a single class for all the domain classes in inheritance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In this case table has all the attributes of all the child as well as the parent and it has one additional field ‘class’ to differentiate among the instances.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If you want different tables for all the domain classes, you need to set tablePerHierarchy as false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tablePerHierarchy:false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/>
              <a:t>Mapping for cascade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It is used to ensure that association or child objects are also deleted when its parent objects are deleted.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It is used in case where you don’t have “belongsTo” relation specifies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addresses cascade :’delete-all-orphan’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/>
              <a:t>Mapping for version field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Used to disable optimistic locking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Setting it as false will not create any field in database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version:false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Demo on Custom Mappings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Demo on table per hierarchy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/>
              <a:t>Locking Strategies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b="1" lang="en-US" sz="1400"/>
              <a:t>Pessimistic Locking</a:t>
            </a:r>
            <a:r>
              <a:rPr lang="en-US" sz="1400"/>
              <a:t> : resource is locked from the time when it is first accessed in a transaction until the transaction is finished, making it inaccessible to other transactions during this time.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b="1" lang="en-US" sz="1400"/>
              <a:t>Optimistic Locking</a:t>
            </a:r>
            <a:r>
              <a:rPr lang="en-US" sz="1400"/>
              <a:t> : resource is not locked when it is first accessed in a transaction, instead state of the resource is saved.Other transactions are able to concurrently access the resource &amp; the possibility of conflicting changes is possible.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By default GORM classes are configured for optimistic locking. It involves storing a version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field that is incremented after each update. when update is performed, Hibernate will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automatically check the version property against version field in the database and if they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differ will throw </a:t>
            </a:r>
            <a:r>
              <a:rPr b="1" lang="en-US" sz="1400"/>
              <a:t>StaleStateException</a:t>
            </a:r>
            <a:r>
              <a:rPr lang="en-US" sz="1400"/>
              <a:t>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/>
              <a:t>Fetching Strategies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b="1" lang="en-US" sz="1400"/>
              <a:t>Lazy Fetching : </a:t>
            </a:r>
            <a:r>
              <a:rPr lang="en-US" sz="1400"/>
              <a:t>By default all the associations are loaded lazily, relationships of an instance will be fetched from database only when it is needed, this is also called lazy intialization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b="1" lang="en-US" sz="1400"/>
              <a:t>Eager Fetching</a:t>
            </a:r>
            <a:r>
              <a:rPr lang="en-US" sz="1400"/>
              <a:t> : It is opposite of lazy, eager will fetch all the associations when object is retrieved.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Sample Classes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17050" y="833875"/>
            <a:ext cx="4740000" cy="367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Airport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hasMany = [flights:Flight]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Flight{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number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 destination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belongsTo = [airport:Airport]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>
                <a:solidFill>
                  <a:srgbClr val="000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638" name="Shape 638"/>
          <p:cNvSpPr txBox="1"/>
          <p:nvPr/>
        </p:nvSpPr>
        <p:spPr>
          <a:xfrm>
            <a:off x="5338050" y="931125"/>
            <a:ext cx="32202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000043"/>
                </a:solidFill>
                <a:highlight>
                  <a:srgbClr val="FFFFFF"/>
                </a:highlight>
              </a:rPr>
              <a:t>class Location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000043"/>
                </a:solidFill>
                <a:highlight>
                  <a:srgbClr val="FFFFFF"/>
                </a:highlight>
              </a:rPr>
              <a:t>String city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000043"/>
                </a:solidFill>
                <a:highlight>
                  <a:srgbClr val="FFFFFF"/>
                </a:highlight>
              </a:rPr>
              <a:t>String country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rgbClr val="000043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338050" y="2766175"/>
            <a:ext cx="3506399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FF"/>
                </a:highlight>
              </a:rPr>
              <a:t>Airport airport = Airport.findByName(“Gaitwick”)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00004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FF"/>
                </a:highlight>
              </a:rPr>
              <a:t>airport.flights.each{Flight flight-&gt;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FF"/>
                </a:highlight>
              </a:rPr>
              <a:t>println flight.destination.city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Lazy Fetching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Number of queries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N + 2 queries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First query to fetch airport instance, then to fetch flights of</a:t>
            </a:r>
            <a:r>
              <a:rPr b="1" lang="en-US" sz="1400"/>
              <a:t> </a:t>
            </a:r>
            <a:r>
              <a:rPr lang="en-US" sz="1400"/>
              <a:t>airport and</a:t>
            </a:r>
            <a:r>
              <a:rPr b="1" lang="en-US" sz="1400"/>
              <a:t> </a:t>
            </a:r>
            <a:r>
              <a:rPr lang="en-US" sz="1400"/>
              <a:t>1 extra query for</a:t>
            </a:r>
            <a:r>
              <a:rPr b="1" lang="en-US" sz="1400"/>
              <a:t> </a:t>
            </a:r>
            <a:r>
              <a:rPr lang="en-US" sz="1400"/>
              <a:t>each iteration over flights association to get instance of destination</a:t>
            </a:r>
            <a:r>
              <a:rPr b="1" lang="en-US" sz="1400"/>
              <a:t>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86350" y="971550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Domain Mappings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Custom Domain Mapping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Locking Strategies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Fetching Strategies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Custom Validations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GORM DSL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Eager Fetching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Number of queries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2 queries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</a:t>
            </a: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class Airport                                                             class Flight {  destination fetch:’join’  }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{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 String name</a:t>
            </a:r>
          </a:p>
          <a:p>
            <a:pPr indent="-95250" lvl="0" marL="17145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 static hasMany = [flights:Flight]</a:t>
            </a:r>
          </a:p>
          <a:p>
            <a:pPr indent="-95250" lvl="0" marL="17145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 static mapping = {</a:t>
            </a:r>
          </a:p>
          <a:p>
            <a:pPr indent="-95250" lvl="0" marL="17145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 flights lazy:false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Eager Fetching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With above query flights will be loaded with the airport itself but with 2 different queries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To load in the same query we could have used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static mapping = {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    flights fetch:’join’</a:t>
            </a:r>
          </a:p>
          <a:p>
            <a:pPr indent="-165100" lvl="0" marL="171450" rtl="0" algn="l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000043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But it is recommended to use fetch join with only single ended associations and lazy:false with one to many cases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Demo on Optimistic locking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Demo on fetching strategies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Custom Validations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Custom validators are used to define arbitrary validations, eg User cannot have password same as firstName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String firstName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String password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static constraints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password(validator:{val,obj-&gt;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if(val.equals(obj.firstName)){ return false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Custom Validators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Validator closure can take upto 3 arguments, first is the value, second is the domain class instance and the third is the Error’s object.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The validator closure can return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-&gt; null or true to indicate value is valid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-&gt; false to indicate an invalid value and use the default message code,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     from message.properties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-&gt; A string to indicate the error code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GORM DSL(get)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Retrieves an instance of the domain class for the specified id otherwise null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Person.get(1L)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Any change made in the instance retrieved by get will be persisted even without calling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save explicitly.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person.firstName = “Test”     // will update without calling save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Retrieves instance from cache if available otherwise from database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GORM DSL(read)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Retrieves an instance of the domain class in a read only state for the specified id    otherwise null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Person.read(1L)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Any change made in the instance retrieved by read will not  be persisted until save is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called.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person.firstName = “Test”     // will not be updated without save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Retrieves instance from cache if available otherwise from database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GORM DSL(load)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86350" y="767175"/>
            <a:ext cx="7696199" cy="339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Returns proxy for the instance that is initialised on demand.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Person.load(1L)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No database call is made until you access any property other than id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If object is available in cache then object is returned instead of proxy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If wrong id is provided no exception is thrown till property other than id is referenced.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1400"/>
              <a:t>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86350" y="767175"/>
            <a:ext cx="7696199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Demo on custom Validations</a:t>
            </a:r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Demo on fetching strategies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1" type="body"/>
          </p:nvPr>
        </p:nvSpPr>
        <p:spPr>
          <a:xfrm>
            <a:off x="2362200" y="1989673"/>
            <a:ext cx="4064099" cy="53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</a:rPr>
              <a:t>Questions??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Domain Mapping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86350" y="971550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Grails by default maps domain class name to table name and domain fields to table columns.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</a:t>
            </a:r>
            <a:r>
              <a:rPr b="1" lang="en-US" sz="1400"/>
              <a:t>Grails</a:t>
            </a:r>
            <a:r>
              <a:rPr lang="en-US" sz="1400"/>
              <a:t>        						</a:t>
            </a:r>
            <a:r>
              <a:rPr b="1" lang="en-US" sz="1400"/>
              <a:t>Database</a:t>
            </a:r>
            <a:r>
              <a:rPr lang="en-US" sz="1400"/>
              <a:t>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Person                                                                      person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PersonAddress                                                     person_address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email 						 email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firstName 					             first_name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2402375" y="2030998"/>
            <a:ext cx="4064099" cy="53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Custom Mappings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It is generally done to map domain classes with already defined/existing database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-US" sz="1400"/>
              <a:t>Defined as the static mapping block within a domain class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static mapping = {}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for table names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Domain say  ‘Person’ can be mapped to table ‘people’ instead of ‘person’ as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table ‘people’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column names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Domain property, firstName can be mapped to ‘’fname” instead of “first_name” as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String firstName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firstName column: ‘fnmae’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column type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Domain property of type String can be mapped to any other database data type, say text as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String description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description type: ‘text’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id field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We can set auto generated property ‘id’ to some other name, say ‘personId’: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String description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Long personId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id name: ‘personId’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86359" y="85725"/>
            <a:ext cx="8143200" cy="4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Mapping composite keys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86350" y="767175"/>
            <a:ext cx="7696199" cy="297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 sz="1400"/>
              <a:t>We can define composite primary keys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class Person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String firstName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String lastName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static mapping = {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  id composite: [‘firstName’,’lastName’]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 sz="1400"/>
              <a:t>                 }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