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48D5-17C3-756C-C9B4-9482964E6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6CC1-9804-865E-7EA6-EB166A46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5837-AAEB-41AE-6DB0-19A0F662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3A60-35E1-19F7-BE5C-2487E32F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46AD-F53D-D63F-7EE1-65649652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3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161D-99CE-7A29-E144-3A9B635C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92A-2349-C186-FC9C-47130EDA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0CF-A9A6-3961-E4EF-594C2449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0394-CAB3-6C03-9DAB-5D656A8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8981-C48B-F336-8297-5EFEFD90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5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91257-14B2-F613-589F-EB8D46F1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2F96F-4F8D-0D79-28A0-0E08ED4EE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C6E8-BE36-0531-D556-0177C194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DD85-27ED-0F6C-E550-69A8242D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E59B-B663-B23A-C77F-681F4677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1D9A-2D20-8190-D10D-449C1236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8E49-4895-8B04-8963-2C86AB84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0B16-C0FD-9B17-67B6-7510723D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6C127-E158-12B2-E397-34770596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F83C-BC2D-1EF8-5735-5E4DF706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4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3E28-092D-7AF4-11FE-AC211DC4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BC23-46AA-8E0A-BFC9-11212DD9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2E79-4E5A-4527-D45F-881262C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5AA7-F1CB-0108-924F-3D953C2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DC2A-F958-3FF9-D44D-6E1827EE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FF0-297F-D04E-D480-905CC129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7109-BCAC-96B9-F1EB-D755BB9F7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AEDD-756C-AAD0-BEFA-C6A7E528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8DBC-2B30-B2B5-95EF-F79FE474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0C59C-15BB-02CE-E265-4303FB14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7EE2-4756-5D33-38CE-6D1329E0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6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E60D-0187-0D89-430B-FD946F9C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40A44-AAE5-257B-13E0-10F7DAF2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CBEC8-FF6E-9FE3-42A0-A3D18A6F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1B8F1-657B-16C7-5E85-41D22FCF6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96011-237A-FD2A-57CF-8FCCC447E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DC461-A7C4-BEE7-5A7A-068F6BFD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9FAB9-CEE7-E619-147B-4BB90B38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80429-750F-5336-7564-1AE4F101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4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E7BC-6FE8-7F4B-AB07-66DA3258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E3CB9-F354-7B3C-16D1-B12C1124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06677-2FE7-B79B-6466-7EA5F0C1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84B2A-688E-4BCD-9438-6F629678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4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35C09-FF8D-337B-196B-E4260BE3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528B8-6A93-16E9-29DB-2313AA24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DA64-D959-172D-C457-C96EBFE4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7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9411-8626-7861-7DD4-E79D4860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8B8D-7946-CD92-239B-C01C16A0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1F91E-0CCC-7DC9-3330-517C8060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E8F3-10A9-27E2-71D6-EE15B766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E78C-FEC0-EEF1-0EDC-2F9D77C8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3F49-6C47-42DB-7139-A4776D2B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0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9DB5-C999-BD0B-D6BC-334238AE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1FA9-1FB1-0F63-62E5-9875E7735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52EA0-C059-21C1-BCC2-8C748527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1F01-0BB6-CE0A-77E8-BE198B70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DD3FC-5363-E843-CEBE-933235FE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0D25C-6824-4F6B-8E73-1F7A7055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108F6-A30E-564E-BE91-62E67B2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BA964-FD6E-26D9-1AFB-4F2E8897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4425-954C-DBBC-B18F-92CE8EEC0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E888-EC21-449C-A4A5-116F19F9FAFC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0F36-B683-5CF9-7612-6CB26A4CF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2970-0CA6-02F0-FCCF-0B83DEE2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658B-6053-41E5-924C-A074345B4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9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A02533-19A8-1E24-00A2-53076FB6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4B3AA-A7A9-72C7-C763-181738C77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6" y="1483986"/>
            <a:ext cx="3959258" cy="351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4A4BB-BA86-5E54-EE7D-89A5A2AD8790}"/>
              </a:ext>
            </a:extLst>
          </p:cNvPr>
          <p:cNvSpPr txBox="1"/>
          <p:nvPr/>
        </p:nvSpPr>
        <p:spPr>
          <a:xfrm>
            <a:off x="5715001" y="250458"/>
            <a:ext cx="60944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Chief Technology Officer (CTO)</a:t>
            </a:r>
          </a:p>
          <a:p>
            <a:r>
              <a:rPr lang="en-IN" dirty="0"/>
              <a:t>          |</a:t>
            </a:r>
          </a:p>
          <a:p>
            <a:r>
              <a:rPr lang="en-IN" dirty="0"/>
              <a:t>Chief Data Officer (CDO) / Chief Analytics Officer (CAO)</a:t>
            </a:r>
          </a:p>
          <a:p>
            <a:r>
              <a:rPr lang="en-IN" dirty="0"/>
              <a:t>          |</a:t>
            </a:r>
          </a:p>
          <a:p>
            <a:r>
              <a:rPr lang="en-IN" dirty="0"/>
              <a:t>Director of Data Science / Director of Machine Learning</a:t>
            </a:r>
          </a:p>
          <a:p>
            <a:r>
              <a:rPr lang="en-IN" dirty="0"/>
              <a:t>          |</a:t>
            </a:r>
          </a:p>
          <a:p>
            <a:r>
              <a:rPr lang="en-IN" dirty="0"/>
              <a:t>Data Science Manager / Machine Learning Manager</a:t>
            </a:r>
          </a:p>
          <a:p>
            <a:r>
              <a:rPr lang="en-IN" dirty="0"/>
              <a:t>          |</a:t>
            </a:r>
          </a:p>
          <a:p>
            <a:r>
              <a:rPr lang="en-IN" dirty="0"/>
              <a:t>Lead Data Scientist / Lead Machine Learning Engineer</a:t>
            </a:r>
          </a:p>
          <a:p>
            <a:r>
              <a:rPr lang="en-IN" dirty="0"/>
              <a:t>          |</a:t>
            </a:r>
          </a:p>
          <a:p>
            <a:r>
              <a:rPr lang="en-IN" dirty="0"/>
              <a:t>Senior Data Scientist / Senior Machine Learning Engineer</a:t>
            </a:r>
          </a:p>
          <a:p>
            <a:r>
              <a:rPr lang="en-IN" dirty="0"/>
              <a:t>          |</a:t>
            </a:r>
          </a:p>
          <a:p>
            <a:r>
              <a:rPr lang="en-IN" dirty="0"/>
              <a:t>Data Scientist / Machine Learning Engineer</a:t>
            </a:r>
          </a:p>
          <a:p>
            <a:r>
              <a:rPr lang="en-IN" dirty="0"/>
              <a:t>Senior Data Analyst</a:t>
            </a:r>
          </a:p>
          <a:p>
            <a:r>
              <a:rPr lang="en-IN" dirty="0"/>
              <a:t>          |</a:t>
            </a:r>
          </a:p>
          <a:p>
            <a:r>
              <a:rPr lang="en-IN" dirty="0"/>
              <a:t>Data Analyst</a:t>
            </a:r>
          </a:p>
          <a:p>
            <a:r>
              <a:rPr lang="en-IN" dirty="0"/>
              <a:t>Junior Data Scientist / Junior Machine Learning Engineer</a:t>
            </a:r>
          </a:p>
          <a:p>
            <a:r>
              <a:rPr lang="en-IN" dirty="0"/>
              <a:t>          |</a:t>
            </a:r>
          </a:p>
          <a:p>
            <a:r>
              <a:rPr lang="en-IN" dirty="0"/>
              <a:t>Junior Data Analyst / Data Science Intern</a:t>
            </a:r>
          </a:p>
          <a:p>
            <a:r>
              <a:rPr lang="en-IN" dirty="0"/>
              <a:t>          |</a:t>
            </a:r>
          </a:p>
          <a:p>
            <a:r>
              <a:rPr lang="en-IN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65080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Himanshi Kawade</dc:creator>
  <cp:lastModifiedBy>Himanshi Kawade</cp:lastModifiedBy>
  <cp:revision>1</cp:revision>
  <dcterms:created xsi:type="dcterms:W3CDTF">2024-06-05T09:10:09Z</dcterms:created>
  <dcterms:modified xsi:type="dcterms:W3CDTF">2024-06-05T09:15:01Z</dcterms:modified>
</cp:coreProperties>
</file>