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D1A1-A248-2AE0-2DCA-A6BC69E98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3BD4D-048C-6695-E335-287645B6A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1D18-5243-E58D-A88B-9B28C6119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3026-343D-41A6-A390-CAD28CE0D10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7B76E-D520-610D-A39F-1C56021A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A851A-C990-9A24-1BB6-3B449EE9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86FC-70D7-4B3A-8C76-39FB2476E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40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76EF-C109-08B4-DF89-EF41C0F0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EE48D-AD13-1C05-7D56-70A120D53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57CAC-FCE6-F226-3F5A-1082D49E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3026-343D-41A6-A390-CAD28CE0D10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B1163-FC79-073E-4CD2-3C4F3C78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7D676-1C7C-247E-DF21-AF63E38C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86FC-70D7-4B3A-8C76-39FB2476E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45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12D89-F3ED-7E71-2DD8-DDD026DAF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E199D-AD31-33AE-D8B2-5C8751BCF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43A80-4D73-6CC1-B777-B2ABDF1C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3026-343D-41A6-A390-CAD28CE0D10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6BE8D-AB18-DD6C-80CE-37C3D0AA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1BE1D-E30E-3CE7-4B13-F9816B95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86FC-70D7-4B3A-8C76-39FB2476E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13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63F5-41E5-ACDE-840A-E442C6F7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144BF-1479-6BD0-87BF-23221B233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9179C-1F02-C192-CAC0-4CA0F81A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3026-343D-41A6-A390-CAD28CE0D10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5199A-FC55-E4C8-176B-C35FCF81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BEFDA-B1A1-F205-4D0C-6A2F4ECE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86FC-70D7-4B3A-8C76-39FB2476E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62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A70E-69D6-EE49-5FA3-AC9C790D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E54FF-9726-C521-8E4A-67EA69862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E8B2-53E7-5C64-4F78-92485F66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3026-343D-41A6-A390-CAD28CE0D10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F35B2-957C-3037-A587-B5A32C21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81B91-FBBE-942F-F4AA-7859E139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86FC-70D7-4B3A-8C76-39FB2476E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50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6080-DFD2-7E73-5328-6BE5E0A1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6CC53-C178-AC01-7DDE-221C56BA8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B8CDB-EEF9-4311-82B7-5403AE668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C3A9D-C03C-EDE2-5D07-F0C73379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3026-343D-41A6-A390-CAD28CE0D10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E6F02-F5AA-FFD0-9072-A2E577C9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B2A8D-ADED-98D5-1C42-D7BE99FC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86FC-70D7-4B3A-8C76-39FB2476E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69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A606-3A43-EEA0-1D74-88D6C5D3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F5ADC-ECED-E572-A0E5-5D8810A4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9D9F4-CDB8-C093-49AD-24BE60203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84F9F-FC75-120D-C818-03264597A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B2EF8-3CFE-7AE3-E76F-BDDC6FA8A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5F1F9-10ED-DFD1-4B14-17FEFAC5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3026-343D-41A6-A390-CAD28CE0D10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73FF7-3C37-D3EB-96CE-EFF2AB1E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808F3-8B9E-8697-EFE0-326C0826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86FC-70D7-4B3A-8C76-39FB2476E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42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D897-7908-F1A6-B2D3-DBE1B60D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6157D-BFFC-CF0D-3C69-BAE4EB35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3026-343D-41A6-A390-CAD28CE0D10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CDFEF-5464-E64B-F4E1-2BBE0786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66F73-BE3B-5F5B-FE92-A68ECE47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86FC-70D7-4B3A-8C76-39FB2476E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32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927DC-93AF-74ED-C341-1AE5D222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3026-343D-41A6-A390-CAD28CE0D10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87D54-DEB3-5E5D-D48B-4E5F1F3C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C378C-BC40-3925-45A9-B0F5428B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86FC-70D7-4B3A-8C76-39FB2476E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5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E2E8-325B-9911-1018-43C8B168F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2AB6-CE37-268E-7448-A8AEC1D58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69F58-399E-54C5-4EE1-066773B73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E3BD0-0E11-A3FE-3CFF-14EDE180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3026-343D-41A6-A390-CAD28CE0D10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B6C35-5944-34E2-E040-9CF45158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73932-4F69-ADEC-EB4C-4980D9C5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86FC-70D7-4B3A-8C76-39FB2476E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30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ADBE-500F-39F1-11E0-A0D18B31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CCA93-38BA-4BF2-DB94-06FB58F27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9094D-2755-DA93-5179-4CF62554F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AAC6B-FD19-E750-8AB2-697B3310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3026-343D-41A6-A390-CAD28CE0D10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249C9-6FC6-D5BD-6A20-5E40FC2B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72B71-7EC9-B21D-62D7-B21B88D7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86FC-70D7-4B3A-8C76-39FB2476E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91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F5E87-9FAB-711C-6227-D17B4C4E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1D5E4-E541-EA2A-3402-FE02C3A15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12AF3-75D8-7ACD-2C4F-94E47EBC0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33026-343D-41A6-A390-CAD28CE0D10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C6A30-6393-84F3-43C7-472951A94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4B820-EE93-B214-86A3-77987E8B6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E86FC-70D7-4B3A-8C76-39FB2476E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15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86EA28-3FA5-B11B-AC62-39553634EC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9"/>
          <a:stretch/>
        </p:blipFill>
        <p:spPr>
          <a:xfrm>
            <a:off x="468197" y="-14141"/>
            <a:ext cx="11255605" cy="687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3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DFBDC0-DA1D-C128-E886-F6A325AD4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46064" y="-2567043"/>
            <a:ext cx="6978892" cy="1211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Himanshi Kawade</dc:creator>
  <cp:lastModifiedBy>Himanshi Kawade</cp:lastModifiedBy>
  <cp:revision>1</cp:revision>
  <dcterms:created xsi:type="dcterms:W3CDTF">2024-06-05T06:56:41Z</dcterms:created>
  <dcterms:modified xsi:type="dcterms:W3CDTF">2024-06-05T06:58:49Z</dcterms:modified>
</cp:coreProperties>
</file>