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77B5E-850A-5E33-11EF-A87E103C20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D810BB-9D18-BE04-F589-919F0E1D11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79DA6F-90FB-DC8E-F02D-79D1CF536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34CBC-D77E-4118-AF5D-FD535A4EE738}" type="datetimeFigureOut">
              <a:rPr lang="en-IN" smtClean="0"/>
              <a:t>05-06-2024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A526B9-3C0C-2B47-6909-296142DB8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2BBC1C-E083-E275-463F-B7D70BFB6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3058F-1EFC-46FC-AF1E-B5B139DD3B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30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EC401-F92F-1609-CC6F-CE9151572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3AD700-4391-0F9C-51FE-BA9A42C680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2323D6-1FE3-97B8-96CB-79D45BBA0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34CBC-D77E-4118-AF5D-FD535A4EE738}" type="datetimeFigureOut">
              <a:rPr lang="en-IN" smtClean="0"/>
              <a:t>05-06-2024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476A5C-47F0-49D9-CD5F-526982BA3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7E188B-B59E-5993-D605-4A0F3DFA1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3058F-1EFC-46FC-AF1E-B5B139DD3B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007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58EF1B-12F6-B8DA-B107-AFE54AFBB1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1F68D5-1E76-458D-955D-C1CBB73047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12A6-8816-084F-24FB-7E2CA2713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34CBC-D77E-4118-AF5D-FD535A4EE738}" type="datetimeFigureOut">
              <a:rPr lang="en-IN" smtClean="0"/>
              <a:t>05-06-2024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C347C-0476-AFD6-9185-4C5A25D9F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567FB0-BBE2-37ED-728C-DB4044514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3058F-1EFC-46FC-AF1E-B5B139DD3B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9251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75555-20B6-BB70-687F-074B456F3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C66CED-9926-43C0-DB99-64F8C8A449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F1A35C-6F36-CD67-6275-93B81E576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34CBC-D77E-4118-AF5D-FD535A4EE738}" type="datetimeFigureOut">
              <a:rPr lang="en-IN" smtClean="0"/>
              <a:t>05-06-2024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B8FD26-FE0A-DA40-A1D8-CEC22512A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2F50FD-AECF-370E-22A9-8F9F9B7FF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3058F-1EFC-46FC-AF1E-B5B139DD3B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9499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63D00-B3FC-7021-4AC6-6EE677A9F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69231-1AFA-6438-0AF8-6CA4384C4A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0358E9-BCE9-3C69-955A-B9E3D12D2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34CBC-D77E-4118-AF5D-FD535A4EE738}" type="datetimeFigureOut">
              <a:rPr lang="en-IN" smtClean="0"/>
              <a:t>05-06-2024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1B7160-13DB-E43E-9272-1C3DF7985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8C0143-773E-8E43-4FCC-7307F33D5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3058F-1EFC-46FC-AF1E-B5B139DD3B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2882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FFF0C-A029-83DF-B971-B05B7A2DF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D0627-29EE-B747-37F3-99FFCFF874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72263C-D164-8A11-6C48-BAC3C99D81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F2E7A5-11BB-0DAF-5D4F-84E15425E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34CBC-D77E-4118-AF5D-FD535A4EE738}" type="datetimeFigureOut">
              <a:rPr lang="en-IN" smtClean="0"/>
              <a:t>05-06-2024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07FA4E-4F7D-9FDE-501F-B1D8E2A70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8BE9B9-6F84-E4A0-7936-537AA157E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3058F-1EFC-46FC-AF1E-B5B139DD3B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6639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D6A91-B2A9-9F9D-E9EC-1256A2A26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11F20A-F80A-A877-763B-11040E8B48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F3DE82-3170-D6E2-41CE-081D2BA6BC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385BF8-0938-0774-52EE-A93DC19BC2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3637B1-0CE5-771D-5606-E6EAD826CB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0F8D87-CD8D-6261-AAED-7FA5C7B4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34CBC-D77E-4118-AF5D-FD535A4EE738}" type="datetimeFigureOut">
              <a:rPr lang="en-IN" smtClean="0"/>
              <a:t>05-06-2024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5DE690-C8CE-22EA-6A41-FF388F2DE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7AE4AE-C819-5917-AD96-0E4B1E7A6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3058F-1EFC-46FC-AF1E-B5B139DD3B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0412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EAF2A-7DD3-EA1A-32B5-603AB9287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5BE958-C2D0-02F6-C027-BC1B74AE8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34CBC-D77E-4118-AF5D-FD535A4EE738}" type="datetimeFigureOut">
              <a:rPr lang="en-IN" smtClean="0"/>
              <a:t>05-06-2024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0F4935-34C6-9C14-4F2A-E7CFB1BFF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3AD2B4-3CCE-A5FB-92EF-D127A07EC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3058F-1EFC-46FC-AF1E-B5B139DD3B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8722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23BF6B-311E-E146-FDDC-D9B7653AF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34CBC-D77E-4118-AF5D-FD535A4EE738}" type="datetimeFigureOut">
              <a:rPr lang="en-IN" smtClean="0"/>
              <a:t>05-06-2024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22C66D-0054-5DB7-B230-F1D20CC04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4B158D-A781-8E0E-84E5-4E13324B5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3058F-1EFC-46FC-AF1E-B5B139DD3B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9869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2FC72-0CBF-D8AF-F21A-525342530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E8B31F-3FFF-0008-70B0-CE3B64553E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B1B327-74C7-6C64-80BF-8753AEC76F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739A59-D757-0006-D457-5C0DCC3C1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34CBC-D77E-4118-AF5D-FD535A4EE738}" type="datetimeFigureOut">
              <a:rPr lang="en-IN" smtClean="0"/>
              <a:t>05-06-2024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4855CD-DF43-394B-CB3E-D703BD39B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F9E8F-BDBC-23A4-91E3-23175EAD3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3058F-1EFC-46FC-AF1E-B5B139DD3B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5973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037CB-8304-3DDE-034D-2A5FAD312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9028D7-E979-9293-B763-7F05551ED3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46A7B9-26D5-AE2E-42AA-BC4745B281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961AB9-5122-4B65-0317-FB4E2EC41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34CBC-D77E-4118-AF5D-FD535A4EE738}" type="datetimeFigureOut">
              <a:rPr lang="en-IN" smtClean="0"/>
              <a:t>05-06-2024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359FCC-FE36-B5D1-D97F-2178B8817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35DE39-F522-A6BC-295F-724F504F0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3058F-1EFC-46FC-AF1E-B5B139DD3B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0534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35BDCA-B8C3-B4F7-D84F-476611DB3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272036-DC7B-B4D6-C966-4D7CCE7825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81AD12-6341-D4C8-145C-E6B3805BC8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C34CBC-D77E-4118-AF5D-FD535A4EE738}" type="datetimeFigureOut">
              <a:rPr lang="en-IN" smtClean="0"/>
              <a:t>05-06-2024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6EC1B8-6F83-D102-2D07-1527A0A9CA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DAF08D-68F0-C2D0-C714-12F090D356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33058F-1EFC-46FC-AF1E-B5B139DD3B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3456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6E7CC3E-4937-DF7A-DBAE-760C6321845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0"/>
                    </a14:imgEffect>
                  </a14:imgLayer>
                </a14:imgProps>
              </a:ext>
            </a:extLst>
          </a:blip>
          <a:srcRect l="22345" r="22604"/>
          <a:stretch/>
        </p:blipFill>
        <p:spPr>
          <a:xfrm>
            <a:off x="1970202" y="0"/>
            <a:ext cx="817303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397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9C2D163-C758-93DD-FFEE-2AF0DC65241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348"/>
          <a:stretch/>
        </p:blipFill>
        <p:spPr>
          <a:xfrm>
            <a:off x="194821" y="329940"/>
            <a:ext cx="11802358" cy="6117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7406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Himanshi Kawade</dc:creator>
  <cp:lastModifiedBy>Himanshi Kawade</cp:lastModifiedBy>
  <cp:revision>1</cp:revision>
  <dcterms:created xsi:type="dcterms:W3CDTF">2024-06-05T06:40:15Z</dcterms:created>
  <dcterms:modified xsi:type="dcterms:W3CDTF">2024-06-05T06:44:42Z</dcterms:modified>
</cp:coreProperties>
</file>