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D3B2879-926C-444F-8AD4-81CAE6717C6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FE41A5D-18BC-4088-A6BA-17C13FF6B8D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4/13/19 5:06:32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FDF31086-3666-448E-B1E7-50608B8F84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280987"/>
            <a:ext cx="98774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B8208E57-E8AD-41DD-A950-D76402E96B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00025"/>
            <a:ext cx="9525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51D5F65A-608E-44CD-8E8F-692289B469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280987"/>
            <a:ext cx="98774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B5D60596-A4D1-4232-876E-63DE091764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500062"/>
            <a:ext cx="9867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4A00273E-A149-428C-B95E-7A63F328FE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280987"/>
            <a:ext cx="52197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8152710E-683D-45A5-8F88-63D6A3BFD7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929" y="0"/>
            <a:ext cx="5770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5ACB130D-03EC-4ED9-A70A-61FEC51CA0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939" y="0"/>
            <a:ext cx="2528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C8FFCF9F-6F8A-41BC-995C-E8AE5C0233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553" y="0"/>
            <a:ext cx="2726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