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2" d="100"/>
          <a:sy n="72" d="100"/>
        </p:scale>
        <p:origin x="82" y="46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2462C-3FEA-4A53-9839-ADCCE523C097}" type="datetimeFigureOut">
              <a:rPr lang="en-IN" smtClean="0"/>
              <a:t>02-11-2022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BC2B7-A254-4F47-A155-966A408E45C6}" type="slidenum">
              <a:rPr lang="en-IN" smtClean="0"/>
              <a:t>‹#›</a:t>
            </a:fld>
            <a:endParaRPr lang="en-IN"/>
          </a:p>
        </p:txBody>
      </p:sp>
    </p:spTree>
    <p:extLst>
      <p:ext uri="{BB962C8B-B14F-4D97-AF65-F5344CB8AC3E}">
        <p14:creationId xmlns:p14="http://schemas.microsoft.com/office/powerpoint/2010/main" val="262652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bookmarkNavigator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03a3329-7f9d-4c00-b7d1-6ddb5e4170f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03a3329-7f9d-4c00-b7d1-6ddb5e4170f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03a3329-7f9d-4c00-b7d1-6ddb5e4170f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project on power bi bank domain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11/2/2022 5:56:22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11/1/2022 10:37:53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card ,card ,card ,card ,card ,card ,shape ,shape ,shape ,slicer ,slicer ,slicer ,slicer ,slicer ,clusteredColumnChart ,pieChart ,clusteredBarChart ,bookmarkNavigator ,actionButton ,donutChart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textbox ,shape ,actionButton ,areaChart ,pi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174</Words>
  <Application>Microsoft Office PowerPoint</Application>
  <PresentationFormat>Widescreen</PresentationFormat>
  <Paragraphs>93</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project on power bi bank domain</vt:lpstr>
      <vt:lpstr>Page 1</vt:lpstr>
      <vt:lpstr>Page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HIMANSHI RAI</cp:lastModifiedBy>
  <cp:revision>4</cp:revision>
  <dcterms:created xsi:type="dcterms:W3CDTF">2016-09-04T11:54:55Z</dcterms:created>
  <dcterms:modified xsi:type="dcterms:W3CDTF">2022-11-02T05:59:23Z</dcterms:modified>
</cp:coreProperties>
</file>