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3962" cy="72808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Create “main” folder in Project directory</a:t>
            </a:r>
          </a:p>
          <a:p>
            <a:pPr algn="ctr"/>
            <a:r>
              <a:rPr lang="en-US" sz="1400" b="1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2006699" y="958174"/>
            <a:ext cx="3495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Switch Input</a:t>
            </a:r>
          </a:p>
          <a:p>
            <a:pPr algn="ctr"/>
            <a:r>
              <a:rPr lang="en-US" sz="1400" b="1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3202" y="1322216"/>
            <a:ext cx="680" cy="354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513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12944" y="594133"/>
            <a:ext cx="1193755" cy="728084"/>
          </a:xfrm>
          <a:prstGeom prst="flowChartTerminator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55643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</p:cNvCxnSpPr>
          <p:nvPr/>
        </p:nvCxnSpPr>
        <p:spPr>
          <a:xfrm flipH="1">
            <a:off x="5488648" y="4047881"/>
            <a:ext cx="2038" cy="509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55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US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513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US" sz="1200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650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7553473" y="3208470"/>
            <a:ext cx="1782924" cy="906205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6" cy="15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513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US" sz="1200" b="1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Switch Input</a:t>
            </a:r>
          </a:p>
          <a:p>
            <a:pPr algn="ctr"/>
            <a:r>
              <a:rPr lang="en-US" sz="1400" b="1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2104002" cy="1039770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9" y="1156708"/>
            <a:ext cx="3974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513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US" sz="1200" b="1" dirty="0"/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55643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US" sz="1200" b="1" dirty="0"/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2096526" cy="1039770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2"/>
            <a:ext cx="404878" cy="10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513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US" sz="1200" b="1" dirty="0"/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556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</a:t>
            </a:r>
            <a:endParaRPr lang="en-US" sz="1200" b="1" dirty="0"/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2063436" cy="1248337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5" y="3683351"/>
            <a:ext cx="441821" cy="36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11706919" y="3427339"/>
            <a:ext cx="513667" cy="30777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US" sz="1200" b="1" dirty="0"/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513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US" sz="1200" b="1" dirty="0"/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xmlns="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513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True</a:t>
            </a:r>
            <a:endParaRPr lang="en-US" sz="1200" b="1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10152439" y="7332038"/>
            <a:ext cx="1865874" cy="1191476"/>
          </a:xfrm>
          <a:prstGeom prst="flowChartProcess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650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 flipH="1">
            <a:off x="11085376" y="6988333"/>
            <a:ext cx="942" cy="343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444935" y="4114676"/>
            <a:ext cx="1707504" cy="38131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198740" y="-126239"/>
            <a:ext cx="1299181" cy="5070718"/>
          </a:xfrm>
          <a:prstGeom prst="bentConnector4">
            <a:avLst>
              <a:gd name="adj1" fmla="val -17596"/>
              <a:gd name="adj2" fmla="val 1045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336397" y="2615510"/>
            <a:ext cx="203131" cy="10460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444935" y="3686963"/>
            <a:ext cx="5796837" cy="427712"/>
          </a:xfrm>
          <a:prstGeom prst="bentConnector4">
            <a:avLst>
              <a:gd name="adj1" fmla="val -3944"/>
              <a:gd name="adj2" fmla="val 1993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xmlns="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444935" y="2306731"/>
            <a:ext cx="5796837" cy="901739"/>
          </a:xfrm>
          <a:prstGeom prst="bentConnector4">
            <a:avLst>
              <a:gd name="adj1" fmla="val -3944"/>
              <a:gd name="adj2" fmla="val 7882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531529" y="-449772"/>
            <a:ext cx="2571647" cy="4744836"/>
          </a:xfrm>
          <a:prstGeom prst="bentConnector3">
            <a:avLst>
              <a:gd name="adj1" fmla="val -88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171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HEMRAJ</cp:lastModifiedBy>
  <cp:revision>44</cp:revision>
  <dcterms:created xsi:type="dcterms:W3CDTF">2021-01-19T12:02:17Z</dcterms:created>
  <dcterms:modified xsi:type="dcterms:W3CDTF">2022-07-25T13:10:58Z</dcterms:modified>
</cp:coreProperties>
</file>