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7"/>
  </p:normalViewPr>
  <p:slideViewPr>
    <p:cSldViewPr snapToGrid="0" snapToObjects="1">
      <p:cViewPr varScale="1">
        <p:scale>
          <a:sx n="135" d="100"/>
          <a:sy n="135" d="100"/>
        </p:scale>
        <p:origin x="1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6459F0-6E7C-BF4C-B445-B38DFC06AC46}" type="datetimeFigureOut">
              <a:rPr lang="cs-CZ" smtClean="0"/>
              <a:t>12.01.2022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DD6C3E5-005B-8A4E-A317-69641D3ECDD9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6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59F0-6E7C-BF4C-B445-B38DFC06AC46}" type="datetimeFigureOut">
              <a:rPr lang="cs-CZ" smtClean="0"/>
              <a:t>12.01.2022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C3E5-005B-8A4E-A317-69641D3EC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302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59F0-6E7C-BF4C-B445-B38DFC06AC46}" type="datetimeFigureOut">
              <a:rPr lang="cs-CZ" smtClean="0"/>
              <a:t>12.01.2022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C3E5-005B-8A4E-A317-69641D3EC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89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59F0-6E7C-BF4C-B445-B38DFC06AC46}" type="datetimeFigureOut">
              <a:rPr lang="cs-CZ" smtClean="0"/>
              <a:t>12.01.2022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C3E5-005B-8A4E-A317-69641D3EC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84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6459F0-6E7C-BF4C-B445-B38DFC06AC46}" type="datetimeFigureOut">
              <a:rPr lang="cs-CZ" smtClean="0"/>
              <a:t>12.01.2022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D6C3E5-005B-8A4E-A317-69641D3ECDD9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8959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59F0-6E7C-BF4C-B445-B38DFC06AC46}" type="datetimeFigureOut">
              <a:rPr lang="cs-CZ" smtClean="0"/>
              <a:t>12.01.2022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C3E5-005B-8A4E-A317-69641D3EC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7851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59F0-6E7C-BF4C-B445-B38DFC06AC46}" type="datetimeFigureOut">
              <a:rPr lang="cs-CZ" smtClean="0"/>
              <a:t>12.01.2022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C3E5-005B-8A4E-A317-69641D3EC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2588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59F0-6E7C-BF4C-B445-B38DFC06AC46}" type="datetimeFigureOut">
              <a:rPr lang="cs-CZ" smtClean="0"/>
              <a:t>12.01.2022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C3E5-005B-8A4E-A317-69641D3EC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286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59F0-6E7C-BF4C-B445-B38DFC06AC46}" type="datetimeFigureOut">
              <a:rPr lang="cs-CZ" smtClean="0"/>
              <a:t>12.01.2022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C3E5-005B-8A4E-A317-69641D3EC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629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56459F0-6E7C-BF4C-B445-B38DFC06AC46}" type="datetimeFigureOut">
              <a:rPr lang="cs-CZ" smtClean="0"/>
              <a:t>12.01.2022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DD6C3E5-005B-8A4E-A317-69641D3ECDD9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7987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56459F0-6E7C-BF4C-B445-B38DFC06AC46}" type="datetimeFigureOut">
              <a:rPr lang="cs-CZ" smtClean="0"/>
              <a:t>12.01.2022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DD6C3E5-005B-8A4E-A317-69641D3EC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54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6459F0-6E7C-BF4C-B445-B38DFC06AC46}" type="datetimeFigureOut">
              <a:rPr lang="cs-CZ" smtClean="0"/>
              <a:t>12.01.2022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D6C3E5-005B-8A4E-A317-69641D3ECDD9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16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BC0F03-F85E-7943-8540-AB20A33BC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cs-CZ" sz="4800" dirty="0"/>
              <a:t>Využití </a:t>
            </a:r>
            <a:r>
              <a:rPr lang="cs-CZ" sz="4800" dirty="0" err="1"/>
              <a:t>WebAssembly</a:t>
            </a:r>
            <a:r>
              <a:rPr lang="cs-CZ" sz="4800" dirty="0"/>
              <a:t> pro webové aplikace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B30FDAC-3881-BD46-859F-BFF6D7A5F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rgbClr val="2A1A00"/>
                </a:solidFill>
              </a:rPr>
              <a:t>Bedřich Schindler</a:t>
            </a:r>
          </a:p>
        </p:txBody>
      </p:sp>
    </p:spTree>
    <p:extLst>
      <p:ext uri="{BB962C8B-B14F-4D97-AF65-F5344CB8AC3E}">
        <p14:creationId xmlns:p14="http://schemas.microsoft.com/office/powerpoint/2010/main" val="8918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DC8A46-AF8F-354B-87D2-6D9B5E53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cs-CZ" sz="4400" dirty="0"/>
              <a:t>Cíl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2FA648-D1C9-444F-8C70-9CC5F234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cs-CZ" dirty="0"/>
              <a:t>Seznámení s </a:t>
            </a:r>
            <a:r>
              <a:rPr lang="cs-CZ" dirty="0" err="1"/>
              <a:t>WebAssembly</a:t>
            </a:r>
            <a:endParaRPr lang="cs-CZ" dirty="0"/>
          </a:p>
          <a:p>
            <a:r>
              <a:rPr lang="cs-CZ" dirty="0"/>
              <a:t>Popis problémů, které </a:t>
            </a:r>
            <a:r>
              <a:rPr lang="cs-CZ" dirty="0" err="1"/>
              <a:t>WebAssembly</a:t>
            </a:r>
            <a:r>
              <a:rPr lang="cs-CZ" dirty="0"/>
              <a:t> řeší a jeho alternativy</a:t>
            </a:r>
          </a:p>
          <a:p>
            <a:r>
              <a:rPr lang="cs-CZ" dirty="0"/>
              <a:t>Demonstrace kroků nezbytných ke kompilace kódu v C++ do </a:t>
            </a:r>
            <a:r>
              <a:rPr lang="cs-CZ" dirty="0" err="1"/>
              <a:t>WebAssembly</a:t>
            </a:r>
            <a:r>
              <a:rPr lang="cs-CZ" dirty="0"/>
              <a:t> a demonstrace použití na straně klientského </a:t>
            </a:r>
            <a:r>
              <a:rPr lang="cs-CZ" dirty="0" err="1"/>
              <a:t>JavaScriptu</a:t>
            </a:r>
            <a:r>
              <a:rPr lang="cs-CZ" dirty="0"/>
              <a:t> ve webové aplikaci</a:t>
            </a:r>
          </a:p>
          <a:p>
            <a:r>
              <a:rPr lang="cs-CZ" dirty="0"/>
              <a:t>Ukázka daných postupů na dvou existujících knihovnách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385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DC8A46-AF8F-354B-87D2-6D9B5E53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cs-CZ" sz="4400" dirty="0" err="1"/>
              <a:t>WebAssembly</a:t>
            </a:r>
            <a:endParaRPr lang="cs-CZ" sz="4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2FA648-D1C9-444F-8C70-9CC5F234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cs-CZ" dirty="0" err="1"/>
              <a:t>Nízkoúrovňový</a:t>
            </a:r>
            <a:r>
              <a:rPr lang="cs-CZ" dirty="0"/>
              <a:t> jazyk s kompaktním binárním formátem navržený pro spuštění v moderních webových prohlížečích</a:t>
            </a:r>
          </a:p>
          <a:p>
            <a:r>
              <a:rPr lang="cs-CZ" dirty="0"/>
              <a:t>Umožňuje provádění vysoce výkonného kódu ve webovém prohlížeči rychlostem podobným nativnímu strojovému kódu</a:t>
            </a:r>
          </a:p>
          <a:p>
            <a:r>
              <a:rPr lang="cs-CZ" dirty="0"/>
              <a:t>Existuje jak textový formát (WAT), tak binární formát (WASM)</a:t>
            </a:r>
          </a:p>
          <a:p>
            <a:r>
              <a:rPr lang="cs-CZ" dirty="0"/>
              <a:t>Je možné využít jako cíl kompilace z jazyků jako jsou C/C++, Python, Go atd.</a:t>
            </a:r>
          </a:p>
          <a:p>
            <a:r>
              <a:rPr lang="cs-CZ" dirty="0"/>
              <a:t>Alternativou </a:t>
            </a:r>
            <a:r>
              <a:rPr lang="cs-CZ" dirty="0" err="1"/>
              <a:t>asm.js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213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DC8A46-AF8F-354B-87D2-6D9B5E53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cs-CZ" sz="4400" dirty="0"/>
              <a:t>Kompilace do WASM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2FA648-D1C9-444F-8C70-9CC5F234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cs-CZ" dirty="0"/>
              <a:t>Existují kompilátory pro téměř všechny jazyky, některé jsou oficiálně podporované, některé nikoliv (často mají jen částečnou implementaci jazyka)</a:t>
            </a:r>
          </a:p>
          <a:p>
            <a:r>
              <a:rPr lang="cs-CZ" dirty="0"/>
              <a:t>V rámci práce byl využíván kompilátor </a:t>
            </a:r>
            <a:r>
              <a:rPr lang="cs-CZ" dirty="0" err="1"/>
              <a:t>Emscripten</a:t>
            </a:r>
            <a:r>
              <a:rPr lang="cs-CZ" dirty="0"/>
              <a:t> (</a:t>
            </a:r>
            <a:r>
              <a:rPr lang="cs-CZ" dirty="0" err="1"/>
              <a:t>em</a:t>
            </a:r>
            <a:r>
              <a:rPr lang="cs-CZ" dirty="0"/>
              <a:t>++), který umožňuje kompilovat kód z C a C++ do WASM</a:t>
            </a:r>
          </a:p>
        </p:txBody>
      </p:sp>
    </p:spTree>
    <p:extLst>
      <p:ext uri="{BB962C8B-B14F-4D97-AF65-F5344CB8AC3E}">
        <p14:creationId xmlns:p14="http://schemas.microsoft.com/office/powerpoint/2010/main" val="300411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DC8A46-AF8F-354B-87D2-6D9B5E53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cs-CZ" sz="4400" dirty="0"/>
              <a:t>Použití ve webovém prostředí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2FA648-D1C9-444F-8C70-9CC5F234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cs-CZ" dirty="0" err="1"/>
              <a:t>WebAssembly</a:t>
            </a:r>
            <a:r>
              <a:rPr lang="cs-CZ" dirty="0"/>
              <a:t> modul (WASM) stáhneme přes funkci </a:t>
            </a:r>
            <a:r>
              <a:rPr lang="cs-CZ" i="1" dirty="0" err="1"/>
              <a:t>fetch</a:t>
            </a:r>
            <a:endParaRPr lang="cs-CZ" i="1" dirty="0"/>
          </a:p>
          <a:p>
            <a:r>
              <a:rPr lang="cs-CZ" dirty="0"/>
              <a:t>Pomocí </a:t>
            </a:r>
            <a:r>
              <a:rPr lang="cs-CZ" dirty="0" err="1"/>
              <a:t>WebAssembly.instantiate</a:t>
            </a:r>
            <a:r>
              <a:rPr lang="cs-CZ" dirty="0"/>
              <a:t> či </a:t>
            </a:r>
            <a:r>
              <a:rPr lang="cs-CZ" dirty="0" err="1"/>
              <a:t>WebAssembly.instantiateStreaming</a:t>
            </a:r>
            <a:r>
              <a:rPr lang="cs-CZ" dirty="0"/>
              <a:t> vytvoříme instanci modulu, na kterém jsou dostupné exportované funkce</a:t>
            </a:r>
          </a:p>
          <a:p>
            <a:r>
              <a:rPr lang="cs-CZ" dirty="0" err="1"/>
              <a:t>Emscripten</a:t>
            </a:r>
            <a:r>
              <a:rPr lang="cs-CZ" dirty="0"/>
              <a:t> nám dovoluje vygenerovat JS soubor, který zajišťuje výše uvedenou funkcionalitu a přidává množství dalších pomocných funkcí a jeho forma se řídí parametry kompilátoru </a:t>
            </a:r>
            <a:r>
              <a:rPr lang="cs-CZ" dirty="0" err="1"/>
              <a:t>em</a:t>
            </a:r>
            <a:r>
              <a:rPr lang="cs-CZ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36560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DC8A46-AF8F-354B-87D2-6D9B5E53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cs-CZ" sz="4400" dirty="0"/>
              <a:t>Ukázky použití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2FA648-D1C9-444F-8C70-9CC5F234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cs-CZ" dirty="0"/>
              <a:t>Práce obsahuje základní exportování funkcí přes EMSCRIPTEN_KEEPALIVE, pokročilejší příklady využívají exportování přes EMSCRIPTEN_BINDINGS</a:t>
            </a:r>
          </a:p>
          <a:p>
            <a:r>
              <a:rPr lang="cs-CZ" dirty="0"/>
              <a:t>Implementace na webové straně se liší tím, že pokročilejší ukázka používá pro paralelizaci Web </a:t>
            </a:r>
            <a:r>
              <a:rPr lang="cs-CZ" dirty="0" err="1"/>
              <a:t>Worker</a:t>
            </a:r>
            <a:r>
              <a:rPr lang="cs-CZ" dirty="0"/>
              <a:t> API a neblokuje tak hlavní vlákno prohlížeče</a:t>
            </a:r>
          </a:p>
          <a:p>
            <a:r>
              <a:rPr lang="cs-CZ" dirty="0"/>
              <a:t>Ukázková aplikace obsahuje implementaci tří C++ knihoven, které jsou mapovány přes EMSCRIPTEN_BINDINGS a jejich použití ve webovém prostředí je demonstrováno na třech primitivním ukázkových aplikacích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1609796"/>
      </p:ext>
    </p:extLst>
  </p:cSld>
  <p:clrMapOvr>
    <a:masterClrMapping/>
  </p:clrMapOvr>
</p:sld>
</file>

<file path=ppt/theme/theme1.xml><?xml version="1.0" encoding="utf-8"?>
<a:theme xmlns:a="http://schemas.openxmlformats.org/drawingml/2006/main" name="Odznáček">
  <a:themeElements>
    <a:clrScheme name="Odznáče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{A7D40BC1-7B01-4A49-AB8A-46AB0BDA1B38}tf10001071</Template>
  <TotalTime>1073</TotalTime>
  <Words>287</Words>
  <Application>Microsoft Macintosh PowerPoint</Application>
  <PresentationFormat>Širokoúhlá obrazovka</PresentationFormat>
  <Paragraphs>25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Odznáček</vt:lpstr>
      <vt:lpstr>Využití WebAssembly pro webové aplikace</vt:lpstr>
      <vt:lpstr>Cíl</vt:lpstr>
      <vt:lpstr>WebAssembly</vt:lpstr>
      <vt:lpstr>Kompilace do WASM</vt:lpstr>
      <vt:lpstr>Použití ve webovém prostředí</vt:lpstr>
      <vt:lpstr>Ukázky použití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Využití WebAssembly pro webové aplikace</dc:title>
  <dc:creator>Schindler, Bedrich</dc:creator>
  <cp:lastModifiedBy>Schindler, Bedrich</cp:lastModifiedBy>
  <cp:revision>1</cp:revision>
  <dcterms:created xsi:type="dcterms:W3CDTF">2022-01-12T19:41:58Z</dcterms:created>
  <dcterms:modified xsi:type="dcterms:W3CDTF">2022-01-13T13:35:48Z</dcterms:modified>
</cp:coreProperties>
</file>