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85" autoAdjust="0"/>
  </p:normalViewPr>
  <p:slideViewPr>
    <p:cSldViewPr snapToGrid="0">
      <p:cViewPr varScale="1">
        <p:scale>
          <a:sx n="106" d="100"/>
          <a:sy n="106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anshu shrivas" userId="1aa714598de11b48" providerId="LiveId" clId="{997B8798-593C-40AE-9262-88B770C76DEA}"/>
    <pc:docChg chg="undo custSel delSld modSld">
      <pc:chgData name="himanshu shrivas" userId="1aa714598de11b48" providerId="LiveId" clId="{997B8798-593C-40AE-9262-88B770C76DEA}" dt="2022-11-18T05:54:28.256" v="1435" actId="20577"/>
      <pc:docMkLst>
        <pc:docMk/>
      </pc:docMkLst>
      <pc:sldChg chg="delSp modSp mod">
        <pc:chgData name="himanshu shrivas" userId="1aa714598de11b48" providerId="LiveId" clId="{997B8798-593C-40AE-9262-88B770C76DEA}" dt="2022-11-18T05:54:28.256" v="1435" actId="20577"/>
        <pc:sldMkLst>
          <pc:docMk/>
          <pc:sldMk cId="0" sldId="256"/>
        </pc:sldMkLst>
        <pc:spChg chg="mod">
          <ac:chgData name="himanshu shrivas" userId="1aa714598de11b48" providerId="LiveId" clId="{997B8798-593C-40AE-9262-88B770C76DEA}" dt="2022-11-18T05:54:28.256" v="1435" actId="20577"/>
          <ac:spMkLst>
            <pc:docMk/>
            <pc:sldMk cId="0" sldId="256"/>
            <ac:spMk id="113" creationId="{00000000-0000-0000-0000-000000000000}"/>
          </ac:spMkLst>
        </pc:spChg>
        <pc:spChg chg="del mod">
          <ac:chgData name="himanshu shrivas" userId="1aa714598de11b48" providerId="LiveId" clId="{997B8798-593C-40AE-9262-88B770C76DEA}" dt="2022-11-18T05:52:19.687" v="1364" actId="478"/>
          <ac:spMkLst>
            <pc:docMk/>
            <pc:sldMk cId="0" sldId="256"/>
            <ac:spMk id="114" creationId="{00000000-0000-0000-0000-000000000000}"/>
          </ac:spMkLst>
        </pc:spChg>
      </pc:sldChg>
      <pc:sldChg chg="delSp modSp mod">
        <pc:chgData name="himanshu shrivas" userId="1aa714598de11b48" providerId="LiveId" clId="{997B8798-593C-40AE-9262-88B770C76DEA}" dt="2022-11-18T05:52:12.348" v="1360" actId="478"/>
        <pc:sldMkLst>
          <pc:docMk/>
          <pc:sldMk cId="0" sldId="257"/>
        </pc:sldMkLst>
        <pc:spChg chg="del mod">
          <ac:chgData name="himanshu shrivas" userId="1aa714598de11b48" providerId="LiveId" clId="{997B8798-593C-40AE-9262-88B770C76DEA}" dt="2022-11-18T05:52:12.348" v="1360" actId="478"/>
          <ac:spMkLst>
            <pc:docMk/>
            <pc:sldMk cId="0" sldId="257"/>
            <ac:spMk id="119" creationId="{00000000-0000-0000-0000-000000000000}"/>
          </ac:spMkLst>
        </pc:spChg>
      </pc:sldChg>
      <pc:sldChg chg="delSp modSp mod">
        <pc:chgData name="himanshu shrivas" userId="1aa714598de11b48" providerId="LiveId" clId="{997B8798-593C-40AE-9262-88B770C76DEA}" dt="2022-11-18T05:52:04.553" v="1358" actId="478"/>
        <pc:sldMkLst>
          <pc:docMk/>
          <pc:sldMk cId="0" sldId="258"/>
        </pc:sldMkLst>
        <pc:spChg chg="mod">
          <ac:chgData name="himanshu shrivas" userId="1aa714598de11b48" providerId="LiveId" clId="{997B8798-593C-40AE-9262-88B770C76DEA}" dt="2022-11-17T06:30:43.796" v="2" actId="20577"/>
          <ac:spMkLst>
            <pc:docMk/>
            <pc:sldMk cId="0" sldId="258"/>
            <ac:spMk id="123" creationId="{00000000-0000-0000-0000-000000000000}"/>
          </ac:spMkLst>
        </pc:spChg>
        <pc:spChg chg="del mod">
          <ac:chgData name="himanshu shrivas" userId="1aa714598de11b48" providerId="LiveId" clId="{997B8798-593C-40AE-9262-88B770C76DEA}" dt="2022-11-18T05:52:04.553" v="1358" actId="478"/>
          <ac:spMkLst>
            <pc:docMk/>
            <pc:sldMk cId="0" sldId="258"/>
            <ac:spMk id="128" creationId="{00000000-0000-0000-0000-000000000000}"/>
          </ac:spMkLst>
        </pc:spChg>
      </pc:sldChg>
      <pc:sldChg chg="delSp modSp mod">
        <pc:chgData name="himanshu shrivas" userId="1aa714598de11b48" providerId="LiveId" clId="{997B8798-593C-40AE-9262-88B770C76DEA}" dt="2022-11-18T05:52:27.656" v="1366" actId="478"/>
        <pc:sldMkLst>
          <pc:docMk/>
          <pc:sldMk cId="0" sldId="259"/>
        </pc:sldMkLst>
        <pc:spChg chg="del mod">
          <ac:chgData name="himanshu shrivas" userId="1aa714598de11b48" providerId="LiveId" clId="{997B8798-593C-40AE-9262-88B770C76DEA}" dt="2022-11-18T05:52:27.656" v="1366" actId="478"/>
          <ac:spMkLst>
            <pc:docMk/>
            <pc:sldMk cId="0" sldId="259"/>
            <ac:spMk id="137" creationId="{00000000-0000-0000-0000-000000000000}"/>
          </ac:spMkLst>
        </pc:spChg>
      </pc:sldChg>
      <pc:sldChg chg="addSp delSp modSp mod">
        <pc:chgData name="himanshu shrivas" userId="1aa714598de11b48" providerId="LiveId" clId="{997B8798-593C-40AE-9262-88B770C76DEA}" dt="2022-11-18T05:52:32.043" v="1368" actId="478"/>
        <pc:sldMkLst>
          <pc:docMk/>
          <pc:sldMk cId="0" sldId="260"/>
        </pc:sldMkLst>
        <pc:spChg chg="mod">
          <ac:chgData name="himanshu shrivas" userId="1aa714598de11b48" providerId="LiveId" clId="{997B8798-593C-40AE-9262-88B770C76DEA}" dt="2022-11-18T05:05:39.846" v="588" actId="20577"/>
          <ac:spMkLst>
            <pc:docMk/>
            <pc:sldMk cId="0" sldId="260"/>
            <ac:spMk id="141" creationId="{00000000-0000-0000-0000-000000000000}"/>
          </ac:spMkLst>
        </pc:spChg>
        <pc:spChg chg="mod">
          <ac:chgData name="himanshu shrivas" userId="1aa714598de11b48" providerId="LiveId" clId="{997B8798-593C-40AE-9262-88B770C76DEA}" dt="2022-11-18T05:04:55.168" v="571" actId="5793"/>
          <ac:spMkLst>
            <pc:docMk/>
            <pc:sldMk cId="0" sldId="260"/>
            <ac:spMk id="142" creationId="{00000000-0000-0000-0000-000000000000}"/>
          </ac:spMkLst>
        </pc:spChg>
        <pc:spChg chg="del mod">
          <ac:chgData name="himanshu shrivas" userId="1aa714598de11b48" providerId="LiveId" clId="{997B8798-593C-40AE-9262-88B770C76DEA}" dt="2022-11-18T05:52:32.043" v="1368" actId="478"/>
          <ac:spMkLst>
            <pc:docMk/>
            <pc:sldMk cId="0" sldId="260"/>
            <ac:spMk id="146" creationId="{00000000-0000-0000-0000-000000000000}"/>
          </ac:spMkLst>
        </pc:spChg>
        <pc:grpChg chg="del">
          <ac:chgData name="himanshu shrivas" userId="1aa714598de11b48" providerId="LiveId" clId="{997B8798-593C-40AE-9262-88B770C76DEA}" dt="2022-11-18T04:52:17.708" v="278" actId="478"/>
          <ac:grpSpMkLst>
            <pc:docMk/>
            <pc:sldMk cId="0" sldId="260"/>
            <ac:grpSpMk id="145" creationId="{00000000-0000-0000-0000-000000000000}"/>
          </ac:grpSpMkLst>
        </pc:grpChg>
        <pc:picChg chg="add mod">
          <ac:chgData name="himanshu shrivas" userId="1aa714598de11b48" providerId="LiveId" clId="{997B8798-593C-40AE-9262-88B770C76DEA}" dt="2022-11-18T04:52:14.926" v="277" actId="1076"/>
          <ac:picMkLst>
            <pc:docMk/>
            <pc:sldMk cId="0" sldId="260"/>
            <ac:picMk id="3" creationId="{B89610D4-3556-7E3B-46EA-283BD47AC91C}"/>
          </ac:picMkLst>
        </pc:picChg>
      </pc:sldChg>
      <pc:sldChg chg="addSp delSp modSp mod">
        <pc:chgData name="himanshu shrivas" userId="1aa714598de11b48" providerId="LiveId" clId="{997B8798-593C-40AE-9262-88B770C76DEA}" dt="2022-11-18T05:52:37.578" v="1370" actId="478"/>
        <pc:sldMkLst>
          <pc:docMk/>
          <pc:sldMk cId="0" sldId="261"/>
        </pc:sldMkLst>
        <pc:spChg chg="mod">
          <ac:chgData name="himanshu shrivas" userId="1aa714598de11b48" providerId="LiveId" clId="{997B8798-593C-40AE-9262-88B770C76DEA}" dt="2022-11-18T05:06:04.336" v="592" actId="20577"/>
          <ac:spMkLst>
            <pc:docMk/>
            <pc:sldMk cId="0" sldId="261"/>
            <ac:spMk id="150" creationId="{00000000-0000-0000-0000-000000000000}"/>
          </ac:spMkLst>
        </pc:spChg>
        <pc:spChg chg="mod">
          <ac:chgData name="himanshu shrivas" userId="1aa714598de11b48" providerId="LiveId" clId="{997B8798-593C-40AE-9262-88B770C76DEA}" dt="2022-11-18T05:35:18.081" v="974"/>
          <ac:spMkLst>
            <pc:docMk/>
            <pc:sldMk cId="0" sldId="261"/>
            <ac:spMk id="151" creationId="{00000000-0000-0000-0000-000000000000}"/>
          </ac:spMkLst>
        </pc:spChg>
        <pc:spChg chg="del mod">
          <ac:chgData name="himanshu shrivas" userId="1aa714598de11b48" providerId="LiveId" clId="{997B8798-593C-40AE-9262-88B770C76DEA}" dt="2022-11-18T05:52:37.578" v="1370" actId="478"/>
          <ac:spMkLst>
            <pc:docMk/>
            <pc:sldMk cId="0" sldId="261"/>
            <ac:spMk id="155" creationId="{00000000-0000-0000-0000-000000000000}"/>
          </ac:spMkLst>
        </pc:spChg>
        <pc:picChg chg="add mod">
          <ac:chgData name="himanshu shrivas" userId="1aa714598de11b48" providerId="LiveId" clId="{997B8798-593C-40AE-9262-88B770C76DEA}" dt="2022-11-18T05:15:37.689" v="797" actId="1076"/>
          <ac:picMkLst>
            <pc:docMk/>
            <pc:sldMk cId="0" sldId="261"/>
            <ac:picMk id="3" creationId="{AA2E46A6-690C-0D8C-5F10-A9CC6FB9F668}"/>
          </ac:picMkLst>
        </pc:picChg>
      </pc:sldChg>
      <pc:sldChg chg="addSp delSp modSp mod">
        <pc:chgData name="himanshu shrivas" userId="1aa714598de11b48" providerId="LiveId" clId="{997B8798-593C-40AE-9262-88B770C76DEA}" dt="2022-11-18T05:52:41.967" v="1372" actId="478"/>
        <pc:sldMkLst>
          <pc:docMk/>
          <pc:sldMk cId="0" sldId="262"/>
        </pc:sldMkLst>
        <pc:spChg chg="add del mod">
          <ac:chgData name="himanshu shrivas" userId="1aa714598de11b48" providerId="LiveId" clId="{997B8798-593C-40AE-9262-88B770C76DEA}" dt="2022-11-18T05:51:56.317" v="1356"/>
          <ac:spMkLst>
            <pc:docMk/>
            <pc:sldMk cId="0" sldId="262"/>
            <ac:spMk id="2" creationId="{F5BB8FC3-DCE1-04C1-5E4C-546BFFE7BB0B}"/>
          </ac:spMkLst>
        </pc:spChg>
        <pc:spChg chg="add mod">
          <ac:chgData name="himanshu shrivas" userId="1aa714598de11b48" providerId="LiveId" clId="{997B8798-593C-40AE-9262-88B770C76DEA}" dt="2022-11-18T05:50:51.053" v="1353" actId="20577"/>
          <ac:spMkLst>
            <pc:docMk/>
            <pc:sldMk cId="0" sldId="262"/>
            <ac:spMk id="3" creationId="{0A8D71D8-B32F-4322-0065-568050FA0E7C}"/>
          </ac:spMkLst>
        </pc:spChg>
        <pc:spChg chg="mod">
          <ac:chgData name="himanshu shrivas" userId="1aa714598de11b48" providerId="LiveId" clId="{997B8798-593C-40AE-9262-88B770C76DEA}" dt="2022-11-18T05:44:52.056" v="989" actId="1076"/>
          <ac:spMkLst>
            <pc:docMk/>
            <pc:sldMk cId="0" sldId="262"/>
            <ac:spMk id="157" creationId="{00000000-0000-0000-0000-000000000000}"/>
          </ac:spMkLst>
        </pc:spChg>
        <pc:spChg chg="mod">
          <ac:chgData name="himanshu shrivas" userId="1aa714598de11b48" providerId="LiveId" clId="{997B8798-593C-40AE-9262-88B770C76DEA}" dt="2022-11-18T05:44:56.020" v="990" actId="1076"/>
          <ac:spMkLst>
            <pc:docMk/>
            <pc:sldMk cId="0" sldId="262"/>
            <ac:spMk id="158" creationId="{00000000-0000-0000-0000-000000000000}"/>
          </ac:spMkLst>
        </pc:spChg>
        <pc:spChg chg="del mod">
          <ac:chgData name="himanshu shrivas" userId="1aa714598de11b48" providerId="LiveId" clId="{997B8798-593C-40AE-9262-88B770C76DEA}" dt="2022-11-18T05:52:41.967" v="1372" actId="478"/>
          <ac:spMkLst>
            <pc:docMk/>
            <pc:sldMk cId="0" sldId="262"/>
            <ac:spMk id="159" creationId="{00000000-0000-0000-0000-000000000000}"/>
          </ac:spMkLst>
        </pc:spChg>
      </pc:sldChg>
      <pc:sldChg chg="del">
        <pc:chgData name="himanshu shrivas" userId="1aa714598de11b48" providerId="LiveId" clId="{997B8798-593C-40AE-9262-88B770C76DEA}" dt="2022-11-18T05:35:31.642" v="975" actId="47"/>
        <pc:sldMkLst>
          <pc:docMk/>
          <pc:sldMk cId="0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</a:t>
            </a:r>
            <a:r>
              <a:rPr lang="en-US" dirty="0"/>
              <a:t>Approach for 1000</a:t>
            </a:r>
            <a:r>
              <a:rPr dirty="0"/>
              <a:t>] - [</a:t>
            </a:r>
            <a:r>
              <a:rPr lang="en-US" dirty="0"/>
              <a:t>Himanshu </a:t>
            </a:r>
            <a:r>
              <a:rPr lang="en-US" dirty="0" err="1"/>
              <a:t>shriwas</a:t>
            </a:r>
            <a:r>
              <a:rPr dirty="0"/>
              <a:t>]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Dataset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309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/>
              <a:t>By Analysing the data by the customers most customer live in New south Wales, Australia </a:t>
            </a:r>
          </a:p>
          <a:p>
            <a:endParaRPr lang="en-I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/>
              <a:t>Most customers have used different products in a year according to their transition, thus many duplicate names records can exist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/>
              <a:t>The average age of most customers are is between 35 to 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/>
              <a:t>Customers in manufacturing and in financial services are higher compare to other job categories</a:t>
            </a:r>
          </a:p>
          <a:p>
            <a:endParaRPr lang="en-I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sz="1100" dirty="0"/>
          </a:p>
        </p:txBody>
      </p:sp>
      <p:grpSp>
        <p:nvGrpSpPr>
          <p:cNvPr id="127" name="Shape 74"/>
          <p:cNvGrpSpPr/>
          <p:nvPr/>
        </p:nvGrpSpPr>
        <p:grpSpPr>
          <a:xfrm>
            <a:off x="4969973" y="2164723"/>
            <a:ext cx="3800704" cy="2649304"/>
            <a:chOff x="-1" y="-1"/>
            <a:chExt cx="3800702" cy="2649302"/>
          </a:xfrm>
        </p:grpSpPr>
        <p:sp>
          <p:nvSpPr>
            <p:cNvPr id="125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</a:t>
              </a:r>
              <a:r>
                <a:rPr dirty="0" err="1"/>
                <a:t>su</a:t>
              </a:r>
              <a:r>
                <a:rPr lang="en-IN" dirty="0"/>
                <a:t>p</a:t>
              </a:r>
              <a:r>
                <a:rPr dirty="0"/>
                <a:t>porting images, graphs, data or </a:t>
              </a:r>
              <a:r>
                <a:rPr dirty="0" err="1"/>
                <a:t>extr</a:t>
              </a:r>
              <a:r>
                <a:rPr lang="en-IN" dirty="0"/>
                <a:t>a</a:t>
              </a:r>
              <a:r>
                <a:rPr dirty="0"/>
                <a:t> text here.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517C70E-2BD8-AA70-8FE3-C37FBAE06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200" y="2164723"/>
            <a:ext cx="4496190" cy="263674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>
                <a:solidFill>
                  <a:srgbClr val="333333"/>
                </a:solidFill>
                <a:latin typeface="Open Sans" panose="020B0606030504020204" pitchFamily="34" charset="0"/>
              </a:rPr>
              <a:t>U</a:t>
            </a:r>
            <a:r>
              <a:rPr lang="en-IN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nderstanding the data distributions</a:t>
            </a:r>
            <a:endParaRPr lang="en-IN"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082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list price of the product should be more than 1000 as most customer prefers  to purchase bike for long term</a:t>
            </a:r>
          </a:p>
          <a:p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Customers who are less 50 years of age have taken into the account as many of them are working professionals and travel regularly to their destination of work</a:t>
            </a:r>
            <a:endParaRPr sz="1200"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46AB509-0FCF-A109-E9B0-E562BBAB4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974" y="2113614"/>
            <a:ext cx="4740051" cy="290347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Data transformations and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modeling</a:t>
            </a:r>
            <a:r>
              <a:rPr lang="en-I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077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date of birth of the customers has to be changed into their age as per the transaction year.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</a:t>
            </a:r>
            <a:r>
              <a:rPr lang="en-IN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=INT(YEARFRAC(</a:t>
            </a:r>
            <a:r>
              <a:rPr lang="en-IN" sz="12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start,end</a:t>
            </a:r>
            <a:r>
              <a:rPr lang="en-IN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)) function has used to change into the 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02124"/>
                </a:solidFill>
                <a:latin typeface="arial" panose="020B0604020202020204" pitchFamily="34" charset="0"/>
              </a:rPr>
              <a:t>Using Microsoft server SQL the data is analysed by the customers transaction and profit they made for on their purchase </a:t>
            </a:r>
            <a:endParaRPr lang="en-IN" sz="12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9610D4-3556-7E3B-46EA-283BD47AC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973" y="2152305"/>
            <a:ext cx="2949196" cy="270533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Results interpretation and reporting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657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customers who have ordered the product at least 3 times have taken into the account along with the list price greater than 1000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As most customers are in financial services and manufacturing around 23% and 24% the profit margin will be higher in this job categories</a:t>
            </a: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A2E46A6-690C-0D8C-5F10-A9CC6FB9F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602" y="2155759"/>
            <a:ext cx="4449446" cy="266723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357899" y="955331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Conclusion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8D71D8-B32F-4322-0065-568050FA0E7C}"/>
              </a:ext>
            </a:extLst>
          </p:cNvPr>
          <p:cNvSpPr txBox="1"/>
          <p:nvPr/>
        </p:nvSpPr>
        <p:spPr>
          <a:xfrm>
            <a:off x="482400" y="2152800"/>
            <a:ext cx="645120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Customers who order regularly are consider into the premium category this customers are to be </a:t>
            </a:r>
            <a:r>
              <a:rPr lang="en-IN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targeted to drive the most value for the organisation</a:t>
            </a:r>
            <a:r>
              <a:rPr lang="en-I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 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333</Words>
  <Application>Microsoft Office PowerPoint</Application>
  <PresentationFormat>On-screen Show (16:9)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himanshu shrivas</cp:lastModifiedBy>
  <cp:revision>1</cp:revision>
  <dcterms:modified xsi:type="dcterms:W3CDTF">2022-11-18T05:54:32Z</dcterms:modified>
</cp:coreProperties>
</file>