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96" r:id="rId6"/>
    <p:sldId id="298" r:id="rId7"/>
    <p:sldId id="299" r:id="rId8"/>
    <p:sldId id="300" r:id="rId9"/>
    <p:sldId id="301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34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2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5554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625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4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63" y="1986926"/>
            <a:ext cx="5257793" cy="2057441"/>
          </a:xfrm>
        </p:spPr>
        <p:txBody>
          <a:bodyPr/>
          <a:lstStyle/>
          <a:p>
            <a:r>
              <a:rPr lang="en-US" altLang="zh-CN" dirty="0"/>
              <a:t>Credit Card Default Prediction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906944" cy="913100"/>
          </a:xfrm>
        </p:spPr>
        <p:txBody>
          <a:bodyPr/>
          <a:lstStyle/>
          <a:p>
            <a:r>
              <a:rPr lang="en-US" sz="2000" dirty="0"/>
              <a:t>Himanshu Banodha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0920" r="20920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3306085" cy="59032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2909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Banking/Financial institutes plays a significant role in providing financial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maintain the integrity, bank/institute must be careful when investing in customers to avoiding financial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Before giving credit to borrowers, the bank must come to know about the potential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term credit scoring, determines the relation between defaulters and loan characteristics.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0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4802654" cy="590324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2909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 is divided in 80:20 ratio for train &amp; test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 was dropped as it was unnecessary for our modelling.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attribute name ‘PAY_0’ was converted to ‘PAY_1’ and ‘default.payment.next.month’ was converted to ‘Default’ for naming convenience.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PAY_0: No consumption of credit card = 2, Pay duly (paid on time) = -1, payment delay for one month = 1, payment delay for two month = 2, payment delay for nine months and above = 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null values (Missing Values) in the dataset.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6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6385748" cy="59032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42062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are more women than men in our dataset and men have a slightly higher chance of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probability of default was higher for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Most people in our dataset are between 25 &amp; 40 years old. There is also an impression that around that age the chances of default is a little bit lower.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Most customers have 200k or less credit limit. And it seems that we will find a higher concentration of customers in default on that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is a higher default rate among those who paid nothing in previous months and lower rates among those who paid over 25k NT dollars.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9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Model Selection &amp; Prediction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66119" y="1578762"/>
            <a:ext cx="9470571" cy="2909269"/>
          </a:xfrm>
        </p:spPr>
        <p:txBody>
          <a:bodyPr/>
          <a:lstStyle/>
          <a:p>
            <a:r>
              <a:rPr lang="en-US" sz="1800" dirty="0"/>
              <a:t>Here we train and select the bet machine learning model for predicting credit card default s based on the provided data. We tried and tested multiple models such as Logistic regression, Decision Tree, SVM, Naïve Bayes, Random Forest etc. </a:t>
            </a:r>
          </a:p>
          <a:p>
            <a:r>
              <a:rPr lang="en-US" sz="1800" dirty="0"/>
              <a:t>Random Forest algorithm come up with the best performance. And the accuracy was 82.22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2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2"/>
            <a:ext cx="9470571" cy="29559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investigated that the data, checking for data unbalancing, visualizing the features &amp; understanding the relationship between different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used train-test split to evaluate the model’s effectiveness to predict the target value i.e. detecting if credit card will default next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started with LogisticRegression, Support Vector Classifier, Decision Tree, Naïve Bayes, Random Forest etc. the accuracy of all algorithms was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choose the Random Forest Classifier model based on the Accuracy score, which was higher than other 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1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70648" y="3093991"/>
            <a:ext cx="3626498" cy="734910"/>
          </a:xfrm>
        </p:spPr>
        <p:txBody>
          <a:bodyPr/>
          <a:lstStyle/>
          <a:p>
            <a:r>
              <a:rPr lang="en-US" dirty="0"/>
              <a:t>Himanshu Banodha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74</TotalTime>
  <Words>548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Credit Card Default Prediction</vt:lpstr>
      <vt:lpstr>Overview</vt:lpstr>
      <vt:lpstr>Data Preprocessing</vt:lpstr>
      <vt:lpstr>Exploratory Data Analysis</vt:lpstr>
      <vt:lpstr>Model Selection &amp; Prediction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Himanshu Banodha</dc:creator>
  <cp:lastModifiedBy>Himanshu Banodha</cp:lastModifiedBy>
  <cp:revision>1</cp:revision>
  <dcterms:created xsi:type="dcterms:W3CDTF">2024-05-31T08:21:49Z</dcterms:created>
  <dcterms:modified xsi:type="dcterms:W3CDTF">2024-05-31T09:36:29Z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