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2" r:id="rId5"/>
    <p:sldId id="296" r:id="rId6"/>
    <p:sldId id="298" r:id="rId7"/>
    <p:sldId id="305" r:id="rId8"/>
    <p:sldId id="299" r:id="rId9"/>
    <p:sldId id="300" r:id="rId10"/>
    <p:sldId id="301" r:id="rId11"/>
    <p:sldId id="303" r:id="rId12"/>
    <p:sldId id="304" r:id="rId13"/>
    <p:sldId id="28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9" autoAdjust="0"/>
  </p:normalViewPr>
  <p:slideViewPr>
    <p:cSldViewPr snapToGrid="0" showGuides="1">
      <p:cViewPr>
        <p:scale>
          <a:sx n="66" d="100"/>
          <a:sy n="66" d="100"/>
        </p:scale>
        <p:origin x="1330" y="456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395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08D811-4873-4E95-8718-D23E9E9572E2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E4205F0-728A-48D9-94F5-DF0403F32C6A}">
      <dgm:prSet phldrT="[Text]" custT="1"/>
      <dgm:spPr/>
      <dgm:t>
        <a:bodyPr/>
        <a:lstStyle/>
        <a:p>
          <a:r>
            <a:rPr lang="en-IN" sz="2800" dirty="0"/>
            <a:t>Start</a:t>
          </a:r>
        </a:p>
      </dgm:t>
    </dgm:pt>
    <dgm:pt modelId="{BCCFF7AB-2E2C-4CA6-84D8-1B728EDB79A6}" type="parTrans" cxnId="{4148A51E-8EE7-4DE4-92D8-E2080DD776C6}">
      <dgm:prSet/>
      <dgm:spPr/>
      <dgm:t>
        <a:bodyPr/>
        <a:lstStyle/>
        <a:p>
          <a:endParaRPr lang="en-IN"/>
        </a:p>
      </dgm:t>
    </dgm:pt>
    <dgm:pt modelId="{6C2D4580-1A4F-47A7-8E0D-77B7BC9BECDD}" type="sibTrans" cxnId="{4148A51E-8EE7-4DE4-92D8-E2080DD776C6}">
      <dgm:prSet/>
      <dgm:spPr/>
      <dgm:t>
        <a:bodyPr/>
        <a:lstStyle/>
        <a:p>
          <a:endParaRPr lang="en-IN"/>
        </a:p>
      </dgm:t>
    </dgm:pt>
    <dgm:pt modelId="{39A1F214-F892-4B7C-B63A-FDF16D3B0559}">
      <dgm:prSet phldrT="[Text]"/>
      <dgm:spPr/>
      <dgm:t>
        <a:bodyPr/>
        <a:lstStyle/>
        <a:p>
          <a:r>
            <a:rPr lang="en-IN" dirty="0"/>
            <a:t>Import Dataset</a:t>
          </a:r>
        </a:p>
      </dgm:t>
    </dgm:pt>
    <dgm:pt modelId="{D1F40054-4054-44AB-8CC2-0C81A069099F}" type="parTrans" cxnId="{205C352F-077F-42D2-810A-C22AAF9F9D19}">
      <dgm:prSet/>
      <dgm:spPr/>
      <dgm:t>
        <a:bodyPr/>
        <a:lstStyle/>
        <a:p>
          <a:endParaRPr lang="en-IN"/>
        </a:p>
      </dgm:t>
    </dgm:pt>
    <dgm:pt modelId="{15055080-EC5B-4387-AFEE-13E572FB4AB4}" type="sibTrans" cxnId="{205C352F-077F-42D2-810A-C22AAF9F9D19}">
      <dgm:prSet/>
      <dgm:spPr/>
      <dgm:t>
        <a:bodyPr/>
        <a:lstStyle/>
        <a:p>
          <a:endParaRPr lang="en-IN"/>
        </a:p>
      </dgm:t>
    </dgm:pt>
    <dgm:pt modelId="{CBE8D7AA-0F9F-4648-A391-ED997CDDB6AC}">
      <dgm:prSet phldrT="[Text]"/>
      <dgm:spPr/>
      <dgm:t>
        <a:bodyPr/>
        <a:lstStyle/>
        <a:p>
          <a:r>
            <a:rPr lang="en-IN" dirty="0"/>
            <a:t>EDA</a:t>
          </a:r>
        </a:p>
      </dgm:t>
    </dgm:pt>
    <dgm:pt modelId="{D6E7E63E-65F8-46B3-9190-E293B1D85B8A}" type="parTrans" cxnId="{3CF5003B-F2A4-4E4A-9CAA-A8D1B95FDAEB}">
      <dgm:prSet/>
      <dgm:spPr/>
      <dgm:t>
        <a:bodyPr/>
        <a:lstStyle/>
        <a:p>
          <a:endParaRPr lang="en-IN"/>
        </a:p>
      </dgm:t>
    </dgm:pt>
    <dgm:pt modelId="{0A961046-8DAD-465B-9779-7EF7E141AF99}" type="sibTrans" cxnId="{3CF5003B-F2A4-4E4A-9CAA-A8D1B95FDAEB}">
      <dgm:prSet/>
      <dgm:spPr/>
      <dgm:t>
        <a:bodyPr/>
        <a:lstStyle/>
        <a:p>
          <a:endParaRPr lang="en-IN"/>
        </a:p>
      </dgm:t>
    </dgm:pt>
    <dgm:pt modelId="{C0840FC5-0507-4761-8B4F-92E3060AFCCC}">
      <dgm:prSet phldrT="[Text]"/>
      <dgm:spPr/>
      <dgm:t>
        <a:bodyPr/>
        <a:lstStyle/>
        <a:p>
          <a:r>
            <a:rPr lang="en-IN" dirty="0"/>
            <a:t>Feature Engineering</a:t>
          </a:r>
        </a:p>
      </dgm:t>
    </dgm:pt>
    <dgm:pt modelId="{F7E1278A-3872-4979-A0D5-C8C24CDBA3A9}" type="parTrans" cxnId="{B99227A3-3D0C-4223-B8B2-076833ED08DD}">
      <dgm:prSet/>
      <dgm:spPr/>
      <dgm:t>
        <a:bodyPr/>
        <a:lstStyle/>
        <a:p>
          <a:endParaRPr lang="en-IN"/>
        </a:p>
      </dgm:t>
    </dgm:pt>
    <dgm:pt modelId="{BF2BBBFE-7EE8-4358-AEB2-BF6FC2C570A7}" type="sibTrans" cxnId="{B99227A3-3D0C-4223-B8B2-076833ED08DD}">
      <dgm:prSet/>
      <dgm:spPr/>
      <dgm:t>
        <a:bodyPr/>
        <a:lstStyle/>
        <a:p>
          <a:endParaRPr lang="en-IN"/>
        </a:p>
      </dgm:t>
    </dgm:pt>
    <dgm:pt modelId="{E63D1177-3375-4167-AAFF-0AF898B8BD3D}">
      <dgm:prSet phldrT="[Text]"/>
      <dgm:spPr/>
      <dgm:t>
        <a:bodyPr/>
        <a:lstStyle/>
        <a:p>
          <a:r>
            <a:rPr lang="en-IN" dirty="0"/>
            <a:t>Model Building</a:t>
          </a:r>
        </a:p>
      </dgm:t>
    </dgm:pt>
    <dgm:pt modelId="{0371278D-C108-4328-AEF7-19395ACEB5A7}" type="parTrans" cxnId="{20E2B325-159B-42F0-808D-0716035BAE49}">
      <dgm:prSet/>
      <dgm:spPr/>
      <dgm:t>
        <a:bodyPr/>
        <a:lstStyle/>
        <a:p>
          <a:endParaRPr lang="en-IN"/>
        </a:p>
      </dgm:t>
    </dgm:pt>
    <dgm:pt modelId="{3DFC8C7E-B214-4B6A-B85C-513AB3829D83}" type="sibTrans" cxnId="{20E2B325-159B-42F0-808D-0716035BAE49}">
      <dgm:prSet/>
      <dgm:spPr/>
      <dgm:t>
        <a:bodyPr/>
        <a:lstStyle/>
        <a:p>
          <a:endParaRPr lang="en-IN"/>
        </a:p>
      </dgm:t>
    </dgm:pt>
    <dgm:pt modelId="{4F60AAAC-ADC8-4261-A489-3A0730C38145}">
      <dgm:prSet phldrT="[Text]"/>
      <dgm:spPr/>
      <dgm:t>
        <a:bodyPr/>
        <a:lstStyle/>
        <a:p>
          <a:r>
            <a:rPr lang="en-IN" dirty="0"/>
            <a:t>Model Testing</a:t>
          </a:r>
        </a:p>
      </dgm:t>
    </dgm:pt>
    <dgm:pt modelId="{AF279F5F-CE92-4D2B-BC23-E5A68A719965}" type="parTrans" cxnId="{36D8EA40-032A-43F1-9B8F-0CE53C1707FD}">
      <dgm:prSet/>
      <dgm:spPr/>
      <dgm:t>
        <a:bodyPr/>
        <a:lstStyle/>
        <a:p>
          <a:endParaRPr lang="en-IN"/>
        </a:p>
      </dgm:t>
    </dgm:pt>
    <dgm:pt modelId="{B474AA5A-293B-4A93-A274-7F58B6789328}" type="sibTrans" cxnId="{36D8EA40-032A-43F1-9B8F-0CE53C1707FD}">
      <dgm:prSet/>
      <dgm:spPr/>
      <dgm:t>
        <a:bodyPr/>
        <a:lstStyle/>
        <a:p>
          <a:endParaRPr lang="en-IN"/>
        </a:p>
      </dgm:t>
    </dgm:pt>
    <dgm:pt modelId="{E30EFD87-D6DB-4966-BFD0-A80645F3F9B0}">
      <dgm:prSet phldrT="[Text]"/>
      <dgm:spPr/>
      <dgm:t>
        <a:bodyPr/>
        <a:lstStyle/>
        <a:p>
          <a:r>
            <a:rPr lang="en-IN" dirty="0"/>
            <a:t>Flask Setup</a:t>
          </a:r>
        </a:p>
      </dgm:t>
    </dgm:pt>
    <dgm:pt modelId="{30F89B45-66F5-4376-BA58-7DD153CBD74A}" type="parTrans" cxnId="{CECCF7D2-2FB1-4E42-A44D-5EC2DB6EDEA6}">
      <dgm:prSet/>
      <dgm:spPr/>
      <dgm:t>
        <a:bodyPr/>
        <a:lstStyle/>
        <a:p>
          <a:endParaRPr lang="en-IN"/>
        </a:p>
      </dgm:t>
    </dgm:pt>
    <dgm:pt modelId="{7E17305F-B78C-4C6E-A8C1-FAA18AFE1F7A}" type="sibTrans" cxnId="{CECCF7D2-2FB1-4E42-A44D-5EC2DB6EDEA6}">
      <dgm:prSet/>
      <dgm:spPr/>
      <dgm:t>
        <a:bodyPr/>
        <a:lstStyle/>
        <a:p>
          <a:endParaRPr lang="en-IN"/>
        </a:p>
      </dgm:t>
    </dgm:pt>
    <dgm:pt modelId="{85476541-CF73-4A12-8614-998953CFCFC8}">
      <dgm:prSet phldrT="[Text]"/>
      <dgm:spPr/>
      <dgm:t>
        <a:bodyPr/>
        <a:lstStyle/>
        <a:p>
          <a:r>
            <a:rPr lang="en-IN" dirty="0"/>
            <a:t>Deployment</a:t>
          </a:r>
        </a:p>
      </dgm:t>
    </dgm:pt>
    <dgm:pt modelId="{EBD25901-CCF7-4608-8999-B92D80619558}" type="parTrans" cxnId="{3CACC9C6-70C4-43F5-9783-4068B9E80833}">
      <dgm:prSet/>
      <dgm:spPr/>
      <dgm:t>
        <a:bodyPr/>
        <a:lstStyle/>
        <a:p>
          <a:endParaRPr lang="en-IN"/>
        </a:p>
      </dgm:t>
    </dgm:pt>
    <dgm:pt modelId="{3560C8A9-06F3-4C43-8AD9-C6100F982574}" type="sibTrans" cxnId="{3CACC9C6-70C4-43F5-9783-4068B9E80833}">
      <dgm:prSet/>
      <dgm:spPr/>
      <dgm:t>
        <a:bodyPr/>
        <a:lstStyle/>
        <a:p>
          <a:endParaRPr lang="en-IN"/>
        </a:p>
      </dgm:t>
    </dgm:pt>
    <dgm:pt modelId="{1C334AEB-6026-4771-9E17-442380C282DB}" type="pres">
      <dgm:prSet presAssocID="{C908D811-4873-4E95-8718-D23E9E9572E2}" presName="diagram" presStyleCnt="0">
        <dgm:presLayoutVars>
          <dgm:dir/>
          <dgm:resizeHandles val="exact"/>
        </dgm:presLayoutVars>
      </dgm:prSet>
      <dgm:spPr/>
    </dgm:pt>
    <dgm:pt modelId="{2C943353-6F7B-4A63-A1CC-F33B8679BA27}" type="pres">
      <dgm:prSet presAssocID="{DE4205F0-728A-48D9-94F5-DF0403F32C6A}" presName="node" presStyleLbl="node1" presStyleIdx="0" presStyleCnt="8">
        <dgm:presLayoutVars>
          <dgm:bulletEnabled val="1"/>
        </dgm:presLayoutVars>
      </dgm:prSet>
      <dgm:spPr/>
    </dgm:pt>
    <dgm:pt modelId="{F33760AF-977A-4D76-997B-737606F4760E}" type="pres">
      <dgm:prSet presAssocID="{6C2D4580-1A4F-47A7-8E0D-77B7BC9BECDD}" presName="sibTrans" presStyleLbl="sibTrans2D1" presStyleIdx="0" presStyleCnt="7" custScaleX="157138" custLinFactNeighborX="15610"/>
      <dgm:spPr/>
    </dgm:pt>
    <dgm:pt modelId="{B00C982B-AE2D-4C0A-8A97-E7C2DB2CF898}" type="pres">
      <dgm:prSet presAssocID="{6C2D4580-1A4F-47A7-8E0D-77B7BC9BECDD}" presName="connectorText" presStyleLbl="sibTrans2D1" presStyleIdx="0" presStyleCnt="7"/>
      <dgm:spPr/>
    </dgm:pt>
    <dgm:pt modelId="{C0469E0A-10B9-4E6F-AEE2-62AE0AF0B1E5}" type="pres">
      <dgm:prSet presAssocID="{39A1F214-F892-4B7C-B63A-FDF16D3B0559}" presName="node" presStyleLbl="node1" presStyleIdx="1" presStyleCnt="8">
        <dgm:presLayoutVars>
          <dgm:bulletEnabled val="1"/>
        </dgm:presLayoutVars>
      </dgm:prSet>
      <dgm:spPr/>
    </dgm:pt>
    <dgm:pt modelId="{B5E44BE5-942D-43A1-86D8-898483482CDE}" type="pres">
      <dgm:prSet presAssocID="{15055080-EC5B-4387-AFEE-13E572FB4AB4}" presName="sibTrans" presStyleLbl="sibTrans2D1" presStyleIdx="1" presStyleCnt="7" custScaleX="157138" custLinFactNeighborX="15610"/>
      <dgm:spPr/>
    </dgm:pt>
    <dgm:pt modelId="{F66B4F91-1E11-412A-A315-F715B4409A71}" type="pres">
      <dgm:prSet presAssocID="{15055080-EC5B-4387-AFEE-13E572FB4AB4}" presName="connectorText" presStyleLbl="sibTrans2D1" presStyleIdx="1" presStyleCnt="7"/>
      <dgm:spPr/>
    </dgm:pt>
    <dgm:pt modelId="{4403FB88-2E1C-48A0-A3E9-D2D7444FEF40}" type="pres">
      <dgm:prSet presAssocID="{CBE8D7AA-0F9F-4648-A391-ED997CDDB6AC}" presName="node" presStyleLbl="node1" presStyleIdx="2" presStyleCnt="8">
        <dgm:presLayoutVars>
          <dgm:bulletEnabled val="1"/>
        </dgm:presLayoutVars>
      </dgm:prSet>
      <dgm:spPr/>
    </dgm:pt>
    <dgm:pt modelId="{26C1E30A-DB8E-4F6D-9313-DAB6349656EC}" type="pres">
      <dgm:prSet presAssocID="{0A961046-8DAD-465B-9779-7EF7E141AF99}" presName="sibTrans" presStyleLbl="sibTrans2D1" presStyleIdx="2" presStyleCnt="7" custScaleX="157138" custLinFactNeighborX="15610"/>
      <dgm:spPr/>
    </dgm:pt>
    <dgm:pt modelId="{D978B080-FBDD-45E5-A7E1-11F8B02108CA}" type="pres">
      <dgm:prSet presAssocID="{0A961046-8DAD-465B-9779-7EF7E141AF99}" presName="connectorText" presStyleLbl="sibTrans2D1" presStyleIdx="2" presStyleCnt="7"/>
      <dgm:spPr/>
    </dgm:pt>
    <dgm:pt modelId="{9918E1EC-DD39-4750-9D7B-9ED5AC259487}" type="pres">
      <dgm:prSet presAssocID="{C0840FC5-0507-4761-8B4F-92E3060AFCCC}" presName="node" presStyleLbl="node1" presStyleIdx="3" presStyleCnt="8">
        <dgm:presLayoutVars>
          <dgm:bulletEnabled val="1"/>
        </dgm:presLayoutVars>
      </dgm:prSet>
      <dgm:spPr/>
    </dgm:pt>
    <dgm:pt modelId="{44233895-05B9-49AB-859C-EA3D6FAA267D}" type="pres">
      <dgm:prSet presAssocID="{BF2BBBFE-7EE8-4358-AEB2-BF6FC2C570A7}" presName="sibTrans" presStyleLbl="sibTrans2D1" presStyleIdx="3" presStyleCnt="7" custScaleX="156982" custLinFactNeighborY="3812"/>
      <dgm:spPr/>
    </dgm:pt>
    <dgm:pt modelId="{0404D45C-C541-411B-B22E-F9EB36F8AEF2}" type="pres">
      <dgm:prSet presAssocID="{BF2BBBFE-7EE8-4358-AEB2-BF6FC2C570A7}" presName="connectorText" presStyleLbl="sibTrans2D1" presStyleIdx="3" presStyleCnt="7"/>
      <dgm:spPr/>
    </dgm:pt>
    <dgm:pt modelId="{6C57E3F9-09B5-4FCC-BB63-470A0E104ED6}" type="pres">
      <dgm:prSet presAssocID="{E63D1177-3375-4167-AAFF-0AF898B8BD3D}" presName="node" presStyleLbl="node1" presStyleIdx="4" presStyleCnt="8">
        <dgm:presLayoutVars>
          <dgm:bulletEnabled val="1"/>
        </dgm:presLayoutVars>
      </dgm:prSet>
      <dgm:spPr/>
    </dgm:pt>
    <dgm:pt modelId="{A76BF1FF-8110-49EA-91BE-D69015FE06FF}" type="pres">
      <dgm:prSet presAssocID="{3DFC8C7E-B214-4B6A-B85C-513AB3829D83}" presName="sibTrans" presStyleLbl="sibTrans2D1" presStyleIdx="4" presStyleCnt="7" custScaleX="157138" custLinFactNeighborX="-13380"/>
      <dgm:spPr/>
    </dgm:pt>
    <dgm:pt modelId="{8A5B94F8-702A-4E0F-B5FC-B86DF2D96042}" type="pres">
      <dgm:prSet presAssocID="{3DFC8C7E-B214-4B6A-B85C-513AB3829D83}" presName="connectorText" presStyleLbl="sibTrans2D1" presStyleIdx="4" presStyleCnt="7"/>
      <dgm:spPr/>
    </dgm:pt>
    <dgm:pt modelId="{1EAA0B2B-1EDB-43AD-AD35-A0AC0BB50697}" type="pres">
      <dgm:prSet presAssocID="{4F60AAAC-ADC8-4261-A489-3A0730C38145}" presName="node" presStyleLbl="node1" presStyleIdx="5" presStyleCnt="8">
        <dgm:presLayoutVars>
          <dgm:bulletEnabled val="1"/>
        </dgm:presLayoutVars>
      </dgm:prSet>
      <dgm:spPr/>
    </dgm:pt>
    <dgm:pt modelId="{2D84817E-61B8-4ED7-9983-08D03BEDAC47}" type="pres">
      <dgm:prSet presAssocID="{B474AA5A-293B-4A93-A274-7F58B6789328}" presName="sibTrans" presStyleLbl="sibTrans2D1" presStyleIdx="5" presStyleCnt="7" custScaleX="157138" custLinFactNeighborX="-13380"/>
      <dgm:spPr/>
    </dgm:pt>
    <dgm:pt modelId="{C80D3B1F-3673-4B66-B87B-2A99C7E6E5F5}" type="pres">
      <dgm:prSet presAssocID="{B474AA5A-293B-4A93-A274-7F58B6789328}" presName="connectorText" presStyleLbl="sibTrans2D1" presStyleIdx="5" presStyleCnt="7"/>
      <dgm:spPr/>
    </dgm:pt>
    <dgm:pt modelId="{AF64BCD9-101D-4A19-A0C6-53B81AED21A1}" type="pres">
      <dgm:prSet presAssocID="{E30EFD87-D6DB-4966-BFD0-A80645F3F9B0}" presName="node" presStyleLbl="node1" presStyleIdx="6" presStyleCnt="8">
        <dgm:presLayoutVars>
          <dgm:bulletEnabled val="1"/>
        </dgm:presLayoutVars>
      </dgm:prSet>
      <dgm:spPr/>
    </dgm:pt>
    <dgm:pt modelId="{B06AB719-5753-4EE3-86C1-6CA476AF5F99}" type="pres">
      <dgm:prSet presAssocID="{7E17305F-B78C-4C6E-A8C1-FAA18AFE1F7A}" presName="sibTrans" presStyleLbl="sibTrans2D1" presStyleIdx="6" presStyleCnt="7" custScaleX="157138" custLinFactNeighborX="-13380"/>
      <dgm:spPr/>
    </dgm:pt>
    <dgm:pt modelId="{984173AE-F334-4A59-AD04-AA1D95F242D4}" type="pres">
      <dgm:prSet presAssocID="{7E17305F-B78C-4C6E-A8C1-FAA18AFE1F7A}" presName="connectorText" presStyleLbl="sibTrans2D1" presStyleIdx="6" presStyleCnt="7"/>
      <dgm:spPr/>
    </dgm:pt>
    <dgm:pt modelId="{F6F9961A-E1B8-4FC9-B528-E1BD008E6A74}" type="pres">
      <dgm:prSet presAssocID="{85476541-CF73-4A12-8614-998953CFCFC8}" presName="node" presStyleLbl="node1" presStyleIdx="7" presStyleCnt="8">
        <dgm:presLayoutVars>
          <dgm:bulletEnabled val="1"/>
        </dgm:presLayoutVars>
      </dgm:prSet>
      <dgm:spPr/>
    </dgm:pt>
  </dgm:ptLst>
  <dgm:cxnLst>
    <dgm:cxn modelId="{F02A1D10-5A48-4AFB-B309-D3D8357D2139}" type="presOf" srcId="{0A961046-8DAD-465B-9779-7EF7E141AF99}" destId="{26C1E30A-DB8E-4F6D-9313-DAB6349656EC}" srcOrd="0" destOrd="0" presId="urn:microsoft.com/office/officeart/2005/8/layout/process5"/>
    <dgm:cxn modelId="{2D2EF71A-AD70-4F82-8D78-597F3AC16C75}" type="presOf" srcId="{B474AA5A-293B-4A93-A274-7F58B6789328}" destId="{2D84817E-61B8-4ED7-9983-08D03BEDAC47}" srcOrd="0" destOrd="0" presId="urn:microsoft.com/office/officeart/2005/8/layout/process5"/>
    <dgm:cxn modelId="{4148A51E-8EE7-4DE4-92D8-E2080DD776C6}" srcId="{C908D811-4873-4E95-8718-D23E9E9572E2}" destId="{DE4205F0-728A-48D9-94F5-DF0403F32C6A}" srcOrd="0" destOrd="0" parTransId="{BCCFF7AB-2E2C-4CA6-84D8-1B728EDB79A6}" sibTransId="{6C2D4580-1A4F-47A7-8E0D-77B7BC9BECDD}"/>
    <dgm:cxn modelId="{ABBAB122-4D73-4A34-838D-6F5A0A2B1AC6}" type="presOf" srcId="{4F60AAAC-ADC8-4261-A489-3A0730C38145}" destId="{1EAA0B2B-1EDB-43AD-AD35-A0AC0BB50697}" srcOrd="0" destOrd="0" presId="urn:microsoft.com/office/officeart/2005/8/layout/process5"/>
    <dgm:cxn modelId="{20E2B325-159B-42F0-808D-0716035BAE49}" srcId="{C908D811-4873-4E95-8718-D23E9E9572E2}" destId="{E63D1177-3375-4167-AAFF-0AF898B8BD3D}" srcOrd="4" destOrd="0" parTransId="{0371278D-C108-4328-AEF7-19395ACEB5A7}" sibTransId="{3DFC8C7E-B214-4B6A-B85C-513AB3829D83}"/>
    <dgm:cxn modelId="{205C352F-077F-42D2-810A-C22AAF9F9D19}" srcId="{C908D811-4873-4E95-8718-D23E9E9572E2}" destId="{39A1F214-F892-4B7C-B63A-FDF16D3B0559}" srcOrd="1" destOrd="0" parTransId="{D1F40054-4054-44AB-8CC2-0C81A069099F}" sibTransId="{15055080-EC5B-4387-AFEE-13E572FB4AB4}"/>
    <dgm:cxn modelId="{A4710B35-6E98-4E7D-BA2B-BA7EE7FD1392}" type="presOf" srcId="{7E17305F-B78C-4C6E-A8C1-FAA18AFE1F7A}" destId="{B06AB719-5753-4EE3-86C1-6CA476AF5F99}" srcOrd="0" destOrd="0" presId="urn:microsoft.com/office/officeart/2005/8/layout/process5"/>
    <dgm:cxn modelId="{403DA337-D13E-49F2-96F2-3BD7FC506948}" type="presOf" srcId="{3DFC8C7E-B214-4B6A-B85C-513AB3829D83}" destId="{A76BF1FF-8110-49EA-91BE-D69015FE06FF}" srcOrd="0" destOrd="0" presId="urn:microsoft.com/office/officeart/2005/8/layout/process5"/>
    <dgm:cxn modelId="{3CF5003B-F2A4-4E4A-9CAA-A8D1B95FDAEB}" srcId="{C908D811-4873-4E95-8718-D23E9E9572E2}" destId="{CBE8D7AA-0F9F-4648-A391-ED997CDDB6AC}" srcOrd="2" destOrd="0" parTransId="{D6E7E63E-65F8-46B3-9190-E293B1D85B8A}" sibTransId="{0A961046-8DAD-465B-9779-7EF7E141AF99}"/>
    <dgm:cxn modelId="{1945783C-8AB8-4E83-A24E-7EFDC1B0A702}" type="presOf" srcId="{7E17305F-B78C-4C6E-A8C1-FAA18AFE1F7A}" destId="{984173AE-F334-4A59-AD04-AA1D95F242D4}" srcOrd="1" destOrd="0" presId="urn:microsoft.com/office/officeart/2005/8/layout/process5"/>
    <dgm:cxn modelId="{4E84973D-0C04-441B-B1A9-60B15690929A}" type="presOf" srcId="{15055080-EC5B-4387-AFEE-13E572FB4AB4}" destId="{B5E44BE5-942D-43A1-86D8-898483482CDE}" srcOrd="0" destOrd="0" presId="urn:microsoft.com/office/officeart/2005/8/layout/process5"/>
    <dgm:cxn modelId="{C3C81B40-C29A-4362-BF81-E813021B9E72}" type="presOf" srcId="{39A1F214-F892-4B7C-B63A-FDF16D3B0559}" destId="{C0469E0A-10B9-4E6F-AEE2-62AE0AF0B1E5}" srcOrd="0" destOrd="0" presId="urn:microsoft.com/office/officeart/2005/8/layout/process5"/>
    <dgm:cxn modelId="{00F8C540-F9AF-49D2-9566-47677FCE728B}" type="presOf" srcId="{C908D811-4873-4E95-8718-D23E9E9572E2}" destId="{1C334AEB-6026-4771-9E17-442380C282DB}" srcOrd="0" destOrd="0" presId="urn:microsoft.com/office/officeart/2005/8/layout/process5"/>
    <dgm:cxn modelId="{36D8EA40-032A-43F1-9B8F-0CE53C1707FD}" srcId="{C908D811-4873-4E95-8718-D23E9E9572E2}" destId="{4F60AAAC-ADC8-4261-A489-3A0730C38145}" srcOrd="5" destOrd="0" parTransId="{AF279F5F-CE92-4D2B-BC23-E5A68A719965}" sibTransId="{B474AA5A-293B-4A93-A274-7F58B6789328}"/>
    <dgm:cxn modelId="{829CE463-2EAF-4C64-B050-72A6CA2113E7}" type="presOf" srcId="{0A961046-8DAD-465B-9779-7EF7E141AF99}" destId="{D978B080-FBDD-45E5-A7E1-11F8B02108CA}" srcOrd="1" destOrd="0" presId="urn:microsoft.com/office/officeart/2005/8/layout/process5"/>
    <dgm:cxn modelId="{4F8B2E66-7F3F-4508-88CC-E5F86894067A}" type="presOf" srcId="{E30EFD87-D6DB-4966-BFD0-A80645F3F9B0}" destId="{AF64BCD9-101D-4A19-A0C6-53B81AED21A1}" srcOrd="0" destOrd="0" presId="urn:microsoft.com/office/officeart/2005/8/layout/process5"/>
    <dgm:cxn modelId="{725E4C6B-E5D0-433A-9966-7CDCCBF50751}" type="presOf" srcId="{CBE8D7AA-0F9F-4648-A391-ED997CDDB6AC}" destId="{4403FB88-2E1C-48A0-A3E9-D2D7444FEF40}" srcOrd="0" destOrd="0" presId="urn:microsoft.com/office/officeart/2005/8/layout/process5"/>
    <dgm:cxn modelId="{FDFD944F-C34C-4303-A5ED-DE22F850E5E3}" type="presOf" srcId="{DE4205F0-728A-48D9-94F5-DF0403F32C6A}" destId="{2C943353-6F7B-4A63-A1CC-F33B8679BA27}" srcOrd="0" destOrd="0" presId="urn:microsoft.com/office/officeart/2005/8/layout/process5"/>
    <dgm:cxn modelId="{DA8F7D54-9A6B-4DBC-B37D-B8DF7CD11AD1}" type="presOf" srcId="{6C2D4580-1A4F-47A7-8E0D-77B7BC9BECDD}" destId="{F33760AF-977A-4D76-997B-737606F4760E}" srcOrd="0" destOrd="0" presId="urn:microsoft.com/office/officeart/2005/8/layout/process5"/>
    <dgm:cxn modelId="{0C03FF7A-A5BE-4A00-BE65-9F03E4883301}" type="presOf" srcId="{BF2BBBFE-7EE8-4358-AEB2-BF6FC2C570A7}" destId="{44233895-05B9-49AB-859C-EA3D6FAA267D}" srcOrd="0" destOrd="0" presId="urn:microsoft.com/office/officeart/2005/8/layout/process5"/>
    <dgm:cxn modelId="{BBBD458A-9781-4DE1-885B-7760E2C41AAD}" type="presOf" srcId="{E63D1177-3375-4167-AAFF-0AF898B8BD3D}" destId="{6C57E3F9-09B5-4FCC-BB63-470A0E104ED6}" srcOrd="0" destOrd="0" presId="urn:microsoft.com/office/officeart/2005/8/layout/process5"/>
    <dgm:cxn modelId="{B9FA3C9A-6BA6-456E-A8D5-FFC2250B8058}" type="presOf" srcId="{BF2BBBFE-7EE8-4358-AEB2-BF6FC2C570A7}" destId="{0404D45C-C541-411B-B22E-F9EB36F8AEF2}" srcOrd="1" destOrd="0" presId="urn:microsoft.com/office/officeart/2005/8/layout/process5"/>
    <dgm:cxn modelId="{B99227A3-3D0C-4223-B8B2-076833ED08DD}" srcId="{C908D811-4873-4E95-8718-D23E9E9572E2}" destId="{C0840FC5-0507-4761-8B4F-92E3060AFCCC}" srcOrd="3" destOrd="0" parTransId="{F7E1278A-3872-4979-A0D5-C8C24CDBA3A9}" sibTransId="{BF2BBBFE-7EE8-4358-AEB2-BF6FC2C570A7}"/>
    <dgm:cxn modelId="{59D3F5BE-79BD-45E1-91ED-7F399BFBCE58}" type="presOf" srcId="{B474AA5A-293B-4A93-A274-7F58B6789328}" destId="{C80D3B1F-3673-4B66-B87B-2A99C7E6E5F5}" srcOrd="1" destOrd="0" presId="urn:microsoft.com/office/officeart/2005/8/layout/process5"/>
    <dgm:cxn modelId="{3CACC9C6-70C4-43F5-9783-4068B9E80833}" srcId="{C908D811-4873-4E95-8718-D23E9E9572E2}" destId="{85476541-CF73-4A12-8614-998953CFCFC8}" srcOrd="7" destOrd="0" parTransId="{EBD25901-CCF7-4608-8999-B92D80619558}" sibTransId="{3560C8A9-06F3-4C43-8AD9-C6100F982574}"/>
    <dgm:cxn modelId="{CECCF7D2-2FB1-4E42-A44D-5EC2DB6EDEA6}" srcId="{C908D811-4873-4E95-8718-D23E9E9572E2}" destId="{E30EFD87-D6DB-4966-BFD0-A80645F3F9B0}" srcOrd="6" destOrd="0" parTransId="{30F89B45-66F5-4376-BA58-7DD153CBD74A}" sibTransId="{7E17305F-B78C-4C6E-A8C1-FAA18AFE1F7A}"/>
    <dgm:cxn modelId="{762F4CDE-B595-4AFB-9357-37D2346D3C11}" type="presOf" srcId="{C0840FC5-0507-4761-8B4F-92E3060AFCCC}" destId="{9918E1EC-DD39-4750-9D7B-9ED5AC259487}" srcOrd="0" destOrd="0" presId="urn:microsoft.com/office/officeart/2005/8/layout/process5"/>
    <dgm:cxn modelId="{784BDEDF-3453-401B-820F-379963E0943F}" type="presOf" srcId="{6C2D4580-1A4F-47A7-8E0D-77B7BC9BECDD}" destId="{B00C982B-AE2D-4C0A-8A97-E7C2DB2CF898}" srcOrd="1" destOrd="0" presId="urn:microsoft.com/office/officeart/2005/8/layout/process5"/>
    <dgm:cxn modelId="{A429FFE7-7B8A-4CCF-8A77-40988BD75AFC}" type="presOf" srcId="{15055080-EC5B-4387-AFEE-13E572FB4AB4}" destId="{F66B4F91-1E11-412A-A315-F715B4409A71}" srcOrd="1" destOrd="0" presId="urn:microsoft.com/office/officeart/2005/8/layout/process5"/>
    <dgm:cxn modelId="{65CC04E9-EE64-4BAD-839C-6290D66C3879}" type="presOf" srcId="{3DFC8C7E-B214-4B6A-B85C-513AB3829D83}" destId="{8A5B94F8-702A-4E0F-B5FC-B86DF2D96042}" srcOrd="1" destOrd="0" presId="urn:microsoft.com/office/officeart/2005/8/layout/process5"/>
    <dgm:cxn modelId="{5E8DA5ED-7B93-4CE5-BC17-37A54623B799}" type="presOf" srcId="{85476541-CF73-4A12-8614-998953CFCFC8}" destId="{F6F9961A-E1B8-4FC9-B528-E1BD008E6A74}" srcOrd="0" destOrd="0" presId="urn:microsoft.com/office/officeart/2005/8/layout/process5"/>
    <dgm:cxn modelId="{2B261C77-27BA-4580-B8A1-553E84836B79}" type="presParOf" srcId="{1C334AEB-6026-4771-9E17-442380C282DB}" destId="{2C943353-6F7B-4A63-A1CC-F33B8679BA27}" srcOrd="0" destOrd="0" presId="urn:microsoft.com/office/officeart/2005/8/layout/process5"/>
    <dgm:cxn modelId="{C5948F76-3117-413C-8D60-DE318AF86C40}" type="presParOf" srcId="{1C334AEB-6026-4771-9E17-442380C282DB}" destId="{F33760AF-977A-4D76-997B-737606F4760E}" srcOrd="1" destOrd="0" presId="urn:microsoft.com/office/officeart/2005/8/layout/process5"/>
    <dgm:cxn modelId="{9751F8B4-7253-4EC8-A941-0C4F9993F0A0}" type="presParOf" srcId="{F33760AF-977A-4D76-997B-737606F4760E}" destId="{B00C982B-AE2D-4C0A-8A97-E7C2DB2CF898}" srcOrd="0" destOrd="0" presId="urn:microsoft.com/office/officeart/2005/8/layout/process5"/>
    <dgm:cxn modelId="{3E6C1376-EA5E-471D-8FAF-5D3D49996F3A}" type="presParOf" srcId="{1C334AEB-6026-4771-9E17-442380C282DB}" destId="{C0469E0A-10B9-4E6F-AEE2-62AE0AF0B1E5}" srcOrd="2" destOrd="0" presId="urn:microsoft.com/office/officeart/2005/8/layout/process5"/>
    <dgm:cxn modelId="{8FAF582B-985B-40DB-839A-0E940B1AAE4C}" type="presParOf" srcId="{1C334AEB-6026-4771-9E17-442380C282DB}" destId="{B5E44BE5-942D-43A1-86D8-898483482CDE}" srcOrd="3" destOrd="0" presId="urn:microsoft.com/office/officeart/2005/8/layout/process5"/>
    <dgm:cxn modelId="{7657E57B-7518-47EC-967C-A26269A7E9B4}" type="presParOf" srcId="{B5E44BE5-942D-43A1-86D8-898483482CDE}" destId="{F66B4F91-1E11-412A-A315-F715B4409A71}" srcOrd="0" destOrd="0" presId="urn:microsoft.com/office/officeart/2005/8/layout/process5"/>
    <dgm:cxn modelId="{CA2E0818-2E7D-408C-9615-6C24F1E6C2B7}" type="presParOf" srcId="{1C334AEB-6026-4771-9E17-442380C282DB}" destId="{4403FB88-2E1C-48A0-A3E9-D2D7444FEF40}" srcOrd="4" destOrd="0" presId="urn:microsoft.com/office/officeart/2005/8/layout/process5"/>
    <dgm:cxn modelId="{1A667110-5D89-4660-AC00-7CB190A22B52}" type="presParOf" srcId="{1C334AEB-6026-4771-9E17-442380C282DB}" destId="{26C1E30A-DB8E-4F6D-9313-DAB6349656EC}" srcOrd="5" destOrd="0" presId="urn:microsoft.com/office/officeart/2005/8/layout/process5"/>
    <dgm:cxn modelId="{24A56E69-8ED7-4985-AFC9-738E0064DDC5}" type="presParOf" srcId="{26C1E30A-DB8E-4F6D-9313-DAB6349656EC}" destId="{D978B080-FBDD-45E5-A7E1-11F8B02108CA}" srcOrd="0" destOrd="0" presId="urn:microsoft.com/office/officeart/2005/8/layout/process5"/>
    <dgm:cxn modelId="{FCE62412-0537-4D61-A51A-06E00C509254}" type="presParOf" srcId="{1C334AEB-6026-4771-9E17-442380C282DB}" destId="{9918E1EC-DD39-4750-9D7B-9ED5AC259487}" srcOrd="6" destOrd="0" presId="urn:microsoft.com/office/officeart/2005/8/layout/process5"/>
    <dgm:cxn modelId="{38AFDD9E-9788-4A9A-BE0B-EDEBBD005F51}" type="presParOf" srcId="{1C334AEB-6026-4771-9E17-442380C282DB}" destId="{44233895-05B9-49AB-859C-EA3D6FAA267D}" srcOrd="7" destOrd="0" presId="urn:microsoft.com/office/officeart/2005/8/layout/process5"/>
    <dgm:cxn modelId="{6592A0BD-176B-43FE-82E0-6A1B6D32466C}" type="presParOf" srcId="{44233895-05B9-49AB-859C-EA3D6FAA267D}" destId="{0404D45C-C541-411B-B22E-F9EB36F8AEF2}" srcOrd="0" destOrd="0" presId="urn:microsoft.com/office/officeart/2005/8/layout/process5"/>
    <dgm:cxn modelId="{17CF3DCB-D46F-423D-8730-F8164F385D59}" type="presParOf" srcId="{1C334AEB-6026-4771-9E17-442380C282DB}" destId="{6C57E3F9-09B5-4FCC-BB63-470A0E104ED6}" srcOrd="8" destOrd="0" presId="urn:microsoft.com/office/officeart/2005/8/layout/process5"/>
    <dgm:cxn modelId="{D350D0A3-6B83-46BE-86F5-06DEE26208E3}" type="presParOf" srcId="{1C334AEB-6026-4771-9E17-442380C282DB}" destId="{A76BF1FF-8110-49EA-91BE-D69015FE06FF}" srcOrd="9" destOrd="0" presId="urn:microsoft.com/office/officeart/2005/8/layout/process5"/>
    <dgm:cxn modelId="{79575831-BDE8-44A7-9706-354531703ED9}" type="presParOf" srcId="{A76BF1FF-8110-49EA-91BE-D69015FE06FF}" destId="{8A5B94F8-702A-4E0F-B5FC-B86DF2D96042}" srcOrd="0" destOrd="0" presId="urn:microsoft.com/office/officeart/2005/8/layout/process5"/>
    <dgm:cxn modelId="{97D029D0-A0C1-4607-876B-6BCAF5D78B6E}" type="presParOf" srcId="{1C334AEB-6026-4771-9E17-442380C282DB}" destId="{1EAA0B2B-1EDB-43AD-AD35-A0AC0BB50697}" srcOrd="10" destOrd="0" presId="urn:microsoft.com/office/officeart/2005/8/layout/process5"/>
    <dgm:cxn modelId="{B5B9A05C-CFE5-4B3E-AD77-8CA7E9154F68}" type="presParOf" srcId="{1C334AEB-6026-4771-9E17-442380C282DB}" destId="{2D84817E-61B8-4ED7-9983-08D03BEDAC47}" srcOrd="11" destOrd="0" presId="urn:microsoft.com/office/officeart/2005/8/layout/process5"/>
    <dgm:cxn modelId="{586BFAF0-7CF7-44C9-915D-CB823BF5CE25}" type="presParOf" srcId="{2D84817E-61B8-4ED7-9983-08D03BEDAC47}" destId="{C80D3B1F-3673-4B66-B87B-2A99C7E6E5F5}" srcOrd="0" destOrd="0" presId="urn:microsoft.com/office/officeart/2005/8/layout/process5"/>
    <dgm:cxn modelId="{156D4F92-0459-429B-8FD9-2E00513CA6AD}" type="presParOf" srcId="{1C334AEB-6026-4771-9E17-442380C282DB}" destId="{AF64BCD9-101D-4A19-A0C6-53B81AED21A1}" srcOrd="12" destOrd="0" presId="urn:microsoft.com/office/officeart/2005/8/layout/process5"/>
    <dgm:cxn modelId="{5BE80890-47A9-4274-A7FD-0CBF7A0DC0FD}" type="presParOf" srcId="{1C334AEB-6026-4771-9E17-442380C282DB}" destId="{B06AB719-5753-4EE3-86C1-6CA476AF5F99}" srcOrd="13" destOrd="0" presId="urn:microsoft.com/office/officeart/2005/8/layout/process5"/>
    <dgm:cxn modelId="{C9F34DF6-0559-4A9B-A9DC-6C9B48305F54}" type="presParOf" srcId="{B06AB719-5753-4EE3-86C1-6CA476AF5F99}" destId="{984173AE-F334-4A59-AD04-AA1D95F242D4}" srcOrd="0" destOrd="0" presId="urn:microsoft.com/office/officeart/2005/8/layout/process5"/>
    <dgm:cxn modelId="{ED8CE145-2A99-4F68-B81A-2374A79B6C3E}" type="presParOf" srcId="{1C334AEB-6026-4771-9E17-442380C282DB}" destId="{F6F9961A-E1B8-4FC9-B528-E1BD008E6A74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943353-6F7B-4A63-A1CC-F33B8679BA27}">
      <dsp:nvSpPr>
        <dsp:cNvPr id="0" name=""/>
        <dsp:cNvSpPr/>
      </dsp:nvSpPr>
      <dsp:spPr>
        <a:xfrm>
          <a:off x="4424" y="433975"/>
          <a:ext cx="1934559" cy="1160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Start</a:t>
          </a:r>
        </a:p>
      </dsp:txBody>
      <dsp:txXfrm>
        <a:off x="38421" y="467972"/>
        <a:ext cx="1866565" cy="1092741"/>
      </dsp:txXfrm>
    </dsp:sp>
    <dsp:sp modelId="{F33760AF-977A-4D76-997B-737606F4760E}">
      <dsp:nvSpPr>
        <dsp:cNvPr id="0" name=""/>
        <dsp:cNvSpPr/>
      </dsp:nvSpPr>
      <dsp:spPr>
        <a:xfrm>
          <a:off x="2056077" y="774458"/>
          <a:ext cx="644464" cy="4797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>
        <a:off x="2056077" y="870412"/>
        <a:ext cx="500533" cy="287862"/>
      </dsp:txXfrm>
    </dsp:sp>
    <dsp:sp modelId="{C0469E0A-10B9-4E6F-AEE2-62AE0AF0B1E5}">
      <dsp:nvSpPr>
        <dsp:cNvPr id="0" name=""/>
        <dsp:cNvSpPr/>
      </dsp:nvSpPr>
      <dsp:spPr>
        <a:xfrm>
          <a:off x="2712808" y="433975"/>
          <a:ext cx="1934559" cy="1160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Import Dataset</a:t>
          </a:r>
        </a:p>
      </dsp:txBody>
      <dsp:txXfrm>
        <a:off x="2746805" y="467972"/>
        <a:ext cx="1866565" cy="1092741"/>
      </dsp:txXfrm>
    </dsp:sp>
    <dsp:sp modelId="{B5E44BE5-942D-43A1-86D8-898483482CDE}">
      <dsp:nvSpPr>
        <dsp:cNvPr id="0" name=""/>
        <dsp:cNvSpPr/>
      </dsp:nvSpPr>
      <dsp:spPr>
        <a:xfrm>
          <a:off x="4764460" y="774458"/>
          <a:ext cx="644464" cy="4797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>
        <a:off x="4764460" y="870412"/>
        <a:ext cx="500533" cy="287862"/>
      </dsp:txXfrm>
    </dsp:sp>
    <dsp:sp modelId="{4403FB88-2E1C-48A0-A3E9-D2D7444FEF40}">
      <dsp:nvSpPr>
        <dsp:cNvPr id="0" name=""/>
        <dsp:cNvSpPr/>
      </dsp:nvSpPr>
      <dsp:spPr>
        <a:xfrm>
          <a:off x="5421191" y="433975"/>
          <a:ext cx="1934559" cy="1160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EDA</a:t>
          </a:r>
        </a:p>
      </dsp:txBody>
      <dsp:txXfrm>
        <a:off x="5455188" y="467972"/>
        <a:ext cx="1866565" cy="1092741"/>
      </dsp:txXfrm>
    </dsp:sp>
    <dsp:sp modelId="{26C1E30A-DB8E-4F6D-9313-DAB6349656EC}">
      <dsp:nvSpPr>
        <dsp:cNvPr id="0" name=""/>
        <dsp:cNvSpPr/>
      </dsp:nvSpPr>
      <dsp:spPr>
        <a:xfrm>
          <a:off x="7472844" y="774458"/>
          <a:ext cx="644464" cy="4797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>
        <a:off x="7472844" y="870412"/>
        <a:ext cx="500533" cy="287862"/>
      </dsp:txXfrm>
    </dsp:sp>
    <dsp:sp modelId="{9918E1EC-DD39-4750-9D7B-9ED5AC259487}">
      <dsp:nvSpPr>
        <dsp:cNvPr id="0" name=""/>
        <dsp:cNvSpPr/>
      </dsp:nvSpPr>
      <dsp:spPr>
        <a:xfrm>
          <a:off x="8129575" y="433975"/>
          <a:ext cx="1934559" cy="1160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Feature Engineering</a:t>
          </a:r>
        </a:p>
      </dsp:txBody>
      <dsp:txXfrm>
        <a:off x="8163572" y="467972"/>
        <a:ext cx="1866565" cy="1092741"/>
      </dsp:txXfrm>
    </dsp:sp>
    <dsp:sp modelId="{44233895-05B9-49AB-859C-EA3D6FAA267D}">
      <dsp:nvSpPr>
        <dsp:cNvPr id="0" name=""/>
        <dsp:cNvSpPr/>
      </dsp:nvSpPr>
      <dsp:spPr>
        <a:xfrm rot="5400000">
          <a:off x="8774942" y="1748419"/>
          <a:ext cx="643825" cy="4797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 rot="-5400000">
        <a:off x="8952924" y="1666392"/>
        <a:ext cx="287862" cy="499894"/>
      </dsp:txXfrm>
    </dsp:sp>
    <dsp:sp modelId="{6C57E3F9-09B5-4FCC-BB63-470A0E104ED6}">
      <dsp:nvSpPr>
        <dsp:cNvPr id="0" name=""/>
        <dsp:cNvSpPr/>
      </dsp:nvSpPr>
      <dsp:spPr>
        <a:xfrm>
          <a:off x="8129575" y="2368535"/>
          <a:ext cx="1934559" cy="1160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Model Building</a:t>
          </a:r>
        </a:p>
      </dsp:txBody>
      <dsp:txXfrm>
        <a:off x="8163572" y="2402532"/>
        <a:ext cx="1866565" cy="1092741"/>
      </dsp:txXfrm>
    </dsp:sp>
    <dsp:sp modelId="{A76BF1FF-8110-49EA-91BE-D69015FE06FF}">
      <dsp:nvSpPr>
        <dsp:cNvPr id="0" name=""/>
        <dsp:cNvSpPr/>
      </dsp:nvSpPr>
      <dsp:spPr>
        <a:xfrm rot="10800000">
          <a:off x="7377163" y="2709017"/>
          <a:ext cx="644464" cy="4797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 rot="10800000">
        <a:off x="7521094" y="2804971"/>
        <a:ext cx="500533" cy="287862"/>
      </dsp:txXfrm>
    </dsp:sp>
    <dsp:sp modelId="{1EAA0B2B-1EDB-43AD-AD35-A0AC0BB50697}">
      <dsp:nvSpPr>
        <dsp:cNvPr id="0" name=""/>
        <dsp:cNvSpPr/>
      </dsp:nvSpPr>
      <dsp:spPr>
        <a:xfrm>
          <a:off x="5421191" y="2368535"/>
          <a:ext cx="1934559" cy="1160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Model Testing</a:t>
          </a:r>
        </a:p>
      </dsp:txBody>
      <dsp:txXfrm>
        <a:off x="5455188" y="2402532"/>
        <a:ext cx="1866565" cy="1092741"/>
      </dsp:txXfrm>
    </dsp:sp>
    <dsp:sp modelId="{2D84817E-61B8-4ED7-9983-08D03BEDAC47}">
      <dsp:nvSpPr>
        <dsp:cNvPr id="0" name=""/>
        <dsp:cNvSpPr/>
      </dsp:nvSpPr>
      <dsp:spPr>
        <a:xfrm rot="10800000">
          <a:off x="4668779" y="2709017"/>
          <a:ext cx="644464" cy="4797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 rot="10800000">
        <a:off x="4812710" y="2804971"/>
        <a:ext cx="500533" cy="287862"/>
      </dsp:txXfrm>
    </dsp:sp>
    <dsp:sp modelId="{AF64BCD9-101D-4A19-A0C6-53B81AED21A1}">
      <dsp:nvSpPr>
        <dsp:cNvPr id="0" name=""/>
        <dsp:cNvSpPr/>
      </dsp:nvSpPr>
      <dsp:spPr>
        <a:xfrm>
          <a:off x="2712808" y="2368535"/>
          <a:ext cx="1934559" cy="1160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Flask Setup</a:t>
          </a:r>
        </a:p>
      </dsp:txBody>
      <dsp:txXfrm>
        <a:off x="2746805" y="2402532"/>
        <a:ext cx="1866565" cy="1092741"/>
      </dsp:txXfrm>
    </dsp:sp>
    <dsp:sp modelId="{B06AB719-5753-4EE3-86C1-6CA476AF5F99}">
      <dsp:nvSpPr>
        <dsp:cNvPr id="0" name=""/>
        <dsp:cNvSpPr/>
      </dsp:nvSpPr>
      <dsp:spPr>
        <a:xfrm rot="10800000">
          <a:off x="1960396" y="2709017"/>
          <a:ext cx="644464" cy="4797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 rot="10800000">
        <a:off x="2104327" y="2804971"/>
        <a:ext cx="500533" cy="287862"/>
      </dsp:txXfrm>
    </dsp:sp>
    <dsp:sp modelId="{F6F9961A-E1B8-4FC9-B528-E1BD008E6A74}">
      <dsp:nvSpPr>
        <dsp:cNvPr id="0" name=""/>
        <dsp:cNvSpPr/>
      </dsp:nvSpPr>
      <dsp:spPr>
        <a:xfrm>
          <a:off x="4424" y="2368535"/>
          <a:ext cx="1934559" cy="1160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Deployment</a:t>
          </a:r>
        </a:p>
      </dsp:txBody>
      <dsp:txXfrm>
        <a:off x="38421" y="2402532"/>
        <a:ext cx="1866565" cy="1092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3472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291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87295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355549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5625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147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32794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875951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Insurance Premium Prediction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Insurance Premium Prediction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Insurance Premium Prediction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Insurance Premium Prediction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Insurance Premium Prediction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Insurance Premium Prediction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Insurance Premium Prediction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Insurance Premium Prediction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Insurance Premium Prediction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Insurance Premium Prediction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Insurance Premium Prediction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Insurance Premium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09558" y="709127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463" y="1986926"/>
            <a:ext cx="5257793" cy="2057441"/>
          </a:xfrm>
        </p:spPr>
        <p:txBody>
          <a:bodyPr/>
          <a:lstStyle/>
          <a:p>
            <a:r>
              <a:rPr lang="en-US" altLang="zh-CN" dirty="0"/>
              <a:t>Insurance Premium Prediction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6" y="4172084"/>
            <a:ext cx="1906944" cy="913100"/>
          </a:xfrm>
        </p:spPr>
        <p:txBody>
          <a:bodyPr/>
          <a:lstStyle/>
          <a:p>
            <a:r>
              <a:rPr lang="en-US" sz="2000" dirty="0"/>
              <a:t>Himanshu Banodha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3"/>
          <a:srcRect l="22879" t="705" r="22606" b="-356"/>
          <a:stretch/>
        </p:blipFill>
        <p:spPr>
          <a:xfrm>
            <a:off x="6512767" y="709127"/>
            <a:ext cx="4833257" cy="5179055"/>
          </a:xfrm>
        </p:spPr>
      </p:pic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2F909-A01B-FBBD-D943-1D35D44F2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602" y="1771297"/>
            <a:ext cx="1696448" cy="44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Thank you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4"/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70648" y="3093991"/>
            <a:ext cx="3626498" cy="734910"/>
          </a:xfrm>
        </p:spPr>
        <p:txBody>
          <a:bodyPr/>
          <a:lstStyle/>
          <a:p>
            <a:r>
              <a:rPr lang="en-US" dirty="0"/>
              <a:t>Himanshu Banodha</a:t>
            </a:r>
          </a:p>
          <a:p>
            <a:endParaRPr lang="en-US" dirty="0"/>
          </a:p>
        </p:txBody>
      </p:sp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346" y="631997"/>
            <a:ext cx="3306085" cy="590324"/>
          </a:xfrm>
        </p:spPr>
        <p:txBody>
          <a:bodyPr/>
          <a:lstStyle/>
          <a:p>
            <a:r>
              <a:rPr lang="en-US" dirty="0"/>
              <a:t>Objective: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810137" y="1569431"/>
            <a:ext cx="9470571" cy="980729"/>
          </a:xfrm>
        </p:spPr>
        <p:txBody>
          <a:bodyPr/>
          <a:lstStyle/>
          <a:p>
            <a:r>
              <a:rPr lang="en-US" sz="1800" dirty="0"/>
              <a:t>The goal of this project is to give an estimate of how much they need on their individual health situation and build a solution that should be able to predict the premium of the personal health insurance.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Insurance Premium Prediction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8164513C-25F0-5F45-D100-1D45A322EB0C}"/>
              </a:ext>
            </a:extLst>
          </p:cNvPr>
          <p:cNvSpPr txBox="1">
            <a:spLocks/>
          </p:cNvSpPr>
          <p:nvPr/>
        </p:nvSpPr>
        <p:spPr>
          <a:xfrm>
            <a:off x="1313665" y="3019597"/>
            <a:ext cx="3306085" cy="5903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Benefits:</a:t>
            </a:r>
          </a:p>
        </p:txBody>
      </p:sp>
      <p:sp>
        <p:nvSpPr>
          <p:cNvPr id="3" name="Text Placeholder 19">
            <a:extLst>
              <a:ext uri="{FF2B5EF4-FFF2-40B4-BE49-F238E27FC236}">
                <a16:creationId xmlns:a16="http://schemas.microsoft.com/office/drawing/2014/main" id="{D0AC8192-ECDE-17AF-E56E-F33C364BF778}"/>
              </a:ext>
            </a:extLst>
          </p:cNvPr>
          <p:cNvSpPr txBox="1">
            <a:spLocks/>
          </p:cNvSpPr>
          <p:nvPr/>
        </p:nvSpPr>
        <p:spPr>
          <a:xfrm>
            <a:off x="1810137" y="3817476"/>
            <a:ext cx="9470571" cy="1589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Gets idea about how much amount is required annually, according to their own, health status.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can help a person in focusing more on the health aspect of an insurance.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Help in giving premium of health insurance.</a:t>
            </a:r>
          </a:p>
        </p:txBody>
      </p:sp>
    </p:spTree>
    <p:extLst>
      <p:ext uri="{BB962C8B-B14F-4D97-AF65-F5344CB8AC3E}">
        <p14:creationId xmlns:p14="http://schemas.microsoft.com/office/powerpoint/2010/main" val="373203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346" y="631997"/>
            <a:ext cx="6722894" cy="590324"/>
          </a:xfrm>
        </p:spPr>
        <p:txBody>
          <a:bodyPr/>
          <a:lstStyle/>
          <a:p>
            <a:r>
              <a:rPr lang="en-US" dirty="0"/>
              <a:t>Data Collection &amp; Validation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810137" y="1569431"/>
            <a:ext cx="9470571" cy="29092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dataset was taken from the Kaggle competitions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type of columns – Validating the data type of the columns if wrong, then it was corrected.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Null values in columns – Validating the column in the dataset have null values or missing information.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Insurance Premium Prediction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366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346" y="631997"/>
            <a:ext cx="6722894" cy="590324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/>
              <a:t>Insurance Premium Prediction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DC35008-2DA9-ACC2-8341-C08E175C2B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216625"/>
              </p:ext>
            </p:extLst>
          </p:nvPr>
        </p:nvGraphicFramePr>
        <p:xfrm>
          <a:off x="944880" y="1685713"/>
          <a:ext cx="10068560" cy="3963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471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346" y="631997"/>
            <a:ext cx="6385748" cy="590324"/>
          </a:xfrm>
        </p:spPr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810137" y="1569431"/>
            <a:ext cx="9470571" cy="420621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Data Pre-processing: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Performing EDA to get insights of the data like identifying distribution, outliers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Check any null values present in the dataset. If present then impute those null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Encode the categorical features/columns.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Preform statistical scaler to scale down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/>
              <a:t>Insurance Premium Prediction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899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345" y="631997"/>
            <a:ext cx="7374793" cy="590324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866119" y="1578762"/>
            <a:ext cx="9470571" cy="2909269"/>
          </a:xfrm>
        </p:spPr>
        <p:txBody>
          <a:bodyPr/>
          <a:lstStyle/>
          <a:p>
            <a:r>
              <a:rPr lang="en-US" sz="1800" dirty="0"/>
              <a:t>After pre-processing and model training, we find the best modal for premium prediction. The model is trained on multiple regression algorithms like Linear Regression, Decision Tree, Random Forest, Gradient Boosting etc. </a:t>
            </a:r>
          </a:p>
          <a:p>
            <a:r>
              <a:rPr lang="en-US" sz="1800" dirty="0"/>
              <a:t>After prediction we will find accuracy of those predictions using evaluation metrics like RMSE (Root Mean Squared Error) and r2_score (R-squared).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/>
              <a:t>Insurance Premium Prediction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326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345" y="631997"/>
            <a:ext cx="7374793" cy="590324"/>
          </a:xfrm>
        </p:spPr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810137" y="1569432"/>
            <a:ext cx="9470571" cy="295591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Then all the trained models were used for validating test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 perform pre-processing techniques on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best RMSE &amp; R2_score model were saved for developing API for predictions of the premium.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/>
              <a:t>Insurance Premium Prediction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110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345" y="631997"/>
            <a:ext cx="7374793" cy="590324"/>
          </a:xfrm>
        </p:spPr>
        <p:txBody>
          <a:bodyPr/>
          <a:lstStyle/>
          <a:p>
            <a:r>
              <a:rPr lang="en-US" dirty="0"/>
              <a:t>Questions &amp; Answers (Q&amp;A)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810137" y="1569432"/>
            <a:ext cx="9751943" cy="4831368"/>
          </a:xfrm>
        </p:spPr>
        <p:txBody>
          <a:bodyPr/>
          <a:lstStyle/>
          <a:p>
            <a:r>
              <a:rPr lang="en-US" sz="1800" b="1" dirty="0"/>
              <a:t>Q.1) How training was done or what models were used?</a:t>
            </a:r>
          </a:p>
          <a:p>
            <a:r>
              <a:rPr lang="en-US" sz="1800" dirty="0"/>
              <a:t>Ans.) The source of the data is Kaggle, and the data is in the form of ‘csv’ file.</a:t>
            </a:r>
          </a:p>
          <a:p>
            <a:r>
              <a:rPr lang="en-US" sz="1800" b="1" dirty="0"/>
              <a:t>Q.2) What was the type of the data?</a:t>
            </a:r>
          </a:p>
          <a:p>
            <a:r>
              <a:rPr lang="en-US" sz="1800" dirty="0"/>
              <a:t>Ans.) The data was combination of categorical &amp; numerical values.</a:t>
            </a:r>
          </a:p>
          <a:p>
            <a:r>
              <a:rPr lang="en-US" sz="1800" b="1" dirty="0"/>
              <a:t>Q.3) What is the complete flow you followed in this project?</a:t>
            </a:r>
          </a:p>
          <a:p>
            <a:r>
              <a:rPr lang="en-US" sz="1800" dirty="0"/>
              <a:t>Ans.) Refer the 3</a:t>
            </a:r>
            <a:r>
              <a:rPr lang="en-US" sz="1800" baseline="30000" dirty="0"/>
              <a:t>rd</a:t>
            </a:r>
            <a:r>
              <a:rPr lang="en-US" sz="1800" dirty="0"/>
              <a:t> slide for better understanding.</a:t>
            </a:r>
          </a:p>
          <a:p>
            <a:r>
              <a:rPr lang="en-US" sz="1800" b="1" dirty="0"/>
              <a:t>Q.4) What techniques were you using for data pre-processing?</a:t>
            </a:r>
          </a:p>
          <a:p>
            <a:pPr marL="971550" lvl="1" indent="-285750"/>
            <a:r>
              <a:rPr lang="en-US" sz="1800" dirty="0"/>
              <a:t>Visualizing relation of independent variables with each other and dependent variable.</a:t>
            </a:r>
          </a:p>
          <a:p>
            <a:pPr marL="971550" lvl="1" indent="-285750"/>
            <a:r>
              <a:rPr lang="en-US" sz="1800" dirty="0"/>
              <a:t>Checking distribution on continuous variables.</a:t>
            </a:r>
          </a:p>
          <a:p>
            <a:pPr marL="971550" lvl="1" indent="-285750"/>
            <a:r>
              <a:rPr lang="en-US" sz="1800" dirty="0"/>
              <a:t>Checking any null values present in the dataset.</a:t>
            </a:r>
          </a:p>
          <a:p>
            <a:pPr marL="971550" lvl="1" indent="-285750"/>
            <a:r>
              <a:rPr lang="en-US" sz="1800" dirty="0"/>
              <a:t>Converting categorical data into numeric values.</a:t>
            </a:r>
          </a:p>
          <a:p>
            <a:pPr marL="971550" lvl="1" indent="-285750"/>
            <a:r>
              <a:rPr lang="en-US" sz="1800" dirty="0"/>
              <a:t>Scaling the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/>
              <a:t>Insurance Premium Prediction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4463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345" y="631997"/>
            <a:ext cx="7374793" cy="590324"/>
          </a:xfrm>
        </p:spPr>
        <p:txBody>
          <a:bodyPr/>
          <a:lstStyle/>
          <a:p>
            <a:r>
              <a:rPr lang="en-US" dirty="0"/>
              <a:t>Questions &amp; Answers (Q&amp;A)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810137" y="1569432"/>
            <a:ext cx="9751943" cy="4526568"/>
          </a:xfrm>
        </p:spPr>
        <p:txBody>
          <a:bodyPr/>
          <a:lstStyle/>
          <a:p>
            <a:r>
              <a:rPr lang="en-US" sz="1800" b="1" dirty="0"/>
              <a:t>Q.5) How training was done or what models were used?</a:t>
            </a:r>
          </a:p>
          <a:p>
            <a:pPr marL="971550" lvl="1" indent="-285750"/>
            <a:r>
              <a:rPr lang="en-US" sz="1800" dirty="0"/>
              <a:t>Before training the model the dataset is divided into training set &amp; testing/validation set.</a:t>
            </a:r>
          </a:p>
          <a:p>
            <a:pPr marL="971550" lvl="1" indent="-285750"/>
            <a:r>
              <a:rPr lang="en-US" sz="1800" dirty="0"/>
              <a:t>The Scaling was performed of training &amp; validation set.</a:t>
            </a:r>
          </a:p>
          <a:p>
            <a:pPr marL="971550" lvl="1" indent="-285750"/>
            <a:r>
              <a:rPr lang="en-US" sz="1800" dirty="0"/>
              <a:t>The categorical columns were converted into numeric values.</a:t>
            </a:r>
          </a:p>
          <a:p>
            <a:pPr marL="971550" lvl="1" indent="-285750"/>
            <a:r>
              <a:rPr lang="en-US" sz="1800" dirty="0"/>
              <a:t>Algorithms like Linear Regression, Decision Tree, Random Forest, Gradient Boosting etc. were used for model training and based on RMSE &amp; r2_score the Gradient Boosting model is saved for validation.</a:t>
            </a:r>
            <a:endParaRPr lang="en-US" sz="1800" b="1" dirty="0"/>
          </a:p>
          <a:p>
            <a:r>
              <a:rPr lang="en-US" sz="1800" b="1" dirty="0"/>
              <a:t>Q.6) How Prediction was done?</a:t>
            </a:r>
          </a:p>
          <a:p>
            <a:r>
              <a:rPr lang="en-US" sz="1800" dirty="0"/>
              <a:t>Ans.) On the basis of trained model, the prediction was performed. We also created API interface for estimating cost of premium on the basis of personal health information/status.</a:t>
            </a:r>
          </a:p>
          <a:p>
            <a:r>
              <a:rPr lang="en-US" sz="1800" b="1" dirty="0"/>
              <a:t>Q.7) What are the different stages of development?</a:t>
            </a:r>
          </a:p>
          <a:p>
            <a:r>
              <a:rPr lang="en-US" sz="1800" dirty="0"/>
              <a:t>Ans.) When the model is ready, we deploy it in render platform.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/>
              <a:t>Insurance Premium Prediction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1216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143</TotalTime>
  <Words>666</Words>
  <Application>Microsoft Office PowerPoint</Application>
  <PresentationFormat>Widescreen</PresentationFormat>
  <Paragraphs>85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等线</vt:lpstr>
      <vt:lpstr>Abadi</vt:lpstr>
      <vt:lpstr>Arial</vt:lpstr>
      <vt:lpstr>Calibri</vt:lpstr>
      <vt:lpstr>Posterama Text Black</vt:lpstr>
      <vt:lpstr>Posterama Text SemiBold</vt:lpstr>
      <vt:lpstr>Wingdings</vt:lpstr>
      <vt:lpstr>Custom​​</vt:lpstr>
      <vt:lpstr>Insurance Premium Prediction</vt:lpstr>
      <vt:lpstr>Objective:</vt:lpstr>
      <vt:lpstr>Data Collection &amp; Validation</vt:lpstr>
      <vt:lpstr>Architecture</vt:lpstr>
      <vt:lpstr>Model Training</vt:lpstr>
      <vt:lpstr>Model Selection</vt:lpstr>
      <vt:lpstr>Predictions</vt:lpstr>
      <vt:lpstr>Questions &amp; Answers (Q&amp;A)</vt:lpstr>
      <vt:lpstr>Questions &amp; Answers (Q&amp;A)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Default Prediction</dc:title>
  <dc:creator>Himanshu Banodha</dc:creator>
  <cp:lastModifiedBy>Himanshu Banodha</cp:lastModifiedBy>
  <cp:revision>2</cp:revision>
  <dcterms:created xsi:type="dcterms:W3CDTF">2024-05-31T08:21:49Z</dcterms:created>
  <dcterms:modified xsi:type="dcterms:W3CDTF">2024-06-26T17:48:59Z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