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7" r:id="rId5"/>
    <p:sldId id="389" r:id="rId6"/>
    <p:sldId id="317" r:id="rId7"/>
    <p:sldId id="277" r:id="rId8"/>
    <p:sldId id="278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9" r:id="rId24"/>
    <p:sldId id="407" r:id="rId25"/>
    <p:sldId id="406" r:id="rId26"/>
    <p:sldId id="410" r:id="rId27"/>
    <p:sldId id="412" r:id="rId28"/>
    <p:sldId id="4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25FFD-BC3D-421C-8B9D-DC369E70E60D}" v="6" dt="2023-03-29T16:24:38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92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Raheja" userId="fde85fb5-724d-4ca3-a455-0f87a030ba55" providerId="ADAL" clId="{63E25FFD-BC3D-421C-8B9D-DC369E70E60D}"/>
    <pc:docChg chg="undo custSel addSld delSld modSld sldOrd">
      <pc:chgData name="Himanshu Raheja" userId="fde85fb5-724d-4ca3-a455-0f87a030ba55" providerId="ADAL" clId="{63E25FFD-BC3D-421C-8B9D-DC369E70E60D}" dt="2023-03-30T07:44:22.601" v="3310" actId="20577"/>
      <pc:docMkLst>
        <pc:docMk/>
      </pc:docMkLst>
      <pc:sldChg chg="modSp del mod">
        <pc:chgData name="Himanshu Raheja" userId="fde85fb5-724d-4ca3-a455-0f87a030ba55" providerId="ADAL" clId="{63E25FFD-BC3D-421C-8B9D-DC369E70E60D}" dt="2023-03-29T16:06:01.346" v="2666" actId="2696"/>
        <pc:sldMkLst>
          <pc:docMk/>
          <pc:sldMk cId="3891345585" sldId="270"/>
        </pc:sldMkLst>
        <pc:spChg chg="mod">
          <ac:chgData name="Himanshu Raheja" userId="fde85fb5-724d-4ca3-a455-0f87a030ba55" providerId="ADAL" clId="{63E25FFD-BC3D-421C-8B9D-DC369E70E60D}" dt="2023-03-27T16:01:28.135" v="269" actId="20577"/>
          <ac:spMkLst>
            <pc:docMk/>
            <pc:sldMk cId="3891345585" sldId="270"/>
            <ac:spMk id="7" creationId="{4B18D636-CC10-4B1E-AA38-419DCCF2D9C9}"/>
          </ac:spMkLst>
        </pc:spChg>
      </pc:sldChg>
      <pc:sldChg chg="modSp mod">
        <pc:chgData name="Himanshu Raheja" userId="fde85fb5-724d-4ca3-a455-0f87a030ba55" providerId="ADAL" clId="{63E25FFD-BC3D-421C-8B9D-DC369E70E60D}" dt="2023-03-29T16:25:49.725" v="3166" actId="20577"/>
        <pc:sldMkLst>
          <pc:docMk/>
          <pc:sldMk cId="3740286033" sldId="277"/>
        </pc:sldMkLst>
        <pc:spChg chg="mod">
          <ac:chgData name="Himanshu Raheja" userId="fde85fb5-724d-4ca3-a455-0f87a030ba55" providerId="ADAL" clId="{63E25FFD-BC3D-421C-8B9D-DC369E70E60D}" dt="2023-03-26T12:00:14.581" v="187" actId="1076"/>
          <ac:spMkLst>
            <pc:docMk/>
            <pc:sldMk cId="3740286033" sldId="277"/>
            <ac:spMk id="3" creationId="{B2287C09-C1E9-6C7D-89FE-2010D9D221D2}"/>
          </ac:spMkLst>
        </pc:spChg>
        <pc:spChg chg="mod">
          <ac:chgData name="Himanshu Raheja" userId="fde85fb5-724d-4ca3-a455-0f87a030ba55" providerId="ADAL" clId="{63E25FFD-BC3D-421C-8B9D-DC369E70E60D}" dt="2023-03-29T16:25:49.725" v="3166" actId="20577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Himanshu Raheja" userId="fde85fb5-724d-4ca3-a455-0f87a030ba55" providerId="ADAL" clId="{63E25FFD-BC3D-421C-8B9D-DC369E70E60D}" dt="2023-03-29T16:25:23.613" v="3151" actId="20577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Himanshu Raheja" userId="fde85fb5-724d-4ca3-a455-0f87a030ba55" providerId="ADAL" clId="{63E25FFD-BC3D-421C-8B9D-DC369E70E60D}" dt="2023-03-26T11:59:58.822" v="184" actId="14100"/>
          <ac:spMkLst>
            <pc:docMk/>
            <pc:sldMk cId="3740286033" sldId="277"/>
            <ac:spMk id="7" creationId="{3E174092-82D3-44E0-8948-4096232ED0A7}"/>
          </ac:spMkLst>
        </pc:spChg>
      </pc:sldChg>
      <pc:sldChg chg="modSp mod">
        <pc:chgData name="Himanshu Raheja" userId="fde85fb5-724d-4ca3-a455-0f87a030ba55" providerId="ADAL" clId="{63E25FFD-BC3D-421C-8B9D-DC369E70E60D}" dt="2023-03-26T12:00:33.272" v="190" actId="20577"/>
        <pc:sldMkLst>
          <pc:docMk/>
          <pc:sldMk cId="2496947791" sldId="278"/>
        </pc:sldMkLst>
        <pc:spChg chg="mod">
          <ac:chgData name="Himanshu Raheja" userId="fde85fb5-724d-4ca3-a455-0f87a030ba55" providerId="ADAL" clId="{63E25FFD-BC3D-421C-8B9D-DC369E70E60D}" dt="2023-03-26T12:00:33.272" v="190" actId="20577"/>
          <ac:spMkLst>
            <pc:docMk/>
            <pc:sldMk cId="2496947791" sldId="278"/>
            <ac:spMk id="4" creationId="{1F806D45-045B-F2A3-DA85-8EC060ED32F5}"/>
          </ac:spMkLst>
        </pc:spChg>
      </pc:sldChg>
      <pc:sldChg chg="del">
        <pc:chgData name="Himanshu Raheja" userId="fde85fb5-724d-4ca3-a455-0f87a030ba55" providerId="ADAL" clId="{63E25FFD-BC3D-421C-8B9D-DC369E70E60D}" dt="2023-03-29T16:06:07.256" v="2667" actId="2696"/>
        <pc:sldMkLst>
          <pc:docMk/>
          <pc:sldMk cId="1420547054" sldId="281"/>
        </pc:sldMkLst>
      </pc:sldChg>
      <pc:sldChg chg="addSp delSp modSp mod">
        <pc:chgData name="Himanshu Raheja" userId="fde85fb5-724d-4ca3-a455-0f87a030ba55" providerId="ADAL" clId="{63E25FFD-BC3D-421C-8B9D-DC369E70E60D}" dt="2023-03-29T16:25:46.272" v="3165" actId="20577"/>
        <pc:sldMkLst>
          <pc:docMk/>
          <pc:sldMk cId="560021826" sldId="317"/>
        </pc:sldMkLst>
        <pc:spChg chg="mod">
          <ac:chgData name="Himanshu Raheja" userId="fde85fb5-724d-4ca3-a455-0f87a030ba55" providerId="ADAL" clId="{63E25FFD-BC3D-421C-8B9D-DC369E70E60D}" dt="2023-03-29T16:25:46.272" v="3165" actId="20577"/>
          <ac:spMkLst>
            <pc:docMk/>
            <pc:sldMk cId="560021826" sldId="317"/>
            <ac:spMk id="2" creationId="{2910D835-B454-4270-BB35-86A187307E6F}"/>
          </ac:spMkLst>
        </pc:spChg>
        <pc:spChg chg="mod">
          <ac:chgData name="Himanshu Raheja" userId="fde85fb5-724d-4ca3-a455-0f87a030ba55" providerId="ADAL" clId="{63E25FFD-BC3D-421C-8B9D-DC369E70E60D}" dt="2023-03-29T16:25:18.531" v="3150" actId="20577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Himanshu Raheja" userId="fde85fb5-724d-4ca3-a455-0f87a030ba55" providerId="ADAL" clId="{63E25FFD-BC3D-421C-8B9D-DC369E70E60D}" dt="2023-03-29T16:24:38.616" v="3108"/>
          <ac:spMkLst>
            <pc:docMk/>
            <pc:sldMk cId="560021826" sldId="317"/>
            <ac:spMk id="5" creationId="{CFA98841-2375-A39B-6805-E02284742E99}"/>
          </ac:spMkLst>
        </pc:spChg>
        <pc:spChg chg="add del mod">
          <ac:chgData name="Himanshu Raheja" userId="fde85fb5-724d-4ca3-a455-0f87a030ba55" providerId="ADAL" clId="{63E25FFD-BC3D-421C-8B9D-DC369E70E60D}" dt="2023-03-29T16:25:15.168" v="3149" actId="21"/>
          <ac:spMkLst>
            <pc:docMk/>
            <pc:sldMk cId="560021826" sldId="317"/>
            <ac:spMk id="7" creationId="{DC069E64-2800-31E8-ED03-2DC2EF170584}"/>
          </ac:spMkLst>
        </pc:spChg>
        <pc:spChg chg="mod">
          <ac:chgData name="Himanshu Raheja" userId="fde85fb5-724d-4ca3-a455-0f87a030ba55" providerId="ADAL" clId="{63E25FFD-BC3D-421C-8B9D-DC369E70E60D}" dt="2023-03-26T12:04:33.529" v="268" actId="1076"/>
          <ac:spMkLst>
            <pc:docMk/>
            <pc:sldMk cId="560021826" sldId="317"/>
            <ac:spMk id="15" creationId="{40F1DF5B-353A-4270-8C10-6A1509441174}"/>
          </ac:spMkLst>
        </pc:spChg>
        <pc:picChg chg="add del mod">
          <ac:chgData name="Himanshu Raheja" userId="fde85fb5-724d-4ca3-a455-0f87a030ba55" providerId="ADAL" clId="{63E25FFD-BC3D-421C-8B9D-DC369E70E60D}" dt="2023-03-29T16:25:15.168" v="3149" actId="21"/>
          <ac:picMkLst>
            <pc:docMk/>
            <pc:sldMk cId="560021826" sldId="317"/>
            <ac:picMk id="8" creationId="{5FED7C55-F545-49A1-90FD-D853A25AB453}"/>
          </ac:picMkLst>
        </pc:picChg>
      </pc:sldChg>
      <pc:sldChg chg="del">
        <pc:chgData name="Himanshu Raheja" userId="fde85fb5-724d-4ca3-a455-0f87a030ba55" providerId="ADAL" clId="{63E25FFD-BC3D-421C-8B9D-DC369E70E60D}" dt="2023-03-29T16:06:14.321" v="2668" actId="2696"/>
        <pc:sldMkLst>
          <pc:docMk/>
          <pc:sldMk cId="3521561301" sldId="321"/>
        </pc:sldMkLst>
      </pc:sldChg>
      <pc:sldChg chg="delSp modSp mod">
        <pc:chgData name="Himanshu Raheja" userId="fde85fb5-724d-4ca3-a455-0f87a030ba55" providerId="ADAL" clId="{63E25FFD-BC3D-421C-8B9D-DC369E70E60D}" dt="2023-03-30T07:44:22.601" v="3310" actId="20577"/>
        <pc:sldMkLst>
          <pc:docMk/>
          <pc:sldMk cId="2313234867" sldId="389"/>
        </pc:sldMkLst>
        <pc:spChg chg="mod">
          <ac:chgData name="Himanshu Raheja" userId="fde85fb5-724d-4ca3-a455-0f87a030ba55" providerId="ADAL" clId="{63E25FFD-BC3D-421C-8B9D-DC369E70E60D}" dt="2023-03-30T07:44:22.601" v="3310" actId="20577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Himanshu Raheja" userId="fde85fb5-724d-4ca3-a455-0f87a030ba55" providerId="ADAL" clId="{63E25FFD-BC3D-421C-8B9D-DC369E70E60D}" dt="2023-03-29T16:25:42.864" v="3164" actId="20577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Himanshu Raheja" userId="fde85fb5-724d-4ca3-a455-0f87a030ba55" providerId="ADAL" clId="{63E25FFD-BC3D-421C-8B9D-DC369E70E60D}" dt="2023-03-29T16:24:29.575" v="3106" actId="21"/>
          <ac:spMkLst>
            <pc:docMk/>
            <pc:sldMk cId="2313234867" sldId="389"/>
            <ac:spMk id="14" creationId="{B01DF4D0-78BC-4C8C-9570-26F0B225433A}"/>
          </ac:spMkLst>
        </pc:spChg>
      </pc:sldChg>
      <pc:sldChg chg="modSp del mod">
        <pc:chgData name="Himanshu Raheja" userId="fde85fb5-724d-4ca3-a455-0f87a030ba55" providerId="ADAL" clId="{63E25FFD-BC3D-421C-8B9D-DC369E70E60D}" dt="2023-03-29T16:30:14.396" v="3176" actId="2696"/>
        <pc:sldMkLst>
          <pc:docMk/>
          <pc:sldMk cId="3247798845" sldId="391"/>
        </pc:sldMkLst>
        <pc:spChg chg="mod">
          <ac:chgData name="Himanshu Raheja" userId="fde85fb5-724d-4ca3-a455-0f87a030ba55" providerId="ADAL" clId="{63E25FFD-BC3D-421C-8B9D-DC369E70E60D}" dt="2023-03-29T16:24:04.179" v="3099" actId="21"/>
          <ac:spMkLst>
            <pc:docMk/>
            <pc:sldMk cId="3247798845" sldId="391"/>
            <ac:spMk id="4" creationId="{7823E305-6365-4345-8BD1-4A31C61D96CB}"/>
          </ac:spMkLst>
        </pc:spChg>
        <pc:spChg chg="mod">
          <ac:chgData name="Himanshu Raheja" userId="fde85fb5-724d-4ca3-a455-0f87a030ba55" providerId="ADAL" clId="{63E25FFD-BC3D-421C-8B9D-DC369E70E60D}" dt="2023-03-29T16:23:18.434" v="3075" actId="20577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Himanshu Raheja" userId="fde85fb5-724d-4ca3-a455-0f87a030ba55" providerId="ADAL" clId="{63E25FFD-BC3D-421C-8B9D-DC369E70E60D}" dt="2023-03-29T16:06:51.434" v="2684" actId="122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Himanshu Raheja" userId="fde85fb5-724d-4ca3-a455-0f87a030ba55" providerId="ADAL" clId="{63E25FFD-BC3D-421C-8B9D-DC369E70E60D}" dt="2023-03-29T16:22:51.382" v="3051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modSp mod">
        <pc:chgData name="Himanshu Raheja" userId="fde85fb5-724d-4ca3-a455-0f87a030ba55" providerId="ADAL" clId="{63E25FFD-BC3D-421C-8B9D-DC369E70E60D}" dt="2023-03-29T16:25:57.217" v="3168" actId="20577"/>
        <pc:sldMkLst>
          <pc:docMk/>
          <pc:sldMk cId="219507324" sldId="392"/>
        </pc:sldMkLst>
        <pc:spChg chg="mod">
          <ac:chgData name="Himanshu Raheja" userId="fde85fb5-724d-4ca3-a455-0f87a030ba55" providerId="ADAL" clId="{63E25FFD-BC3D-421C-8B9D-DC369E70E60D}" dt="2023-03-29T16:25:54.464" v="3167" actId="20577"/>
          <ac:spMkLst>
            <pc:docMk/>
            <pc:sldMk cId="219507324" sldId="392"/>
            <ac:spMk id="2" creationId="{2910D835-B454-4270-BB35-86A187307E6F}"/>
          </ac:spMkLst>
        </pc:spChg>
        <pc:spChg chg="mod">
          <ac:chgData name="Himanshu Raheja" userId="fde85fb5-724d-4ca3-a455-0f87a030ba55" providerId="ADAL" clId="{63E25FFD-BC3D-421C-8B9D-DC369E70E60D}" dt="2023-03-29T16:25:57.217" v="3168" actId="20577"/>
          <ac:spMkLst>
            <pc:docMk/>
            <pc:sldMk cId="219507324" sldId="392"/>
            <ac:spMk id="3" creationId="{7F7F653B-90B5-4F47-A33F-93DCB2EF68C2}"/>
          </ac:spMkLst>
        </pc:spChg>
        <pc:spChg chg="mod">
          <ac:chgData name="Himanshu Raheja" userId="fde85fb5-724d-4ca3-a455-0f87a030ba55" providerId="ADAL" clId="{63E25FFD-BC3D-421C-8B9D-DC369E70E60D}" dt="2023-03-26T12:04:09.993" v="266" actId="1076"/>
          <ac:spMkLst>
            <pc:docMk/>
            <pc:sldMk cId="219507324" sldId="392"/>
            <ac:spMk id="15" creationId="{40F1DF5B-353A-4270-8C10-6A1509441174}"/>
          </ac:spMkLst>
        </pc:spChg>
      </pc:sldChg>
      <pc:sldChg chg="addSp delSp modSp mod">
        <pc:chgData name="Himanshu Raheja" userId="fde85fb5-724d-4ca3-a455-0f87a030ba55" providerId="ADAL" clId="{63E25FFD-BC3D-421C-8B9D-DC369E70E60D}" dt="2023-03-26T12:01:36.121" v="192" actId="1076"/>
        <pc:sldMkLst>
          <pc:docMk/>
          <pc:sldMk cId="1373596830" sldId="393"/>
        </pc:sldMkLst>
        <pc:spChg chg="mod">
          <ac:chgData name="Himanshu Raheja" userId="fde85fb5-724d-4ca3-a455-0f87a030ba55" providerId="ADAL" clId="{63E25FFD-BC3D-421C-8B9D-DC369E70E60D}" dt="2023-03-26T12:01:17.517" v="191" actId="1076"/>
          <ac:spMkLst>
            <pc:docMk/>
            <pc:sldMk cId="1373596830" sldId="393"/>
            <ac:spMk id="2" creationId="{FCB102D8-1D22-4940-AF19-07CF3A0DC5F4}"/>
          </ac:spMkLst>
        </pc:spChg>
        <pc:spChg chg="mod">
          <ac:chgData name="Himanshu Raheja" userId="fde85fb5-724d-4ca3-a455-0f87a030ba55" providerId="ADAL" clId="{63E25FFD-BC3D-421C-8B9D-DC369E70E60D}" dt="2023-03-26T12:01:36.121" v="192" actId="1076"/>
          <ac:spMkLst>
            <pc:docMk/>
            <pc:sldMk cId="1373596830" sldId="393"/>
            <ac:spMk id="4" creationId="{1F806D45-045B-F2A3-DA85-8EC060ED32F5}"/>
          </ac:spMkLst>
        </pc:spChg>
        <pc:spChg chg="add del">
          <ac:chgData name="Himanshu Raheja" userId="fde85fb5-724d-4ca3-a455-0f87a030ba55" providerId="ADAL" clId="{63E25FFD-BC3D-421C-8B9D-DC369E70E60D}" dt="2023-03-26T11:56:32.094" v="174"/>
          <ac:spMkLst>
            <pc:docMk/>
            <pc:sldMk cId="1373596830" sldId="393"/>
            <ac:spMk id="6" creationId="{B4A4803B-6C52-A7D4-F3B7-500237748611}"/>
          </ac:spMkLst>
        </pc:spChg>
        <pc:picChg chg="add del">
          <ac:chgData name="Himanshu Raheja" userId="fde85fb5-724d-4ca3-a455-0f87a030ba55" providerId="ADAL" clId="{63E25FFD-BC3D-421C-8B9D-DC369E70E60D}" dt="2023-03-26T11:52:38.357" v="1" actId="22"/>
          <ac:picMkLst>
            <pc:docMk/>
            <pc:sldMk cId="1373596830" sldId="393"/>
            <ac:picMk id="5" creationId="{D697B7F8-F4E4-C21B-6BCD-61A9EC75A04F}"/>
          </ac:picMkLst>
        </pc:picChg>
      </pc:sldChg>
      <pc:sldChg chg="addSp delSp modSp add mod">
        <pc:chgData name="Himanshu Raheja" userId="fde85fb5-724d-4ca3-a455-0f87a030ba55" providerId="ADAL" clId="{63E25FFD-BC3D-421C-8B9D-DC369E70E60D}" dt="2023-03-28T06:18:39.745" v="941" actId="20577"/>
        <pc:sldMkLst>
          <pc:docMk/>
          <pc:sldMk cId="1364344808" sldId="394"/>
        </pc:sldMkLst>
        <pc:spChg chg="mod">
          <ac:chgData name="Himanshu Raheja" userId="fde85fb5-724d-4ca3-a455-0f87a030ba55" providerId="ADAL" clId="{63E25FFD-BC3D-421C-8B9D-DC369E70E60D}" dt="2023-03-27T16:02:06.935" v="323" actId="20577"/>
          <ac:spMkLst>
            <pc:docMk/>
            <pc:sldMk cId="1364344808" sldId="394"/>
            <ac:spMk id="2" creationId="{FCB102D8-1D22-4940-AF19-07CF3A0DC5F4}"/>
          </ac:spMkLst>
        </pc:spChg>
        <pc:spChg chg="mod">
          <ac:chgData name="Himanshu Raheja" userId="fde85fb5-724d-4ca3-a455-0f87a030ba55" providerId="ADAL" clId="{63E25FFD-BC3D-421C-8B9D-DC369E70E60D}" dt="2023-03-28T06:18:39.745" v="941" actId="20577"/>
          <ac:spMkLst>
            <pc:docMk/>
            <pc:sldMk cId="1364344808" sldId="394"/>
            <ac:spMk id="4" creationId="{1F806D45-045B-F2A3-DA85-8EC060ED32F5}"/>
          </ac:spMkLst>
        </pc:spChg>
        <pc:picChg chg="add del">
          <ac:chgData name="Himanshu Raheja" userId="fde85fb5-724d-4ca3-a455-0f87a030ba55" providerId="ADAL" clId="{63E25FFD-BC3D-421C-8B9D-DC369E70E60D}" dt="2023-03-28T06:13:36.439" v="424" actId="22"/>
          <ac:picMkLst>
            <pc:docMk/>
            <pc:sldMk cId="1364344808" sldId="394"/>
            <ac:picMk id="5" creationId="{2FA3D806-4534-200C-1EB8-3275F673CC2B}"/>
          </ac:picMkLst>
        </pc:picChg>
        <pc:picChg chg="add del mod">
          <ac:chgData name="Himanshu Raheja" userId="fde85fb5-724d-4ca3-a455-0f87a030ba55" providerId="ADAL" clId="{63E25FFD-BC3D-421C-8B9D-DC369E70E60D}" dt="2023-03-28T06:13:52.036" v="430" actId="22"/>
          <ac:picMkLst>
            <pc:docMk/>
            <pc:sldMk cId="1364344808" sldId="394"/>
            <ac:picMk id="7" creationId="{96959DE2-9F72-6098-53EE-A96DB90ED2B3}"/>
          </ac:picMkLst>
        </pc:picChg>
        <pc:picChg chg="add del mod">
          <ac:chgData name="Himanshu Raheja" userId="fde85fb5-724d-4ca3-a455-0f87a030ba55" providerId="ADAL" clId="{63E25FFD-BC3D-421C-8B9D-DC369E70E60D}" dt="2023-03-28T06:14:35.199" v="434" actId="478"/>
          <ac:picMkLst>
            <pc:docMk/>
            <pc:sldMk cId="1364344808" sldId="394"/>
            <ac:picMk id="9" creationId="{26478F18-7849-3866-CDB1-452998E0FDF6}"/>
          </ac:picMkLst>
        </pc:picChg>
      </pc:sldChg>
      <pc:sldChg chg="modSp add del mod">
        <pc:chgData name="Himanshu Raheja" userId="fde85fb5-724d-4ca3-a455-0f87a030ba55" providerId="ADAL" clId="{63E25FFD-BC3D-421C-8B9D-DC369E70E60D}" dt="2023-03-26T12:02:50.384" v="243" actId="2696"/>
        <pc:sldMkLst>
          <pc:docMk/>
          <pc:sldMk cId="1539131440" sldId="394"/>
        </pc:sldMkLst>
        <pc:spChg chg="mod">
          <ac:chgData name="Himanshu Raheja" userId="fde85fb5-724d-4ca3-a455-0f87a030ba55" providerId="ADAL" clId="{63E25FFD-BC3D-421C-8B9D-DC369E70E60D}" dt="2023-03-26T12:02:12.902" v="215" actId="20577"/>
          <ac:spMkLst>
            <pc:docMk/>
            <pc:sldMk cId="1539131440" sldId="394"/>
            <ac:spMk id="2" creationId="{FCB102D8-1D22-4940-AF19-07CF3A0DC5F4}"/>
          </ac:spMkLst>
        </pc:spChg>
      </pc:sldChg>
      <pc:sldChg chg="modSp add mod ord">
        <pc:chgData name="Himanshu Raheja" userId="fde85fb5-724d-4ca3-a455-0f87a030ba55" providerId="ADAL" clId="{63E25FFD-BC3D-421C-8B9D-DC369E70E60D}" dt="2023-03-29T16:26:11.122" v="3170" actId="20577"/>
        <pc:sldMkLst>
          <pc:docMk/>
          <pc:sldMk cId="957087944" sldId="395"/>
        </pc:sldMkLst>
        <pc:spChg chg="mod">
          <ac:chgData name="Himanshu Raheja" userId="fde85fb5-724d-4ca3-a455-0f87a030ba55" providerId="ADAL" clId="{63E25FFD-BC3D-421C-8B9D-DC369E70E60D}" dt="2023-03-29T16:26:09.078" v="3169" actId="20577"/>
          <ac:spMkLst>
            <pc:docMk/>
            <pc:sldMk cId="957087944" sldId="395"/>
            <ac:spMk id="2" creationId="{2910D835-B454-4270-BB35-86A187307E6F}"/>
          </ac:spMkLst>
        </pc:spChg>
        <pc:spChg chg="mod">
          <ac:chgData name="Himanshu Raheja" userId="fde85fb5-724d-4ca3-a455-0f87a030ba55" providerId="ADAL" clId="{63E25FFD-BC3D-421C-8B9D-DC369E70E60D}" dt="2023-03-29T16:26:11.122" v="3170" actId="20577"/>
          <ac:spMkLst>
            <pc:docMk/>
            <pc:sldMk cId="957087944" sldId="395"/>
            <ac:spMk id="3" creationId="{7F7F653B-90B5-4F47-A33F-93DCB2EF68C2}"/>
          </ac:spMkLst>
        </pc:spChg>
        <pc:spChg chg="mod">
          <ac:chgData name="Himanshu Raheja" userId="fde85fb5-724d-4ca3-a455-0f87a030ba55" providerId="ADAL" clId="{63E25FFD-BC3D-421C-8B9D-DC369E70E60D}" dt="2023-03-28T06:19:22.130" v="969" actId="20577"/>
          <ac:spMkLst>
            <pc:docMk/>
            <pc:sldMk cId="957087944" sldId="395"/>
            <ac:spMk id="15" creationId="{40F1DF5B-353A-4270-8C10-6A1509441174}"/>
          </ac:spMkLst>
        </pc:spChg>
      </pc:sldChg>
      <pc:sldChg chg="addSp delSp modSp add mod ord">
        <pc:chgData name="Himanshu Raheja" userId="fde85fb5-724d-4ca3-a455-0f87a030ba55" providerId="ADAL" clId="{63E25FFD-BC3D-421C-8B9D-DC369E70E60D}" dt="2023-03-29T16:08:11.971" v="2699" actId="20577"/>
        <pc:sldMkLst>
          <pc:docMk/>
          <pc:sldMk cId="316023223" sldId="396"/>
        </pc:sldMkLst>
        <pc:spChg chg="mod">
          <ac:chgData name="Himanshu Raheja" userId="fde85fb5-724d-4ca3-a455-0f87a030ba55" providerId="ADAL" clId="{63E25FFD-BC3D-421C-8B9D-DC369E70E60D}" dt="2023-03-29T16:08:11.971" v="2699" actId="20577"/>
          <ac:spMkLst>
            <pc:docMk/>
            <pc:sldMk cId="316023223" sldId="396"/>
            <ac:spMk id="2" creationId="{FCB102D8-1D22-4940-AF19-07CF3A0DC5F4}"/>
          </ac:spMkLst>
        </pc:spChg>
        <pc:spChg chg="mod">
          <ac:chgData name="Himanshu Raheja" userId="fde85fb5-724d-4ca3-a455-0f87a030ba55" providerId="ADAL" clId="{63E25FFD-BC3D-421C-8B9D-DC369E70E60D}" dt="2023-03-28T06:20:58.626" v="987" actId="20577"/>
          <ac:spMkLst>
            <pc:docMk/>
            <pc:sldMk cId="316023223" sldId="396"/>
            <ac:spMk id="4" creationId="{1F806D45-045B-F2A3-DA85-8EC060ED32F5}"/>
          </ac:spMkLst>
        </pc:spChg>
        <pc:picChg chg="add del mod">
          <ac:chgData name="Himanshu Raheja" userId="fde85fb5-724d-4ca3-a455-0f87a030ba55" providerId="ADAL" clId="{63E25FFD-BC3D-421C-8B9D-DC369E70E60D}" dt="2023-03-28T06:21:26.059" v="990" actId="478"/>
          <ac:picMkLst>
            <pc:docMk/>
            <pc:sldMk cId="316023223" sldId="396"/>
            <ac:picMk id="5" creationId="{B3487706-8911-D516-564A-B35AF39815C5}"/>
          </ac:picMkLst>
        </pc:picChg>
        <pc:picChg chg="add del mod">
          <ac:chgData name="Himanshu Raheja" userId="fde85fb5-724d-4ca3-a455-0f87a030ba55" providerId="ADAL" clId="{63E25FFD-BC3D-421C-8B9D-DC369E70E60D}" dt="2023-03-28T06:22:17.464" v="993" actId="478"/>
          <ac:picMkLst>
            <pc:docMk/>
            <pc:sldMk cId="316023223" sldId="396"/>
            <ac:picMk id="7" creationId="{9572E0E8-9F65-D1BA-56F6-D6F9957C0242}"/>
          </ac:picMkLst>
        </pc:picChg>
        <pc:picChg chg="add del mod">
          <ac:chgData name="Himanshu Raheja" userId="fde85fb5-724d-4ca3-a455-0f87a030ba55" providerId="ADAL" clId="{63E25FFD-BC3D-421C-8B9D-DC369E70E60D}" dt="2023-03-28T06:23:21.545" v="996" actId="478"/>
          <ac:picMkLst>
            <pc:docMk/>
            <pc:sldMk cId="316023223" sldId="396"/>
            <ac:picMk id="9" creationId="{DB545B52-2CCC-B3AB-741B-3B3D71BE6E68}"/>
          </ac:picMkLst>
        </pc:picChg>
        <pc:picChg chg="add mod">
          <ac:chgData name="Himanshu Raheja" userId="fde85fb5-724d-4ca3-a455-0f87a030ba55" providerId="ADAL" clId="{63E25FFD-BC3D-421C-8B9D-DC369E70E60D}" dt="2023-03-28T06:23:43.246" v="1001" actId="1076"/>
          <ac:picMkLst>
            <pc:docMk/>
            <pc:sldMk cId="316023223" sldId="396"/>
            <ac:picMk id="11" creationId="{1C277A9B-5A17-39A4-94FC-4935EC4966A4}"/>
          </ac:picMkLst>
        </pc:picChg>
      </pc:sldChg>
      <pc:sldChg chg="addSp delSp modSp add mod">
        <pc:chgData name="Himanshu Raheja" userId="fde85fb5-724d-4ca3-a455-0f87a030ba55" providerId="ADAL" clId="{63E25FFD-BC3D-421C-8B9D-DC369E70E60D}" dt="2023-03-29T16:08:18.666" v="2700"/>
        <pc:sldMkLst>
          <pc:docMk/>
          <pc:sldMk cId="680527319" sldId="397"/>
        </pc:sldMkLst>
        <pc:spChg chg="mod">
          <ac:chgData name="Himanshu Raheja" userId="fde85fb5-724d-4ca3-a455-0f87a030ba55" providerId="ADAL" clId="{63E25FFD-BC3D-421C-8B9D-DC369E70E60D}" dt="2023-03-29T16:08:18.666" v="2700"/>
          <ac:spMkLst>
            <pc:docMk/>
            <pc:sldMk cId="680527319" sldId="397"/>
            <ac:spMk id="2" creationId="{FCB102D8-1D22-4940-AF19-07CF3A0DC5F4}"/>
          </ac:spMkLst>
        </pc:spChg>
        <pc:picChg chg="add mod">
          <ac:chgData name="Himanshu Raheja" userId="fde85fb5-724d-4ca3-a455-0f87a030ba55" providerId="ADAL" clId="{63E25FFD-BC3D-421C-8B9D-DC369E70E60D}" dt="2023-03-28T06:27:42.311" v="1017" actId="14100"/>
          <ac:picMkLst>
            <pc:docMk/>
            <pc:sldMk cId="680527319" sldId="397"/>
            <ac:picMk id="5" creationId="{D8A5592D-8BBF-41D0-3D06-C844E43B9084}"/>
          </ac:picMkLst>
        </pc:picChg>
        <pc:picChg chg="del">
          <ac:chgData name="Himanshu Raheja" userId="fde85fb5-724d-4ca3-a455-0f87a030ba55" providerId="ADAL" clId="{63E25FFD-BC3D-421C-8B9D-DC369E70E60D}" dt="2023-03-28T06:27:08.072" v="1003" actId="478"/>
          <ac:picMkLst>
            <pc:docMk/>
            <pc:sldMk cId="680527319" sldId="397"/>
            <ac:picMk id="11" creationId="{1C277A9B-5A17-39A4-94FC-4935EC4966A4}"/>
          </ac:picMkLst>
        </pc:picChg>
      </pc:sldChg>
      <pc:sldChg chg="addSp delSp modSp add mod ord">
        <pc:chgData name="Himanshu Raheja" userId="fde85fb5-724d-4ca3-a455-0f87a030ba55" providerId="ADAL" clId="{63E25FFD-BC3D-421C-8B9D-DC369E70E60D}" dt="2023-03-29T16:08:25.747" v="2714" actId="20577"/>
        <pc:sldMkLst>
          <pc:docMk/>
          <pc:sldMk cId="1220127153" sldId="398"/>
        </pc:sldMkLst>
        <pc:spChg chg="mod">
          <ac:chgData name="Himanshu Raheja" userId="fde85fb5-724d-4ca3-a455-0f87a030ba55" providerId="ADAL" clId="{63E25FFD-BC3D-421C-8B9D-DC369E70E60D}" dt="2023-03-29T16:08:25.747" v="2714" actId="20577"/>
          <ac:spMkLst>
            <pc:docMk/>
            <pc:sldMk cId="1220127153" sldId="398"/>
            <ac:spMk id="2" creationId="{FCB102D8-1D22-4940-AF19-07CF3A0DC5F4}"/>
          </ac:spMkLst>
        </pc:spChg>
        <pc:picChg chg="del">
          <ac:chgData name="Himanshu Raheja" userId="fde85fb5-724d-4ca3-a455-0f87a030ba55" providerId="ADAL" clId="{63E25FFD-BC3D-421C-8B9D-DC369E70E60D}" dt="2023-03-28T06:30:15.014" v="1019" actId="478"/>
          <ac:picMkLst>
            <pc:docMk/>
            <pc:sldMk cId="1220127153" sldId="398"/>
            <ac:picMk id="5" creationId="{D8A5592D-8BBF-41D0-3D06-C844E43B9084}"/>
          </ac:picMkLst>
        </pc:picChg>
        <pc:picChg chg="add del mod">
          <ac:chgData name="Himanshu Raheja" userId="fde85fb5-724d-4ca3-a455-0f87a030ba55" providerId="ADAL" clId="{63E25FFD-BC3D-421C-8B9D-DC369E70E60D}" dt="2023-03-28T06:31:49.130" v="1025" actId="478"/>
          <ac:picMkLst>
            <pc:docMk/>
            <pc:sldMk cId="1220127153" sldId="398"/>
            <ac:picMk id="6" creationId="{76BB9EFB-9BB6-B7E3-E42F-BE3A43DA3BFB}"/>
          </ac:picMkLst>
        </pc:picChg>
        <pc:picChg chg="add mod">
          <ac:chgData name="Himanshu Raheja" userId="fde85fb5-724d-4ca3-a455-0f87a030ba55" providerId="ADAL" clId="{63E25FFD-BC3D-421C-8B9D-DC369E70E60D}" dt="2023-03-28T06:31:57.034" v="1027" actId="1076"/>
          <ac:picMkLst>
            <pc:docMk/>
            <pc:sldMk cId="1220127153" sldId="398"/>
            <ac:picMk id="8" creationId="{5C17F43F-3D33-DE0F-F4F0-C7A8E5FCE2B5}"/>
          </ac:picMkLst>
        </pc:picChg>
      </pc:sldChg>
      <pc:sldChg chg="addSp delSp modSp add mod ord">
        <pc:chgData name="Himanshu Raheja" userId="fde85fb5-724d-4ca3-a455-0f87a030ba55" providerId="ADAL" clId="{63E25FFD-BC3D-421C-8B9D-DC369E70E60D}" dt="2023-03-29T16:08:32.347" v="2715"/>
        <pc:sldMkLst>
          <pc:docMk/>
          <pc:sldMk cId="2066682723" sldId="399"/>
        </pc:sldMkLst>
        <pc:spChg chg="mod">
          <ac:chgData name="Himanshu Raheja" userId="fde85fb5-724d-4ca3-a455-0f87a030ba55" providerId="ADAL" clId="{63E25FFD-BC3D-421C-8B9D-DC369E70E60D}" dt="2023-03-29T16:08:32.347" v="2715"/>
          <ac:spMkLst>
            <pc:docMk/>
            <pc:sldMk cId="2066682723" sldId="399"/>
            <ac:spMk id="2" creationId="{FCB102D8-1D22-4940-AF19-07CF3A0DC5F4}"/>
          </ac:spMkLst>
        </pc:spChg>
        <pc:picChg chg="add del mod">
          <ac:chgData name="Himanshu Raheja" userId="fde85fb5-724d-4ca3-a455-0f87a030ba55" providerId="ADAL" clId="{63E25FFD-BC3D-421C-8B9D-DC369E70E60D}" dt="2023-03-28T06:38:15.459" v="1033" actId="478"/>
          <ac:picMkLst>
            <pc:docMk/>
            <pc:sldMk cId="2066682723" sldId="399"/>
            <ac:picMk id="5" creationId="{EABF956B-BA13-0D01-FA37-0B29E1EC20F6}"/>
          </ac:picMkLst>
        </pc:picChg>
        <pc:picChg chg="add mod">
          <ac:chgData name="Himanshu Raheja" userId="fde85fb5-724d-4ca3-a455-0f87a030ba55" providerId="ADAL" clId="{63E25FFD-BC3D-421C-8B9D-DC369E70E60D}" dt="2023-03-28T06:38:49.973" v="1042" actId="1076"/>
          <ac:picMkLst>
            <pc:docMk/>
            <pc:sldMk cId="2066682723" sldId="399"/>
            <ac:picMk id="7" creationId="{7F7A488A-36D5-AFDE-2B84-E1515C30B36C}"/>
          </ac:picMkLst>
        </pc:picChg>
        <pc:picChg chg="del mod">
          <ac:chgData name="Himanshu Raheja" userId="fde85fb5-724d-4ca3-a455-0f87a030ba55" providerId="ADAL" clId="{63E25FFD-BC3D-421C-8B9D-DC369E70E60D}" dt="2023-03-28T06:37:55.966" v="1030" actId="478"/>
          <ac:picMkLst>
            <pc:docMk/>
            <pc:sldMk cId="2066682723" sldId="399"/>
            <ac:picMk id="8" creationId="{5C17F43F-3D33-DE0F-F4F0-C7A8E5FCE2B5}"/>
          </ac:picMkLst>
        </pc:picChg>
      </pc:sldChg>
      <pc:sldChg chg="addSp delSp modSp add mod ord">
        <pc:chgData name="Himanshu Raheja" userId="fde85fb5-724d-4ca3-a455-0f87a030ba55" providerId="ADAL" clId="{63E25FFD-BC3D-421C-8B9D-DC369E70E60D}" dt="2023-03-29T16:08:57.368" v="2728" actId="20577"/>
        <pc:sldMkLst>
          <pc:docMk/>
          <pc:sldMk cId="2902723652" sldId="400"/>
        </pc:sldMkLst>
        <pc:spChg chg="mod">
          <ac:chgData name="Himanshu Raheja" userId="fde85fb5-724d-4ca3-a455-0f87a030ba55" providerId="ADAL" clId="{63E25FFD-BC3D-421C-8B9D-DC369E70E60D}" dt="2023-03-29T16:08:57.368" v="2728" actId="20577"/>
          <ac:spMkLst>
            <pc:docMk/>
            <pc:sldMk cId="2902723652" sldId="400"/>
            <ac:spMk id="2" creationId="{FCB102D8-1D22-4940-AF19-07CF3A0DC5F4}"/>
          </ac:spMkLst>
        </pc:spChg>
        <pc:spChg chg="mod">
          <ac:chgData name="Himanshu Raheja" userId="fde85fb5-724d-4ca3-a455-0f87a030ba55" providerId="ADAL" clId="{63E25FFD-BC3D-421C-8B9D-DC369E70E60D}" dt="2023-03-28T15:29:03.766" v="1050" actId="1076"/>
          <ac:spMkLst>
            <pc:docMk/>
            <pc:sldMk cId="2902723652" sldId="400"/>
            <ac:spMk id="4" creationId="{1F806D45-045B-F2A3-DA85-8EC060ED32F5}"/>
          </ac:spMkLst>
        </pc:spChg>
        <pc:picChg chg="add del mod">
          <ac:chgData name="Himanshu Raheja" userId="fde85fb5-724d-4ca3-a455-0f87a030ba55" providerId="ADAL" clId="{63E25FFD-BC3D-421C-8B9D-DC369E70E60D}" dt="2023-03-28T15:28:25.798" v="1047" actId="478"/>
          <ac:picMkLst>
            <pc:docMk/>
            <pc:sldMk cId="2902723652" sldId="400"/>
            <ac:picMk id="5" creationId="{8D0C9CF1-DFA6-5260-C4F0-DAAB536B839F}"/>
          </ac:picMkLst>
        </pc:picChg>
        <pc:picChg chg="del">
          <ac:chgData name="Himanshu Raheja" userId="fde85fb5-724d-4ca3-a455-0f87a030ba55" providerId="ADAL" clId="{63E25FFD-BC3D-421C-8B9D-DC369E70E60D}" dt="2023-03-28T15:28:03.193" v="1044" actId="478"/>
          <ac:picMkLst>
            <pc:docMk/>
            <pc:sldMk cId="2902723652" sldId="400"/>
            <ac:picMk id="7" creationId="{7F7A488A-36D5-AFDE-2B84-E1515C30B36C}"/>
          </ac:picMkLst>
        </pc:picChg>
        <pc:picChg chg="add mod">
          <ac:chgData name="Himanshu Raheja" userId="fde85fb5-724d-4ca3-a455-0f87a030ba55" providerId="ADAL" clId="{63E25FFD-BC3D-421C-8B9D-DC369E70E60D}" dt="2023-03-28T15:29:08.285" v="1051" actId="1076"/>
          <ac:picMkLst>
            <pc:docMk/>
            <pc:sldMk cId="2902723652" sldId="400"/>
            <ac:picMk id="8" creationId="{FE5BA33A-6492-4336-2596-9B00556EEF38}"/>
          </ac:picMkLst>
        </pc:picChg>
      </pc:sldChg>
      <pc:sldChg chg="modSp add mod ord">
        <pc:chgData name="Himanshu Raheja" userId="fde85fb5-724d-4ca3-a455-0f87a030ba55" providerId="ADAL" clId="{63E25FFD-BC3D-421C-8B9D-DC369E70E60D}" dt="2023-03-29T16:26:25.728" v="3172" actId="20577"/>
        <pc:sldMkLst>
          <pc:docMk/>
          <pc:sldMk cId="511101951" sldId="401"/>
        </pc:sldMkLst>
        <pc:spChg chg="mod">
          <ac:chgData name="Himanshu Raheja" userId="fde85fb5-724d-4ca3-a455-0f87a030ba55" providerId="ADAL" clId="{63E25FFD-BC3D-421C-8B9D-DC369E70E60D}" dt="2023-03-29T16:26:23.405" v="3171" actId="20577"/>
          <ac:spMkLst>
            <pc:docMk/>
            <pc:sldMk cId="511101951" sldId="401"/>
            <ac:spMk id="2" creationId="{2910D835-B454-4270-BB35-86A187307E6F}"/>
          </ac:spMkLst>
        </pc:spChg>
        <pc:spChg chg="mod">
          <ac:chgData name="Himanshu Raheja" userId="fde85fb5-724d-4ca3-a455-0f87a030ba55" providerId="ADAL" clId="{63E25FFD-BC3D-421C-8B9D-DC369E70E60D}" dt="2023-03-29T16:26:25.728" v="3172" actId="20577"/>
          <ac:spMkLst>
            <pc:docMk/>
            <pc:sldMk cId="511101951" sldId="401"/>
            <ac:spMk id="3" creationId="{7F7F653B-90B5-4F47-A33F-93DCB2EF68C2}"/>
          </ac:spMkLst>
        </pc:spChg>
        <pc:spChg chg="mod">
          <ac:chgData name="Himanshu Raheja" userId="fde85fb5-724d-4ca3-a455-0f87a030ba55" providerId="ADAL" clId="{63E25FFD-BC3D-421C-8B9D-DC369E70E60D}" dt="2023-03-28T15:36:49.078" v="1103" actId="20577"/>
          <ac:spMkLst>
            <pc:docMk/>
            <pc:sldMk cId="511101951" sldId="401"/>
            <ac:spMk id="15" creationId="{40F1DF5B-353A-4270-8C10-6A1509441174}"/>
          </ac:spMkLst>
        </pc:spChg>
      </pc:sldChg>
      <pc:sldChg chg="delSp modSp add mod ord">
        <pc:chgData name="Himanshu Raheja" userId="fde85fb5-724d-4ca3-a455-0f87a030ba55" providerId="ADAL" clId="{63E25FFD-BC3D-421C-8B9D-DC369E70E60D}" dt="2023-03-29T16:04:23.083" v="2624"/>
        <pc:sldMkLst>
          <pc:docMk/>
          <pc:sldMk cId="3254937853" sldId="402"/>
        </pc:sldMkLst>
        <pc:spChg chg="mod">
          <ac:chgData name="Himanshu Raheja" userId="fde85fb5-724d-4ca3-a455-0f87a030ba55" providerId="ADAL" clId="{63E25FFD-BC3D-421C-8B9D-DC369E70E60D}" dt="2023-03-28T15:48:04.234" v="1133" actId="20577"/>
          <ac:spMkLst>
            <pc:docMk/>
            <pc:sldMk cId="3254937853" sldId="402"/>
            <ac:spMk id="2" creationId="{FCB102D8-1D22-4940-AF19-07CF3A0DC5F4}"/>
          </ac:spMkLst>
        </pc:spChg>
        <pc:spChg chg="mod">
          <ac:chgData name="Himanshu Raheja" userId="fde85fb5-724d-4ca3-a455-0f87a030ba55" providerId="ADAL" clId="{63E25FFD-BC3D-421C-8B9D-DC369E70E60D}" dt="2023-03-28T15:54:02.321" v="1617" actId="20577"/>
          <ac:spMkLst>
            <pc:docMk/>
            <pc:sldMk cId="3254937853" sldId="402"/>
            <ac:spMk id="4" creationId="{1F806D45-045B-F2A3-DA85-8EC060ED32F5}"/>
          </ac:spMkLst>
        </pc:spChg>
        <pc:picChg chg="del">
          <ac:chgData name="Himanshu Raheja" userId="fde85fb5-724d-4ca3-a455-0f87a030ba55" providerId="ADAL" clId="{63E25FFD-BC3D-421C-8B9D-DC369E70E60D}" dt="2023-03-28T15:36:58.021" v="1107" actId="478"/>
          <ac:picMkLst>
            <pc:docMk/>
            <pc:sldMk cId="3254937853" sldId="402"/>
            <ac:picMk id="8" creationId="{FE5BA33A-6492-4336-2596-9B00556EEF38}"/>
          </ac:picMkLst>
        </pc:picChg>
      </pc:sldChg>
      <pc:sldChg chg="modSp add mod ord">
        <pc:chgData name="Himanshu Raheja" userId="fde85fb5-724d-4ca3-a455-0f87a030ba55" providerId="ADAL" clId="{63E25FFD-BC3D-421C-8B9D-DC369E70E60D}" dt="2023-03-29T16:04:35.847" v="2626"/>
        <pc:sldMkLst>
          <pc:docMk/>
          <pc:sldMk cId="2426576766" sldId="403"/>
        </pc:sldMkLst>
        <pc:spChg chg="mod">
          <ac:chgData name="Himanshu Raheja" userId="fde85fb5-724d-4ca3-a455-0f87a030ba55" providerId="ADAL" clId="{63E25FFD-BC3D-421C-8B9D-DC369E70E60D}" dt="2023-03-28T15:55:29.540" v="1707" actId="20577"/>
          <ac:spMkLst>
            <pc:docMk/>
            <pc:sldMk cId="2426576766" sldId="403"/>
            <ac:spMk id="2" creationId="{FCB102D8-1D22-4940-AF19-07CF3A0DC5F4}"/>
          </ac:spMkLst>
        </pc:spChg>
        <pc:spChg chg="mod">
          <ac:chgData name="Himanshu Raheja" userId="fde85fb5-724d-4ca3-a455-0f87a030ba55" providerId="ADAL" clId="{63E25FFD-BC3D-421C-8B9D-DC369E70E60D}" dt="2023-03-29T06:09:58.336" v="2410" actId="5793"/>
          <ac:spMkLst>
            <pc:docMk/>
            <pc:sldMk cId="2426576766" sldId="403"/>
            <ac:spMk id="4" creationId="{1F806D45-045B-F2A3-DA85-8EC060ED32F5}"/>
          </ac:spMkLst>
        </pc:spChg>
      </pc:sldChg>
      <pc:sldChg chg="addSp delSp modSp add mod">
        <pc:chgData name="Himanshu Raheja" userId="fde85fb5-724d-4ca3-a455-0f87a030ba55" providerId="ADAL" clId="{63E25FFD-BC3D-421C-8B9D-DC369E70E60D}" dt="2023-03-29T16:28:13.758" v="3175" actId="14100"/>
        <pc:sldMkLst>
          <pc:docMk/>
          <pc:sldMk cId="84172038" sldId="404"/>
        </pc:sldMkLst>
        <pc:spChg chg="mod">
          <ac:chgData name="Himanshu Raheja" userId="fde85fb5-724d-4ca3-a455-0f87a030ba55" providerId="ADAL" clId="{63E25FFD-BC3D-421C-8B9D-DC369E70E60D}" dt="2023-03-29T16:09:54.699" v="2786" actId="20577"/>
          <ac:spMkLst>
            <pc:docMk/>
            <pc:sldMk cId="84172038" sldId="404"/>
            <ac:spMk id="2" creationId="{FCB102D8-1D22-4940-AF19-07CF3A0DC5F4}"/>
          </ac:spMkLst>
        </pc:spChg>
        <pc:picChg chg="del">
          <ac:chgData name="Himanshu Raheja" userId="fde85fb5-724d-4ca3-a455-0f87a030ba55" providerId="ADAL" clId="{63E25FFD-BC3D-421C-8B9D-DC369E70E60D}" dt="2023-03-29T06:10:22.256" v="2412" actId="478"/>
          <ac:picMkLst>
            <pc:docMk/>
            <pc:sldMk cId="84172038" sldId="404"/>
            <ac:picMk id="5" creationId="{D8A5592D-8BBF-41D0-3D06-C844E43B9084}"/>
          </ac:picMkLst>
        </pc:picChg>
        <pc:picChg chg="add mod">
          <ac:chgData name="Himanshu Raheja" userId="fde85fb5-724d-4ca3-a455-0f87a030ba55" providerId="ADAL" clId="{63E25FFD-BC3D-421C-8B9D-DC369E70E60D}" dt="2023-03-29T06:20:55.309" v="2452" actId="1076"/>
          <ac:picMkLst>
            <pc:docMk/>
            <pc:sldMk cId="84172038" sldId="404"/>
            <ac:picMk id="6" creationId="{730A2670-1ACD-4758-B22F-1036B149A51F}"/>
          </ac:picMkLst>
        </pc:picChg>
        <pc:picChg chg="add mod">
          <ac:chgData name="Himanshu Raheja" userId="fde85fb5-724d-4ca3-a455-0f87a030ba55" providerId="ADAL" clId="{63E25FFD-BC3D-421C-8B9D-DC369E70E60D}" dt="2023-03-29T16:28:13.758" v="3175" actId="14100"/>
          <ac:picMkLst>
            <pc:docMk/>
            <pc:sldMk cId="84172038" sldId="404"/>
            <ac:picMk id="8" creationId="{8757F8EF-B0CA-7577-03A0-816C21429CC1}"/>
          </ac:picMkLst>
        </pc:picChg>
      </pc:sldChg>
      <pc:sldChg chg="addSp delSp modSp add mod">
        <pc:chgData name="Himanshu Raheja" userId="fde85fb5-724d-4ca3-a455-0f87a030ba55" providerId="ADAL" clId="{63E25FFD-BC3D-421C-8B9D-DC369E70E60D}" dt="2023-03-29T16:14:45.074" v="2959" actId="1076"/>
        <pc:sldMkLst>
          <pc:docMk/>
          <pc:sldMk cId="281883944" sldId="405"/>
        </pc:sldMkLst>
        <pc:spChg chg="mod">
          <ac:chgData name="Himanshu Raheja" userId="fde85fb5-724d-4ca3-a455-0f87a030ba55" providerId="ADAL" clId="{63E25FFD-BC3D-421C-8B9D-DC369E70E60D}" dt="2023-03-29T16:14:36.293" v="2957" actId="20577"/>
          <ac:spMkLst>
            <pc:docMk/>
            <pc:sldMk cId="281883944" sldId="405"/>
            <ac:spMk id="2" creationId="{FCB102D8-1D22-4940-AF19-07CF3A0DC5F4}"/>
          </ac:spMkLst>
        </pc:spChg>
        <pc:picChg chg="add del mod">
          <ac:chgData name="Himanshu Raheja" userId="fde85fb5-724d-4ca3-a455-0f87a030ba55" providerId="ADAL" clId="{63E25FFD-BC3D-421C-8B9D-DC369E70E60D}" dt="2023-03-29T06:40:05.732" v="2470" actId="478"/>
          <ac:picMkLst>
            <pc:docMk/>
            <pc:sldMk cId="281883944" sldId="405"/>
            <ac:picMk id="5" creationId="{26FAB120-70F6-CEC2-C2F6-46CFA20A993E}"/>
          </ac:picMkLst>
        </pc:picChg>
        <pc:picChg chg="del mod">
          <ac:chgData name="Himanshu Raheja" userId="fde85fb5-724d-4ca3-a455-0f87a030ba55" providerId="ADAL" clId="{63E25FFD-BC3D-421C-8B9D-DC369E70E60D}" dt="2023-03-29T06:40:41.278" v="2477" actId="478"/>
          <ac:picMkLst>
            <pc:docMk/>
            <pc:sldMk cId="281883944" sldId="405"/>
            <ac:picMk id="6" creationId="{730A2670-1ACD-4758-B22F-1036B149A51F}"/>
          </ac:picMkLst>
        </pc:picChg>
        <pc:picChg chg="del">
          <ac:chgData name="Himanshu Raheja" userId="fde85fb5-724d-4ca3-a455-0f87a030ba55" providerId="ADAL" clId="{63E25FFD-BC3D-421C-8B9D-DC369E70E60D}" dt="2023-03-29T06:39:15.957" v="2466" actId="478"/>
          <ac:picMkLst>
            <pc:docMk/>
            <pc:sldMk cId="281883944" sldId="405"/>
            <ac:picMk id="8" creationId="{8757F8EF-B0CA-7577-03A0-816C21429CC1}"/>
          </ac:picMkLst>
        </pc:picChg>
        <pc:picChg chg="add del mod">
          <ac:chgData name="Himanshu Raheja" userId="fde85fb5-724d-4ca3-a455-0f87a030ba55" providerId="ADAL" clId="{63E25FFD-BC3D-421C-8B9D-DC369E70E60D}" dt="2023-03-29T06:40:30.194" v="2474" actId="478"/>
          <ac:picMkLst>
            <pc:docMk/>
            <pc:sldMk cId="281883944" sldId="405"/>
            <ac:picMk id="9" creationId="{D4ECAA80-0689-4832-B9D5-6704C300E640}"/>
          </ac:picMkLst>
        </pc:picChg>
        <pc:picChg chg="add mod">
          <ac:chgData name="Himanshu Raheja" userId="fde85fb5-724d-4ca3-a455-0f87a030ba55" providerId="ADAL" clId="{63E25FFD-BC3D-421C-8B9D-DC369E70E60D}" dt="2023-03-29T16:14:42.228" v="2958" actId="1076"/>
          <ac:picMkLst>
            <pc:docMk/>
            <pc:sldMk cId="281883944" sldId="405"/>
            <ac:picMk id="11" creationId="{B09C2210-7F5F-78A9-3CC4-6EC1B40B7051}"/>
          </ac:picMkLst>
        </pc:picChg>
        <pc:picChg chg="add del mod">
          <ac:chgData name="Himanshu Raheja" userId="fde85fb5-724d-4ca3-a455-0f87a030ba55" providerId="ADAL" clId="{63E25FFD-BC3D-421C-8B9D-DC369E70E60D}" dt="2023-03-29T06:42:25.971" v="2480" actId="478"/>
          <ac:picMkLst>
            <pc:docMk/>
            <pc:sldMk cId="281883944" sldId="405"/>
            <ac:picMk id="13" creationId="{38073216-1EFD-83C1-EC02-7C5FAC474D01}"/>
          </ac:picMkLst>
        </pc:picChg>
        <pc:picChg chg="add mod">
          <ac:chgData name="Himanshu Raheja" userId="fde85fb5-724d-4ca3-a455-0f87a030ba55" providerId="ADAL" clId="{63E25FFD-BC3D-421C-8B9D-DC369E70E60D}" dt="2023-03-29T16:14:45.074" v="2959" actId="1076"/>
          <ac:picMkLst>
            <pc:docMk/>
            <pc:sldMk cId="281883944" sldId="405"/>
            <ac:picMk id="15" creationId="{9DC5BA48-A930-9880-CFB3-534B04525294}"/>
          </ac:picMkLst>
        </pc:picChg>
      </pc:sldChg>
      <pc:sldChg chg="addSp delSp modSp add mod ord">
        <pc:chgData name="Himanshu Raheja" userId="fde85fb5-724d-4ca3-a455-0f87a030ba55" providerId="ADAL" clId="{63E25FFD-BC3D-421C-8B9D-DC369E70E60D}" dt="2023-03-29T16:15:09.785" v="2961" actId="1076"/>
        <pc:sldMkLst>
          <pc:docMk/>
          <pc:sldMk cId="4023026466" sldId="406"/>
        </pc:sldMkLst>
        <pc:spChg chg="mod">
          <ac:chgData name="Himanshu Raheja" userId="fde85fb5-724d-4ca3-a455-0f87a030ba55" providerId="ADAL" clId="{63E25FFD-BC3D-421C-8B9D-DC369E70E60D}" dt="2023-03-29T16:14:26.460" v="2952" actId="20577"/>
          <ac:spMkLst>
            <pc:docMk/>
            <pc:sldMk cId="4023026466" sldId="406"/>
            <ac:spMk id="2" creationId="{FCB102D8-1D22-4940-AF19-07CF3A0DC5F4}"/>
          </ac:spMkLst>
        </pc:spChg>
        <pc:picChg chg="add del mod">
          <ac:chgData name="Himanshu Raheja" userId="fde85fb5-724d-4ca3-a455-0f87a030ba55" providerId="ADAL" clId="{63E25FFD-BC3D-421C-8B9D-DC369E70E60D}" dt="2023-03-29T15:59:34.938" v="2518" actId="478"/>
          <ac:picMkLst>
            <pc:docMk/>
            <pc:sldMk cId="4023026466" sldId="406"/>
            <ac:picMk id="5" creationId="{249B2442-F198-352B-0BE2-78DB724AB570}"/>
          </ac:picMkLst>
        </pc:picChg>
        <pc:picChg chg="add del mod">
          <ac:chgData name="Himanshu Raheja" userId="fde85fb5-724d-4ca3-a455-0f87a030ba55" providerId="ADAL" clId="{63E25FFD-BC3D-421C-8B9D-DC369E70E60D}" dt="2023-03-29T15:59:42.631" v="2522" actId="478"/>
          <ac:picMkLst>
            <pc:docMk/>
            <pc:sldMk cId="4023026466" sldId="406"/>
            <ac:picMk id="7" creationId="{A47C4F7E-CCA4-0460-1827-17D3C69AA766}"/>
          </ac:picMkLst>
        </pc:picChg>
        <pc:picChg chg="add del mod">
          <ac:chgData name="Himanshu Raheja" userId="fde85fb5-724d-4ca3-a455-0f87a030ba55" providerId="ADAL" clId="{63E25FFD-BC3D-421C-8B9D-DC369E70E60D}" dt="2023-03-29T15:59:44.035" v="2523" actId="478"/>
          <ac:picMkLst>
            <pc:docMk/>
            <pc:sldMk cId="4023026466" sldId="406"/>
            <ac:picMk id="9" creationId="{F65ACE3D-E8DD-C576-A715-7DF4621BA0CA}"/>
          </ac:picMkLst>
        </pc:picChg>
        <pc:picChg chg="del">
          <ac:chgData name="Himanshu Raheja" userId="fde85fb5-724d-4ca3-a455-0f87a030ba55" providerId="ADAL" clId="{63E25FFD-BC3D-421C-8B9D-DC369E70E60D}" dt="2023-03-29T15:41:39.965" v="2484" actId="478"/>
          <ac:picMkLst>
            <pc:docMk/>
            <pc:sldMk cId="4023026466" sldId="406"/>
            <ac:picMk id="11" creationId="{B09C2210-7F5F-78A9-3CC4-6EC1B40B7051}"/>
          </ac:picMkLst>
        </pc:picChg>
        <pc:picChg chg="add mod">
          <ac:chgData name="Himanshu Raheja" userId="fde85fb5-724d-4ca3-a455-0f87a030ba55" providerId="ADAL" clId="{63E25FFD-BC3D-421C-8B9D-DC369E70E60D}" dt="2023-03-29T15:59:41.071" v="2521" actId="1076"/>
          <ac:picMkLst>
            <pc:docMk/>
            <pc:sldMk cId="4023026466" sldId="406"/>
            <ac:picMk id="12" creationId="{4B8A199F-5C02-3A22-BDF0-420532D1DC8F}"/>
          </ac:picMkLst>
        </pc:picChg>
        <pc:picChg chg="add mod">
          <ac:chgData name="Himanshu Raheja" userId="fde85fb5-724d-4ca3-a455-0f87a030ba55" providerId="ADAL" clId="{63E25FFD-BC3D-421C-8B9D-DC369E70E60D}" dt="2023-03-29T16:15:08.007" v="2960" actId="1076"/>
          <ac:picMkLst>
            <pc:docMk/>
            <pc:sldMk cId="4023026466" sldId="406"/>
            <ac:picMk id="14" creationId="{14A1EE5E-96F7-8132-EFE0-0171E31EF059}"/>
          </ac:picMkLst>
        </pc:picChg>
        <pc:picChg chg="del">
          <ac:chgData name="Himanshu Raheja" userId="fde85fb5-724d-4ca3-a455-0f87a030ba55" providerId="ADAL" clId="{63E25FFD-BC3D-421C-8B9D-DC369E70E60D}" dt="2023-03-29T15:42:32.043" v="2487" actId="478"/>
          <ac:picMkLst>
            <pc:docMk/>
            <pc:sldMk cId="4023026466" sldId="406"/>
            <ac:picMk id="15" creationId="{9DC5BA48-A930-9880-CFB3-534B04525294}"/>
          </ac:picMkLst>
        </pc:picChg>
        <pc:picChg chg="add mod">
          <ac:chgData name="Himanshu Raheja" userId="fde85fb5-724d-4ca3-a455-0f87a030ba55" providerId="ADAL" clId="{63E25FFD-BC3D-421C-8B9D-DC369E70E60D}" dt="2023-03-29T16:15:09.785" v="2961" actId="1076"/>
          <ac:picMkLst>
            <pc:docMk/>
            <pc:sldMk cId="4023026466" sldId="406"/>
            <ac:picMk id="18" creationId="{F3ED00F3-2D13-2B1A-B6FA-268B3A384F39}"/>
          </ac:picMkLst>
        </pc:picChg>
      </pc:sldChg>
      <pc:sldChg chg="addSp delSp modSp add mod setBg">
        <pc:chgData name="Himanshu Raheja" userId="fde85fb5-724d-4ca3-a455-0f87a030ba55" providerId="ADAL" clId="{63E25FFD-BC3D-421C-8B9D-DC369E70E60D}" dt="2023-03-29T16:14:09.416" v="2949" actId="20577"/>
        <pc:sldMkLst>
          <pc:docMk/>
          <pc:sldMk cId="4181483985" sldId="407"/>
        </pc:sldMkLst>
        <pc:spChg chg="mod ord">
          <ac:chgData name="Himanshu Raheja" userId="fde85fb5-724d-4ca3-a455-0f87a030ba55" providerId="ADAL" clId="{63E25FFD-BC3D-421C-8B9D-DC369E70E60D}" dt="2023-03-29T16:14:09.416" v="2949" actId="20577"/>
          <ac:spMkLst>
            <pc:docMk/>
            <pc:sldMk cId="4181483985" sldId="407"/>
            <ac:spMk id="2" creationId="{FCB102D8-1D22-4940-AF19-07CF3A0DC5F4}"/>
          </ac:spMkLst>
        </pc:spChg>
        <pc:spChg chg="mod ord">
          <ac:chgData name="Himanshu Raheja" userId="fde85fb5-724d-4ca3-a455-0f87a030ba55" providerId="ADAL" clId="{63E25FFD-BC3D-421C-8B9D-DC369E70E60D}" dt="2023-03-29T15:58:50.038" v="2517" actId="26606"/>
          <ac:spMkLst>
            <pc:docMk/>
            <pc:sldMk cId="4181483985" sldId="407"/>
            <ac:spMk id="4" creationId="{1F806D45-045B-F2A3-DA85-8EC060ED32F5}"/>
          </ac:spMkLst>
        </pc:spChg>
        <pc:spChg chg="mod ord">
          <ac:chgData name="Himanshu Raheja" userId="fde85fb5-724d-4ca3-a455-0f87a030ba55" providerId="ADAL" clId="{63E25FFD-BC3D-421C-8B9D-DC369E70E60D}" dt="2023-03-29T15:58:50.038" v="2517" actId="26606"/>
          <ac:spMkLst>
            <pc:docMk/>
            <pc:sldMk cId="4181483985" sldId="407"/>
            <ac:spMk id="16" creationId="{3F8A62C8-5437-4C47-AC0F-0605F84CBA57}"/>
          </ac:spMkLst>
        </pc:spChg>
        <pc:spChg chg="add del">
          <ac:chgData name="Himanshu Raheja" userId="fde85fb5-724d-4ca3-a455-0f87a030ba55" providerId="ADAL" clId="{63E25FFD-BC3D-421C-8B9D-DC369E70E60D}" dt="2023-03-29T15:58:31.501" v="2505" actId="26606"/>
          <ac:spMkLst>
            <pc:docMk/>
            <pc:sldMk cId="4181483985" sldId="407"/>
            <ac:spMk id="21" creationId="{A5931BE0-4B93-4D6C-878E-ACC59D6B4587}"/>
          </ac:spMkLst>
        </pc:spChg>
        <pc:spChg chg="add del">
          <ac:chgData name="Himanshu Raheja" userId="fde85fb5-724d-4ca3-a455-0f87a030ba55" providerId="ADAL" clId="{63E25FFD-BC3D-421C-8B9D-DC369E70E60D}" dt="2023-03-29T15:58:31.501" v="2505" actId="26606"/>
          <ac:spMkLst>
            <pc:docMk/>
            <pc:sldMk cId="4181483985" sldId="407"/>
            <ac:spMk id="23" creationId="{C5D31EF7-7A67-43B2-8B5E-B4A6241B1A83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25" creationId="{EF99ECAA-1F11-4937-BBA6-51935AB44C9D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26" creationId="{82184FF4-7029-4ED7-813A-192E60608764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32" creationId="{AAA7AB09-557C-41AD-9113-FF9F68FA1035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33" creationId="{1DB043B4-68C6-45B9-82AC-A5800EADB8DB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39" creationId="{F77FE770-280D-4DDD-96A8-7FD8E9BC312C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41" creationId="{63437291-597B-452C-9CD1-AAA2D823DF54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43" creationId="{CF07E0C9-4EB6-4A7B-809B-0C5C5E21361A}"/>
          </ac:spMkLst>
        </pc:spChg>
        <pc:spChg chg="add del">
          <ac:chgData name="Himanshu Raheja" userId="fde85fb5-724d-4ca3-a455-0f87a030ba55" providerId="ADAL" clId="{63E25FFD-BC3D-421C-8B9D-DC369E70E60D}" dt="2023-03-29T15:58:36.084" v="2507" actId="26606"/>
          <ac:spMkLst>
            <pc:docMk/>
            <pc:sldMk cId="4181483985" sldId="407"/>
            <ac:spMk id="45" creationId="{6D5AEBCB-3691-4336-A5FB-0B0991ADA895}"/>
          </ac:spMkLst>
        </pc:spChg>
        <pc:spChg chg="add del">
          <ac:chgData name="Himanshu Raheja" userId="fde85fb5-724d-4ca3-a455-0f87a030ba55" providerId="ADAL" clId="{63E25FFD-BC3D-421C-8B9D-DC369E70E60D}" dt="2023-03-29T15:58:38.294" v="2509" actId="26606"/>
          <ac:spMkLst>
            <pc:docMk/>
            <pc:sldMk cId="4181483985" sldId="407"/>
            <ac:spMk id="47" creationId="{A5931BE0-4B93-4D6C-878E-ACC59D6B4587}"/>
          </ac:spMkLst>
        </pc:spChg>
        <pc:spChg chg="add del">
          <ac:chgData name="Himanshu Raheja" userId="fde85fb5-724d-4ca3-a455-0f87a030ba55" providerId="ADAL" clId="{63E25FFD-BC3D-421C-8B9D-DC369E70E60D}" dt="2023-03-29T15:58:38.294" v="2509" actId="26606"/>
          <ac:spMkLst>
            <pc:docMk/>
            <pc:sldMk cId="4181483985" sldId="407"/>
            <ac:spMk id="48" creationId="{48D4D7BC-3265-4CC9-A041-F7BAB258149A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53" creationId="{82184FF4-7029-4ED7-813A-192E60608764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54" creationId="{AAA7AB09-557C-41AD-9113-FF9F68FA1035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55" creationId="{EF99ECAA-1F11-4937-BBA6-51935AB44C9D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57" creationId="{1DB043B4-68C6-45B9-82AC-A5800EADB8DB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59" creationId="{F77FE770-280D-4DDD-96A8-7FD8E9BC312C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60" creationId="{63437291-597B-452C-9CD1-AAA2D823DF54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61" creationId="{CF07E0C9-4EB6-4A7B-809B-0C5C5E21361A}"/>
          </ac:spMkLst>
        </pc:spChg>
        <pc:spChg chg="add del">
          <ac:chgData name="Himanshu Raheja" userId="fde85fb5-724d-4ca3-a455-0f87a030ba55" providerId="ADAL" clId="{63E25FFD-BC3D-421C-8B9D-DC369E70E60D}" dt="2023-03-29T15:58:41.283" v="2511" actId="26606"/>
          <ac:spMkLst>
            <pc:docMk/>
            <pc:sldMk cId="4181483985" sldId="407"/>
            <ac:spMk id="62" creationId="{6D5AEBCB-3691-4336-A5FB-0B0991ADA895}"/>
          </ac:spMkLst>
        </pc:spChg>
        <pc:spChg chg="add del">
          <ac:chgData name="Himanshu Raheja" userId="fde85fb5-724d-4ca3-a455-0f87a030ba55" providerId="ADAL" clId="{63E25FFD-BC3D-421C-8B9D-DC369E70E60D}" dt="2023-03-29T15:58:42.148" v="2513" actId="26606"/>
          <ac:spMkLst>
            <pc:docMk/>
            <pc:sldMk cId="4181483985" sldId="407"/>
            <ac:spMk id="64" creationId="{A5931BE0-4B93-4D6C-878E-ACC59D6B4587}"/>
          </ac:spMkLst>
        </pc:spChg>
        <pc:spChg chg="add del">
          <ac:chgData name="Himanshu Raheja" userId="fde85fb5-724d-4ca3-a455-0f87a030ba55" providerId="ADAL" clId="{63E25FFD-BC3D-421C-8B9D-DC369E70E60D}" dt="2023-03-29T15:58:42.148" v="2513" actId="26606"/>
          <ac:spMkLst>
            <pc:docMk/>
            <pc:sldMk cId="4181483985" sldId="407"/>
            <ac:spMk id="65" creationId="{48D4D7BC-3265-4CC9-A041-F7BAB258149A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0" creationId="{82184FF4-7029-4ED7-813A-192E60608764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1" creationId="{AAA7AB09-557C-41AD-9113-FF9F68FA1035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2" creationId="{EF99ECAA-1F11-4937-BBA6-51935AB44C9D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4" creationId="{1DB043B4-68C6-45B9-82AC-A5800EADB8DB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6" creationId="{F77FE770-280D-4DDD-96A8-7FD8E9BC312C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7" creationId="{63437291-597B-452C-9CD1-AAA2D823DF54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8" creationId="{CF07E0C9-4EB6-4A7B-809B-0C5C5E21361A}"/>
          </ac:spMkLst>
        </pc:spChg>
        <pc:spChg chg="add del">
          <ac:chgData name="Himanshu Raheja" userId="fde85fb5-724d-4ca3-a455-0f87a030ba55" providerId="ADAL" clId="{63E25FFD-BC3D-421C-8B9D-DC369E70E60D}" dt="2023-03-29T15:58:43.299" v="2515" actId="26606"/>
          <ac:spMkLst>
            <pc:docMk/>
            <pc:sldMk cId="4181483985" sldId="407"/>
            <ac:spMk id="79" creationId="{6D5AEBCB-3691-4336-A5FB-0B0991ADA895}"/>
          </ac:spMkLst>
        </pc:spChg>
        <pc:spChg chg="add del">
          <ac:chgData name="Himanshu Raheja" userId="fde85fb5-724d-4ca3-a455-0f87a030ba55" providerId="ADAL" clId="{63E25FFD-BC3D-421C-8B9D-DC369E70E60D}" dt="2023-03-29T15:58:50.038" v="2517" actId="26606"/>
          <ac:spMkLst>
            <pc:docMk/>
            <pc:sldMk cId="4181483985" sldId="407"/>
            <ac:spMk id="81" creationId="{A5931BE0-4B93-4D6C-878E-ACC59D6B4587}"/>
          </ac:spMkLst>
        </pc:spChg>
        <pc:spChg chg="add del">
          <ac:chgData name="Himanshu Raheja" userId="fde85fb5-724d-4ca3-a455-0f87a030ba55" providerId="ADAL" clId="{63E25FFD-BC3D-421C-8B9D-DC369E70E60D}" dt="2023-03-29T15:58:50.038" v="2517" actId="26606"/>
          <ac:spMkLst>
            <pc:docMk/>
            <pc:sldMk cId="4181483985" sldId="407"/>
            <ac:spMk id="82" creationId="{48D4D7BC-3265-4CC9-A041-F7BAB258149A}"/>
          </ac:spMkLst>
        </pc:spChg>
        <pc:grpChg chg="add del">
          <ac:chgData name="Himanshu Raheja" userId="fde85fb5-724d-4ca3-a455-0f87a030ba55" providerId="ADAL" clId="{63E25FFD-BC3D-421C-8B9D-DC369E70E60D}" dt="2023-03-29T15:58:36.084" v="2507" actId="26606"/>
          <ac:grpSpMkLst>
            <pc:docMk/>
            <pc:sldMk cId="4181483985" sldId="407"/>
            <ac:grpSpMk id="27" creationId="{79DE9FAB-6BBA-4CFE-B67D-77B47F01ECA4}"/>
          </ac:grpSpMkLst>
        </pc:grpChg>
        <pc:grpChg chg="add del">
          <ac:chgData name="Himanshu Raheja" userId="fde85fb5-724d-4ca3-a455-0f87a030ba55" providerId="ADAL" clId="{63E25FFD-BC3D-421C-8B9D-DC369E70E60D}" dt="2023-03-29T15:58:36.084" v="2507" actId="26606"/>
          <ac:grpSpMkLst>
            <pc:docMk/>
            <pc:sldMk cId="4181483985" sldId="407"/>
            <ac:grpSpMk id="35" creationId="{69EC2F64-8F06-4CEE-9EA2-76D0D2124726}"/>
          </ac:grpSpMkLst>
        </pc:grpChg>
        <pc:grpChg chg="add del">
          <ac:chgData name="Himanshu Raheja" userId="fde85fb5-724d-4ca3-a455-0f87a030ba55" providerId="ADAL" clId="{63E25FFD-BC3D-421C-8B9D-DC369E70E60D}" dt="2023-03-29T15:58:38.294" v="2509" actId="26606"/>
          <ac:grpSpMkLst>
            <pc:docMk/>
            <pc:sldMk cId="4181483985" sldId="407"/>
            <ac:grpSpMk id="49" creationId="{17FE0127-8AF5-4BFA-BC26-8660D1E04F75}"/>
          </ac:grpSpMkLst>
        </pc:grpChg>
        <pc:grpChg chg="add del">
          <ac:chgData name="Himanshu Raheja" userId="fde85fb5-724d-4ca3-a455-0f87a030ba55" providerId="ADAL" clId="{63E25FFD-BC3D-421C-8B9D-DC369E70E60D}" dt="2023-03-29T15:58:41.283" v="2511" actId="26606"/>
          <ac:grpSpMkLst>
            <pc:docMk/>
            <pc:sldMk cId="4181483985" sldId="407"/>
            <ac:grpSpMk id="56" creationId="{79DE9FAB-6BBA-4CFE-B67D-77B47F01ECA4}"/>
          </ac:grpSpMkLst>
        </pc:grpChg>
        <pc:grpChg chg="add del">
          <ac:chgData name="Himanshu Raheja" userId="fde85fb5-724d-4ca3-a455-0f87a030ba55" providerId="ADAL" clId="{63E25FFD-BC3D-421C-8B9D-DC369E70E60D}" dt="2023-03-29T15:58:41.283" v="2511" actId="26606"/>
          <ac:grpSpMkLst>
            <pc:docMk/>
            <pc:sldMk cId="4181483985" sldId="407"/>
            <ac:grpSpMk id="58" creationId="{69EC2F64-8F06-4CEE-9EA2-76D0D2124726}"/>
          </ac:grpSpMkLst>
        </pc:grpChg>
        <pc:grpChg chg="add del">
          <ac:chgData name="Himanshu Raheja" userId="fde85fb5-724d-4ca3-a455-0f87a030ba55" providerId="ADAL" clId="{63E25FFD-BC3D-421C-8B9D-DC369E70E60D}" dt="2023-03-29T15:58:42.148" v="2513" actId="26606"/>
          <ac:grpSpMkLst>
            <pc:docMk/>
            <pc:sldMk cId="4181483985" sldId="407"/>
            <ac:grpSpMk id="66" creationId="{17FE0127-8AF5-4BFA-BC26-8660D1E04F75}"/>
          </ac:grpSpMkLst>
        </pc:grpChg>
        <pc:grpChg chg="add del">
          <ac:chgData name="Himanshu Raheja" userId="fde85fb5-724d-4ca3-a455-0f87a030ba55" providerId="ADAL" clId="{63E25FFD-BC3D-421C-8B9D-DC369E70E60D}" dt="2023-03-29T15:58:43.299" v="2515" actId="26606"/>
          <ac:grpSpMkLst>
            <pc:docMk/>
            <pc:sldMk cId="4181483985" sldId="407"/>
            <ac:grpSpMk id="73" creationId="{79DE9FAB-6BBA-4CFE-B67D-77B47F01ECA4}"/>
          </ac:grpSpMkLst>
        </pc:grpChg>
        <pc:grpChg chg="add del">
          <ac:chgData name="Himanshu Raheja" userId="fde85fb5-724d-4ca3-a455-0f87a030ba55" providerId="ADAL" clId="{63E25FFD-BC3D-421C-8B9D-DC369E70E60D}" dt="2023-03-29T15:58:43.299" v="2515" actId="26606"/>
          <ac:grpSpMkLst>
            <pc:docMk/>
            <pc:sldMk cId="4181483985" sldId="407"/>
            <ac:grpSpMk id="75" creationId="{69EC2F64-8F06-4CEE-9EA2-76D0D2124726}"/>
          </ac:grpSpMkLst>
        </pc:grpChg>
        <pc:grpChg chg="add del">
          <ac:chgData name="Himanshu Raheja" userId="fde85fb5-724d-4ca3-a455-0f87a030ba55" providerId="ADAL" clId="{63E25FFD-BC3D-421C-8B9D-DC369E70E60D}" dt="2023-03-29T15:58:50.038" v="2517" actId="26606"/>
          <ac:grpSpMkLst>
            <pc:docMk/>
            <pc:sldMk cId="4181483985" sldId="407"/>
            <ac:grpSpMk id="83" creationId="{17FE0127-8AF5-4BFA-BC26-8660D1E04F75}"/>
          </ac:grpSpMkLst>
        </pc:grpChg>
        <pc:picChg chg="del">
          <ac:chgData name="Himanshu Raheja" userId="fde85fb5-724d-4ca3-a455-0f87a030ba55" providerId="ADAL" clId="{63E25FFD-BC3D-421C-8B9D-DC369E70E60D}" dt="2023-03-29T15:45:01.162" v="2495" actId="478"/>
          <ac:picMkLst>
            <pc:docMk/>
            <pc:sldMk cId="4181483985" sldId="407"/>
            <ac:picMk id="5" creationId="{249B2442-F198-352B-0BE2-78DB724AB570}"/>
          </ac:picMkLst>
        </pc:picChg>
        <pc:picChg chg="add mod ord">
          <ac:chgData name="Himanshu Raheja" userId="fde85fb5-724d-4ca3-a455-0f87a030ba55" providerId="ADAL" clId="{63E25FFD-BC3D-421C-8B9D-DC369E70E60D}" dt="2023-03-29T15:58:50.038" v="2517" actId="26606"/>
          <ac:picMkLst>
            <pc:docMk/>
            <pc:sldMk cId="4181483985" sldId="407"/>
            <ac:picMk id="6" creationId="{E2179E88-47E4-BD3C-B96A-53469E641F33}"/>
          </ac:picMkLst>
        </pc:picChg>
        <pc:picChg chg="del">
          <ac:chgData name="Himanshu Raheja" userId="fde85fb5-724d-4ca3-a455-0f87a030ba55" providerId="ADAL" clId="{63E25FFD-BC3D-421C-8B9D-DC369E70E60D}" dt="2023-03-29T15:45:09.914" v="2498" actId="21"/>
          <ac:picMkLst>
            <pc:docMk/>
            <pc:sldMk cId="4181483985" sldId="407"/>
            <ac:picMk id="7" creationId="{A47C4F7E-CCA4-0460-1827-17D3C69AA766}"/>
          </ac:picMkLst>
        </pc:picChg>
        <pc:picChg chg="del">
          <ac:chgData name="Himanshu Raheja" userId="fde85fb5-724d-4ca3-a455-0f87a030ba55" providerId="ADAL" clId="{63E25FFD-BC3D-421C-8B9D-DC369E70E60D}" dt="2023-03-29T15:45:12.915" v="2499" actId="21"/>
          <ac:picMkLst>
            <pc:docMk/>
            <pc:sldMk cId="4181483985" sldId="407"/>
            <ac:picMk id="9" creationId="{F65ACE3D-E8DD-C576-A715-7DF4621BA0CA}"/>
          </ac:picMkLst>
        </pc:picChg>
        <pc:picChg chg="add mod">
          <ac:chgData name="Himanshu Raheja" userId="fde85fb5-724d-4ca3-a455-0f87a030ba55" providerId="ADAL" clId="{63E25FFD-BC3D-421C-8B9D-DC369E70E60D}" dt="2023-03-29T15:58:50.038" v="2517" actId="26606"/>
          <ac:picMkLst>
            <pc:docMk/>
            <pc:sldMk cId="4181483985" sldId="407"/>
            <ac:picMk id="10" creationId="{ADA34FBE-0DBA-05D0-62F1-29D0679690B4}"/>
          </ac:picMkLst>
        </pc:picChg>
      </pc:sldChg>
      <pc:sldChg chg="modSp add mod">
        <pc:chgData name="Himanshu Raheja" userId="fde85fb5-724d-4ca3-a455-0f87a030ba55" providerId="ADAL" clId="{63E25FFD-BC3D-421C-8B9D-DC369E70E60D}" dt="2023-03-29T16:27:58.111" v="3173" actId="20577"/>
        <pc:sldMkLst>
          <pc:docMk/>
          <pc:sldMk cId="2024062305" sldId="408"/>
        </pc:sldMkLst>
        <pc:spChg chg="mod">
          <ac:chgData name="Himanshu Raheja" userId="fde85fb5-724d-4ca3-a455-0f87a030ba55" providerId="ADAL" clId="{63E25FFD-BC3D-421C-8B9D-DC369E70E60D}" dt="2023-03-29T16:23:48.311" v="3097" actId="21"/>
          <ac:spMkLst>
            <pc:docMk/>
            <pc:sldMk cId="2024062305" sldId="408"/>
            <ac:spMk id="4" creationId="{7823E305-6365-4345-8BD1-4A31C61D96CB}"/>
          </ac:spMkLst>
        </pc:spChg>
        <pc:spChg chg="mod">
          <ac:chgData name="Himanshu Raheja" userId="fde85fb5-724d-4ca3-a455-0f87a030ba55" providerId="ADAL" clId="{63E25FFD-BC3D-421C-8B9D-DC369E70E60D}" dt="2023-03-29T16:27:58.111" v="3173" actId="20577"/>
          <ac:spMkLst>
            <pc:docMk/>
            <pc:sldMk cId="2024062305" sldId="408"/>
            <ac:spMk id="5" creationId="{0B37A3FF-ED32-4C4A-A21F-848A3BF6F896}"/>
          </ac:spMkLst>
        </pc:spChg>
        <pc:spChg chg="mod">
          <ac:chgData name="Himanshu Raheja" userId="fde85fb5-724d-4ca3-a455-0f87a030ba55" providerId="ADAL" clId="{63E25FFD-BC3D-421C-8B9D-DC369E70E60D}" dt="2023-03-29T16:06:56.110" v="2685" actId="122"/>
          <ac:spMkLst>
            <pc:docMk/>
            <pc:sldMk cId="2024062305" sldId="408"/>
            <ac:spMk id="22" creationId="{F8FAEED9-1ECD-45F9-87A0-9394BAEABB79}"/>
          </ac:spMkLst>
        </pc:spChg>
        <pc:spChg chg="mod">
          <ac:chgData name="Himanshu Raheja" userId="fde85fb5-724d-4ca3-a455-0f87a030ba55" providerId="ADAL" clId="{63E25FFD-BC3D-421C-8B9D-DC369E70E60D}" dt="2023-03-29T16:23:54.704" v="3098" actId="20577"/>
          <ac:spMkLst>
            <pc:docMk/>
            <pc:sldMk cId="2024062305" sldId="408"/>
            <ac:spMk id="23" creationId="{8E5E4638-9BCB-4C2E-914F-CC868E2020D5}"/>
          </ac:spMkLst>
        </pc:spChg>
      </pc:sldChg>
      <pc:sldChg chg="add del">
        <pc:chgData name="Himanshu Raheja" userId="fde85fb5-724d-4ca3-a455-0f87a030ba55" providerId="ADAL" clId="{63E25FFD-BC3D-421C-8B9D-DC369E70E60D}" dt="2023-03-29T16:04:59.237" v="2627" actId="2696"/>
        <pc:sldMkLst>
          <pc:docMk/>
          <pc:sldMk cId="2630407613" sldId="408"/>
        </pc:sldMkLst>
      </pc:sldChg>
      <pc:sldChg chg="addSp delSp modSp add mod">
        <pc:chgData name="Himanshu Raheja" userId="fde85fb5-724d-4ca3-a455-0f87a030ba55" providerId="ADAL" clId="{63E25FFD-BC3D-421C-8B9D-DC369E70E60D}" dt="2023-03-29T16:14:05.285" v="2946" actId="20577"/>
        <pc:sldMkLst>
          <pc:docMk/>
          <pc:sldMk cId="326467587" sldId="409"/>
        </pc:sldMkLst>
        <pc:spChg chg="mod">
          <ac:chgData name="Himanshu Raheja" userId="fde85fb5-724d-4ca3-a455-0f87a030ba55" providerId="ADAL" clId="{63E25FFD-BC3D-421C-8B9D-DC369E70E60D}" dt="2023-03-29T16:14:05.285" v="2946" actId="20577"/>
          <ac:spMkLst>
            <pc:docMk/>
            <pc:sldMk cId="326467587" sldId="409"/>
            <ac:spMk id="2" creationId="{FCB102D8-1D22-4940-AF19-07CF3A0DC5F4}"/>
          </ac:spMkLst>
        </pc:spChg>
        <pc:picChg chg="add mod">
          <ac:chgData name="Himanshu Raheja" userId="fde85fb5-724d-4ca3-a455-0f87a030ba55" providerId="ADAL" clId="{63E25FFD-BC3D-421C-8B9D-DC369E70E60D}" dt="2023-03-29T16:13:11.401" v="2901" actId="14100"/>
          <ac:picMkLst>
            <pc:docMk/>
            <pc:sldMk cId="326467587" sldId="409"/>
            <ac:picMk id="5" creationId="{479C9B24-6105-C3F3-5867-C991056B7142}"/>
          </ac:picMkLst>
        </pc:picChg>
        <pc:picChg chg="add mod">
          <ac:chgData name="Himanshu Raheja" userId="fde85fb5-724d-4ca3-a455-0f87a030ba55" providerId="ADAL" clId="{63E25FFD-BC3D-421C-8B9D-DC369E70E60D}" dt="2023-03-29T16:13:05.915" v="2900" actId="1076"/>
          <ac:picMkLst>
            <pc:docMk/>
            <pc:sldMk cId="326467587" sldId="409"/>
            <ac:picMk id="7" creationId="{9150B695-CC7B-D6CA-7701-1E3CE43A78A5}"/>
          </ac:picMkLst>
        </pc:picChg>
        <pc:picChg chg="del">
          <ac:chgData name="Himanshu Raheja" userId="fde85fb5-724d-4ca3-a455-0f87a030ba55" providerId="ADAL" clId="{63E25FFD-BC3D-421C-8B9D-DC369E70E60D}" dt="2023-03-29T16:12:12.579" v="2890" actId="478"/>
          <ac:picMkLst>
            <pc:docMk/>
            <pc:sldMk cId="326467587" sldId="409"/>
            <ac:picMk id="11" creationId="{B09C2210-7F5F-78A9-3CC4-6EC1B40B7051}"/>
          </ac:picMkLst>
        </pc:picChg>
        <pc:picChg chg="del mod">
          <ac:chgData name="Himanshu Raheja" userId="fde85fb5-724d-4ca3-a455-0f87a030ba55" providerId="ADAL" clId="{63E25FFD-BC3D-421C-8B9D-DC369E70E60D}" dt="2023-03-29T16:12:46.944" v="2895" actId="21"/>
          <ac:picMkLst>
            <pc:docMk/>
            <pc:sldMk cId="326467587" sldId="409"/>
            <ac:picMk id="15" creationId="{9DC5BA48-A930-9880-CFB3-534B04525294}"/>
          </ac:picMkLst>
        </pc:picChg>
      </pc:sldChg>
      <pc:sldChg chg="add del">
        <pc:chgData name="Himanshu Raheja" userId="fde85fb5-724d-4ca3-a455-0f87a030ba55" providerId="ADAL" clId="{63E25FFD-BC3D-421C-8B9D-DC369E70E60D}" dt="2023-03-29T16:02:51.516" v="2595" actId="2890"/>
        <pc:sldMkLst>
          <pc:docMk/>
          <pc:sldMk cId="1319980507" sldId="409"/>
        </pc:sldMkLst>
      </pc:sldChg>
      <pc:sldChg chg="addSp delSp modSp add mod">
        <pc:chgData name="Himanshu Raheja" userId="fde85fb5-724d-4ca3-a455-0f87a030ba55" providerId="ADAL" clId="{63E25FFD-BC3D-421C-8B9D-DC369E70E60D}" dt="2023-03-29T16:16:48.862" v="2996" actId="1076"/>
        <pc:sldMkLst>
          <pc:docMk/>
          <pc:sldMk cId="4213061925" sldId="410"/>
        </pc:sldMkLst>
        <pc:spChg chg="mod">
          <ac:chgData name="Himanshu Raheja" userId="fde85fb5-724d-4ca3-a455-0f87a030ba55" providerId="ADAL" clId="{63E25FFD-BC3D-421C-8B9D-DC369E70E60D}" dt="2023-03-29T16:15:44.451" v="2989" actId="20577"/>
          <ac:spMkLst>
            <pc:docMk/>
            <pc:sldMk cId="4213061925" sldId="410"/>
            <ac:spMk id="2" creationId="{FCB102D8-1D22-4940-AF19-07CF3A0DC5F4}"/>
          </ac:spMkLst>
        </pc:spChg>
        <pc:picChg chg="add mod">
          <ac:chgData name="Himanshu Raheja" userId="fde85fb5-724d-4ca3-a455-0f87a030ba55" providerId="ADAL" clId="{63E25FFD-BC3D-421C-8B9D-DC369E70E60D}" dt="2023-03-29T16:16:48.862" v="2996" actId="1076"/>
          <ac:picMkLst>
            <pc:docMk/>
            <pc:sldMk cId="4213061925" sldId="410"/>
            <ac:picMk id="5" creationId="{38E7568C-7E94-B93A-76D1-BA09F7E5F69F}"/>
          </ac:picMkLst>
        </pc:picChg>
        <pc:picChg chg="del">
          <ac:chgData name="Himanshu Raheja" userId="fde85fb5-724d-4ca3-a455-0f87a030ba55" providerId="ADAL" clId="{63E25FFD-BC3D-421C-8B9D-DC369E70E60D}" dt="2023-03-29T16:16:17.362" v="2990" actId="478"/>
          <ac:picMkLst>
            <pc:docMk/>
            <pc:sldMk cId="4213061925" sldId="410"/>
            <ac:picMk id="12" creationId="{4B8A199F-5C02-3A22-BDF0-420532D1DC8F}"/>
          </ac:picMkLst>
        </pc:picChg>
        <pc:picChg chg="del">
          <ac:chgData name="Himanshu Raheja" userId="fde85fb5-724d-4ca3-a455-0f87a030ba55" providerId="ADAL" clId="{63E25FFD-BC3D-421C-8B9D-DC369E70E60D}" dt="2023-03-29T16:16:19.733" v="2992" actId="478"/>
          <ac:picMkLst>
            <pc:docMk/>
            <pc:sldMk cId="4213061925" sldId="410"/>
            <ac:picMk id="14" creationId="{14A1EE5E-96F7-8132-EFE0-0171E31EF059}"/>
          </ac:picMkLst>
        </pc:picChg>
        <pc:picChg chg="del">
          <ac:chgData name="Himanshu Raheja" userId="fde85fb5-724d-4ca3-a455-0f87a030ba55" providerId="ADAL" clId="{63E25FFD-BC3D-421C-8B9D-DC369E70E60D}" dt="2023-03-29T16:16:18.504" v="2991" actId="478"/>
          <ac:picMkLst>
            <pc:docMk/>
            <pc:sldMk cId="4213061925" sldId="410"/>
            <ac:picMk id="18" creationId="{F3ED00F3-2D13-2B1A-B6FA-268B3A384F39}"/>
          </ac:picMkLst>
        </pc:picChg>
      </pc:sldChg>
      <pc:sldChg chg="modSp add del mod">
        <pc:chgData name="Himanshu Raheja" userId="fde85fb5-724d-4ca3-a455-0f87a030ba55" providerId="ADAL" clId="{63E25FFD-BC3D-421C-8B9D-DC369E70E60D}" dt="2023-03-29T16:28:04.762" v="3174" actId="2696"/>
        <pc:sldMkLst>
          <pc:docMk/>
          <pc:sldMk cId="2008936979" sldId="411"/>
        </pc:sldMkLst>
        <pc:picChg chg="mod">
          <ac:chgData name="Himanshu Raheja" userId="fde85fb5-724d-4ca3-a455-0f87a030ba55" providerId="ADAL" clId="{63E25FFD-BC3D-421C-8B9D-DC369E70E60D}" dt="2023-03-29T16:19:21.744" v="2998" actId="1076"/>
          <ac:picMkLst>
            <pc:docMk/>
            <pc:sldMk cId="2008936979" sldId="411"/>
            <ac:picMk id="5" creationId="{38E7568C-7E94-B93A-76D1-BA09F7E5F69F}"/>
          </ac:picMkLst>
        </pc:picChg>
      </pc:sldChg>
      <pc:sldChg chg="addSp delSp modSp add mod">
        <pc:chgData name="Himanshu Raheja" userId="fde85fb5-724d-4ca3-a455-0f87a030ba55" providerId="ADAL" clId="{63E25FFD-BC3D-421C-8B9D-DC369E70E60D}" dt="2023-03-29T16:22:44.540" v="3050" actId="1076"/>
        <pc:sldMkLst>
          <pc:docMk/>
          <pc:sldMk cId="1824394485" sldId="412"/>
        </pc:sldMkLst>
        <pc:spChg chg="mod">
          <ac:chgData name="Himanshu Raheja" userId="fde85fb5-724d-4ca3-a455-0f87a030ba55" providerId="ADAL" clId="{63E25FFD-BC3D-421C-8B9D-DC369E70E60D}" dt="2023-03-29T16:22:27.449" v="3047" actId="20577"/>
          <ac:spMkLst>
            <pc:docMk/>
            <pc:sldMk cId="1824394485" sldId="412"/>
            <ac:spMk id="2" creationId="{FCB102D8-1D22-4940-AF19-07CF3A0DC5F4}"/>
          </ac:spMkLst>
        </pc:spChg>
        <pc:picChg chg="del">
          <ac:chgData name="Himanshu Raheja" userId="fde85fb5-724d-4ca3-a455-0f87a030ba55" providerId="ADAL" clId="{63E25FFD-BC3D-421C-8B9D-DC369E70E60D}" dt="2023-03-29T16:22:29.073" v="3048" actId="478"/>
          <ac:picMkLst>
            <pc:docMk/>
            <pc:sldMk cId="1824394485" sldId="412"/>
            <ac:picMk id="5" creationId="{38E7568C-7E94-B93A-76D1-BA09F7E5F69F}"/>
          </ac:picMkLst>
        </pc:picChg>
        <pc:picChg chg="add mod">
          <ac:chgData name="Himanshu Raheja" userId="fde85fb5-724d-4ca3-a455-0f87a030ba55" providerId="ADAL" clId="{63E25FFD-BC3D-421C-8B9D-DC369E70E60D}" dt="2023-03-29T16:22:44.540" v="3050" actId="1076"/>
          <ac:picMkLst>
            <pc:docMk/>
            <pc:sldMk cId="1824394485" sldId="412"/>
            <ac:picMk id="6" creationId="{52F16586-9950-AAE4-9CED-DFBE09D495F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9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85" y="2244000"/>
            <a:ext cx="4112578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Typescript Fundamentals	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449"/>
            <a:ext cx="745236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DB684-B710-51C1-C889-EE4F9A1E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287" y="166687"/>
            <a:ext cx="1400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Basics – Data Types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77A9B-5A17-39A4-94FC-4935EC49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104900"/>
            <a:ext cx="11707813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Basics – Data Types	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5592D-8BBF-41D0-3D06-C844E43B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969231"/>
            <a:ext cx="11707813" cy="56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2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Basics – functions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17F43F-3D33-DE0F-F4F0-C7A8E5FC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044229"/>
            <a:ext cx="100965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Basics – functions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A488A-36D5-AFDE-2B84-E1515C30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131380"/>
            <a:ext cx="11318268" cy="51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Basics – functions &amp; Interface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71" y="1107591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BA33A-6492-4336-2596-9B00556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107591"/>
            <a:ext cx="10067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2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8" y="144157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 &amp; React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0000" y="4780757"/>
            <a:ext cx="211137" cy="219100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Why Typescript + React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2" y="1460016"/>
            <a:ext cx="11175737" cy="4074009"/>
          </a:xfrm>
        </p:spPr>
        <p:txBody>
          <a:bodyPr/>
          <a:lstStyle/>
          <a:p>
            <a:r>
              <a:rPr lang="en-US" dirty="0"/>
              <a:t>With static type checking, you get to learn about potential bugs as you are writing the code, then heading to the browser and figuring it out at runtime.</a:t>
            </a:r>
          </a:p>
          <a:p>
            <a:r>
              <a:rPr lang="en-US" dirty="0"/>
              <a:t>Provides a way to describe the shape of the object hence better in autocomplete.</a:t>
            </a:r>
          </a:p>
          <a:p>
            <a:r>
              <a:rPr lang="en-US" dirty="0"/>
              <a:t>Makes maintenance and 	refactoring of larger code base much easier.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5493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Setup React + Typescript Project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2" y="1460016"/>
            <a:ext cx="11175737" cy="4074009"/>
          </a:xfrm>
        </p:spPr>
        <p:txBody>
          <a:bodyPr/>
          <a:lstStyle/>
          <a:p>
            <a:r>
              <a:rPr lang="en-US" dirty="0"/>
              <a:t>We will be using the potential of create-react-app command &amp; setting up new react project with typescript configured,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npx</a:t>
            </a:r>
            <a:r>
              <a:rPr lang="en-US" b="1" dirty="0"/>
              <a:t> create-react-app react-typescript-examples –template typescript</a:t>
            </a:r>
          </a:p>
          <a:p>
            <a:r>
              <a:rPr lang="en-US" dirty="0"/>
              <a:t>This will create a new react app with </a:t>
            </a:r>
            <a:r>
              <a:rPr lang="en-US" b="1" dirty="0" err="1"/>
              <a:t>index.tsx</a:t>
            </a:r>
            <a:r>
              <a:rPr lang="en-US" dirty="0"/>
              <a:t> as entry file &amp; </a:t>
            </a:r>
            <a:r>
              <a:rPr lang="en-US" b="1" dirty="0" err="1"/>
              <a:t>App.tsx</a:t>
            </a:r>
            <a:r>
              <a:rPr lang="en-US" dirty="0"/>
              <a:t> for the component file.</a:t>
            </a:r>
          </a:p>
          <a:p>
            <a:r>
              <a:rPr lang="en-US" dirty="0"/>
              <a:t>All the files going forward will be with extension of </a:t>
            </a:r>
            <a:r>
              <a:rPr lang="en-US" b="1" dirty="0"/>
              <a:t>.</a:t>
            </a:r>
            <a:r>
              <a:rPr lang="en-US" b="1" dirty="0" err="1"/>
              <a:t>tsx</a:t>
            </a:r>
            <a:r>
              <a:rPr lang="en-US" b="1" dirty="0"/>
              <a:t>: typescript + xml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2657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React Typescript Fundamentals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A2670-1ACD-4758-B22F-1036B149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3207879"/>
            <a:ext cx="10126663" cy="3650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7F8EF-B0CA-7577-03A0-816C2142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1" y="958100"/>
            <a:ext cx="10094914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Object &amp; Array as Props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9C2210-7F5F-78A9-3CC4-6EC1B40B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043216"/>
            <a:ext cx="8743950" cy="2257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5BA48-A930-9880-CFB3-534B0452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" y="3515182"/>
            <a:ext cx="8791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021137" cy="3829906"/>
          </a:xfrm>
        </p:spPr>
        <p:txBody>
          <a:bodyPr/>
          <a:lstStyle/>
          <a:p>
            <a:r>
              <a:rPr lang="en-US" dirty="0"/>
              <a:t>Typescript Overview</a:t>
            </a:r>
          </a:p>
          <a:p>
            <a:r>
              <a:rPr lang="en-US" dirty="0"/>
              <a:t>Typescript Installation &amp; Setup</a:t>
            </a:r>
          </a:p>
          <a:p>
            <a:r>
              <a:rPr lang="en-US" dirty="0"/>
              <a:t>Typescript Basics</a:t>
            </a:r>
          </a:p>
          <a:p>
            <a:r>
              <a:rPr lang="en-US" dirty="0"/>
              <a:t>Typescript with React</a:t>
            </a:r>
          </a:p>
          <a:p>
            <a:r>
              <a:rPr lang="en-US" dirty="0"/>
              <a:t>Typescript React Props</a:t>
            </a:r>
          </a:p>
          <a:p>
            <a:r>
              <a:rPr lang="en-US" dirty="0"/>
              <a:t>Typescript React State</a:t>
            </a:r>
          </a:p>
          <a:p>
            <a:r>
              <a:rPr lang="en-US" dirty="0"/>
              <a:t>Unit Testing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Children as Prop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C9B24-6105-C3F3-5867-C991056B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3050425"/>
            <a:ext cx="10510838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0B695-CC7B-D6CA-7701-1E3CE43A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349394"/>
            <a:ext cx="10515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Event as Prop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79E88-47E4-BD3C-B96A-53469E64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090612"/>
            <a:ext cx="1012507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A34FBE-0DBA-05D0-62F1-29D06796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" y="4075182"/>
            <a:ext cx="10125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8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Style as Props &amp; Reusable Types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8A199F-5C02-3A22-BDF0-420532D1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129594"/>
            <a:ext cx="10496550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A1EE5E-96F7-8132-EFE0-0171E31E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" y="5015731"/>
            <a:ext cx="10496549" cy="1400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ED00F3-2D13-2B1A-B6FA-268B3A38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2" y="3233737"/>
            <a:ext cx="10172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2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State Example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7568C-7E94-B93A-76D1-BA09F7E5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935875"/>
            <a:ext cx="10696575" cy="57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Writing Test Cases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16586-9950-AAE4-9CED-DFBE09D4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074825"/>
            <a:ext cx="11020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6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8" y="698453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 Overview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599" cy="974725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7C09-C1E9-6C7D-89FE-2010D9D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9" y="1524000"/>
            <a:ext cx="11090274" cy="3979625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 Web (West European)"/>
              </a:rPr>
              <a:t>TypeScript is a strongly typed programming language that builds on JavaScript, giving you better tooling at any scale.</a:t>
            </a:r>
          </a:p>
          <a:p>
            <a:r>
              <a:rPr lang="en-US" dirty="0">
                <a:solidFill>
                  <a:srgbClr val="FFFFFF"/>
                </a:solidFill>
                <a:latin typeface="Segoe UI Web (West European)"/>
              </a:rPr>
              <a:t>Typescript is developed by Microsoft.</a:t>
            </a:r>
          </a:p>
          <a:p>
            <a:r>
              <a:rPr lang="en-US" dirty="0">
                <a:solidFill>
                  <a:srgbClr val="FFFFFF"/>
                </a:solidFill>
                <a:latin typeface="Segoe UI Web (West European)"/>
              </a:rPr>
              <a:t>Used for developing applications at scale.</a:t>
            </a:r>
          </a:p>
          <a:p>
            <a:r>
              <a:rPr lang="en-US" dirty="0">
                <a:solidFill>
                  <a:srgbClr val="FFFFFF"/>
                </a:solidFill>
                <a:latin typeface="Segoe UI Web (West European)"/>
              </a:rPr>
              <a:t>Catch errors early in development stage.</a:t>
            </a:r>
          </a:p>
          <a:p>
            <a:r>
              <a:rPr lang="en-US" dirty="0">
                <a:solidFill>
                  <a:srgbClr val="FFFFFF"/>
                </a:solidFill>
                <a:latin typeface="Segoe UI Web (West European)"/>
              </a:rPr>
              <a:t>TypeScript code converts to JavaScript, which runs anywhere JavaScript runs.</a:t>
            </a:r>
          </a:p>
          <a:p>
            <a:endParaRPr lang="en-US" dirty="0">
              <a:solidFill>
                <a:srgbClr val="FFFFFF"/>
              </a:solidFill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Example: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JavaScript you won’t get any error for this. Output will be </a:t>
            </a:r>
            <a:r>
              <a:rPr lang="en-US" b="1" dirty="0"/>
              <a:t>undefined.</a:t>
            </a:r>
          </a:p>
          <a:p>
            <a:r>
              <a:rPr lang="en-US" dirty="0"/>
              <a:t>In typescript you will get an </a:t>
            </a:r>
            <a:r>
              <a:rPr lang="en-US" b="1" dirty="0"/>
              <a:t>error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25BD3-2C13-0570-A13D-A8F531E0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71625"/>
            <a:ext cx="5857875" cy="1555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44965-BF06-929F-6C64-E60316F9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4362450"/>
            <a:ext cx="10144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8" y="144157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</a:t>
            </a:r>
            <a:r>
              <a:rPr lang="en-US" dirty="0"/>
              <a:t> </a:t>
            </a:r>
            <a:br>
              <a:rPr lang="en-US" dirty="0"/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0000" y="4780757"/>
            <a:ext cx="211137" cy="219100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Using Node: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88" y="1439187"/>
            <a:ext cx="11090274" cy="39796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with node is super simple, open your command prompt and run:</a:t>
            </a: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   npm install -g typescript</a:t>
            </a:r>
          </a:p>
          <a:p>
            <a:pPr marL="0" indent="0">
              <a:buNone/>
            </a:pPr>
            <a:r>
              <a:rPr lang="en-US" dirty="0"/>
              <a:t>    This command will install latest version of typescript globally.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dirty="0"/>
              <a:t>To install specific version, use: </a:t>
            </a:r>
          </a:p>
          <a:p>
            <a:pPr marL="0" indent="0">
              <a:buNone/>
            </a:pPr>
            <a:r>
              <a:rPr lang="en-US" b="1" dirty="0"/>
              <a:t>    npm install -g </a:t>
            </a:r>
            <a:r>
              <a:rPr lang="en-US" b="1" dirty="0" err="1"/>
              <a:t>typescript@next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359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92100"/>
            <a:ext cx="11091600" cy="1332000"/>
          </a:xfrm>
        </p:spPr>
        <p:txBody>
          <a:bodyPr/>
          <a:lstStyle/>
          <a:p>
            <a:r>
              <a:rPr lang="en-US" dirty="0"/>
              <a:t>First Example	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6D45-045B-F2A3-DA85-8EC060ED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28675"/>
            <a:ext cx="11175737" cy="54959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new file with the extension .</a:t>
            </a:r>
            <a:r>
              <a:rPr lang="en-US" dirty="0" err="1"/>
              <a:t>ts</a:t>
            </a:r>
            <a:br>
              <a:rPr lang="en-US" dirty="0"/>
            </a:br>
            <a:r>
              <a:rPr lang="en-US" dirty="0"/>
              <a:t>for example, </a:t>
            </a:r>
            <a:r>
              <a:rPr lang="en-US" dirty="0" err="1"/>
              <a:t>firstexample.ts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write this simple piece of code inside the file.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n-US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Enif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’</a:t>
            </a:r>
            <a:b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dirty="0"/>
              <a:t>Save the file and run the command on </a:t>
            </a:r>
            <a:r>
              <a:rPr lang="en-US" dirty="0" err="1"/>
              <a:t>cmd</a:t>
            </a:r>
            <a:r>
              <a:rPr lang="en-US" dirty="0"/>
              <a:t>: </a:t>
            </a:r>
            <a:r>
              <a:rPr lang="en-US" b="1" u="sng" dirty="0" err="1"/>
              <a:t>tsc</a:t>
            </a:r>
            <a:r>
              <a:rPr lang="en-US" b="1" u="sng" dirty="0"/>
              <a:t> </a:t>
            </a:r>
            <a:r>
              <a:rPr lang="en-US" b="1" u="sng" dirty="0" err="1"/>
              <a:t>firstexample.ts</a:t>
            </a:r>
            <a:br>
              <a:rPr lang="en-US" dirty="0"/>
            </a:br>
            <a:r>
              <a:rPr lang="en-US" dirty="0"/>
              <a:t>This will compile the typescript code to </a:t>
            </a:r>
            <a:r>
              <a:rPr lang="en-US" dirty="0" err="1"/>
              <a:t>javascript</a:t>
            </a:r>
            <a:r>
              <a:rPr lang="en-US" dirty="0"/>
              <a:t> code and new </a:t>
            </a:r>
            <a:r>
              <a:rPr lang="en-US" dirty="0" err="1"/>
              <a:t>js</a:t>
            </a:r>
            <a:r>
              <a:rPr lang="en-US" dirty="0"/>
              <a:t> file with name </a:t>
            </a:r>
            <a:r>
              <a:rPr lang="en-US" b="1" dirty="0"/>
              <a:t>firstexample.js </a:t>
            </a:r>
            <a:r>
              <a:rPr lang="en-US" dirty="0"/>
              <a:t>will be created. </a:t>
            </a:r>
            <a:endParaRPr lang="en-US" b="1" dirty="0"/>
          </a:p>
          <a:p>
            <a:r>
              <a:rPr lang="en-US" dirty="0"/>
              <a:t>Now just run </a:t>
            </a:r>
            <a:r>
              <a:rPr lang="en-US" b="1" u="sng" dirty="0"/>
              <a:t>node firstexample.js</a:t>
            </a:r>
            <a:r>
              <a:rPr lang="en-US" b="1" dirty="0"/>
              <a:t> </a:t>
            </a:r>
            <a:r>
              <a:rPr lang="en-US" dirty="0"/>
              <a:t>on</a:t>
            </a:r>
            <a:r>
              <a:rPr lang="en-US" b="1" dirty="0"/>
              <a:t> </a:t>
            </a:r>
            <a:r>
              <a:rPr lang="en-US" dirty="0" err="1"/>
              <a:t>cmd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6434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8" y="144157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 Basics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0000" y="4780757"/>
            <a:ext cx="211137" cy="219100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8794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{532FB1C6-1E6D-48F0-B56D-BDFB90165CEB}tf33713516_win32</Template>
  <TotalTime>3359</TotalTime>
  <Words>539</Words>
  <Application>Microsoft Office PowerPoint</Application>
  <PresentationFormat>Widescreen</PresentationFormat>
  <Paragraphs>101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Gill Sans MT</vt:lpstr>
      <vt:lpstr>Segoe UI Web (West European)</vt:lpstr>
      <vt:lpstr>Walbaum Display</vt:lpstr>
      <vt:lpstr>3DFloatVTI</vt:lpstr>
      <vt:lpstr>Typescript Fundamentals </vt:lpstr>
      <vt:lpstr>Agenda</vt:lpstr>
      <vt:lpstr>Typescript Overview</vt:lpstr>
      <vt:lpstr>Introduction </vt:lpstr>
      <vt:lpstr>Example: </vt:lpstr>
      <vt:lpstr>Installation  &amp;  Setup</vt:lpstr>
      <vt:lpstr>Using Node: </vt:lpstr>
      <vt:lpstr>First Example </vt:lpstr>
      <vt:lpstr>Typescript Basics</vt:lpstr>
      <vt:lpstr>Basics – Data Types </vt:lpstr>
      <vt:lpstr>Basics – Data Types  </vt:lpstr>
      <vt:lpstr>Basics – functions </vt:lpstr>
      <vt:lpstr>Basics – functions </vt:lpstr>
      <vt:lpstr>Basics – functions &amp; Interface </vt:lpstr>
      <vt:lpstr>Typescript &amp; React</vt:lpstr>
      <vt:lpstr>Why Typescript + React </vt:lpstr>
      <vt:lpstr>Setup React + Typescript Project</vt:lpstr>
      <vt:lpstr>React Typescript Fundamentals </vt:lpstr>
      <vt:lpstr>Object &amp; Array as Props</vt:lpstr>
      <vt:lpstr>Children as Prop</vt:lpstr>
      <vt:lpstr>Event as Prop</vt:lpstr>
      <vt:lpstr>Style as Props &amp; Reusable Types </vt:lpstr>
      <vt:lpstr>State Example </vt:lpstr>
      <vt:lpstr>Writing Test Cases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 </dc:title>
  <dc:creator>Himanshu Raheja</dc:creator>
  <cp:lastModifiedBy>Himanshu Raheja</cp:lastModifiedBy>
  <cp:revision>1</cp:revision>
  <dcterms:created xsi:type="dcterms:W3CDTF">2023-03-26T11:10:57Z</dcterms:created>
  <dcterms:modified xsi:type="dcterms:W3CDTF">2023-03-30T07:44:28Z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