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3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7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7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05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6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7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15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2BC0-78A7-87D0-A41E-C9375B8F1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759" y="1129494"/>
            <a:ext cx="9144000" cy="1380744"/>
          </a:xfrm>
        </p:spPr>
        <p:txBody>
          <a:bodyPr anchor="t">
            <a:normAutofit/>
          </a:bodyPr>
          <a:lstStyle/>
          <a:p>
            <a:pPr algn="l"/>
            <a:r>
              <a:rPr lang="en-GB" sz="2400" b="1" dirty="0">
                <a:solidFill>
                  <a:srgbClr val="92D050"/>
                </a:solidFill>
                <a:effectLst/>
              </a:rPr>
              <a:t>KPI’s REQUIREMENT</a:t>
            </a:r>
            <a:br>
              <a:rPr lang="en-GB" sz="2400" dirty="0">
                <a:solidFill>
                  <a:srgbClr val="92D050"/>
                </a:solidFill>
                <a:effectLst/>
              </a:rPr>
            </a:br>
            <a:br>
              <a:rPr lang="en-GB" sz="2400" dirty="0">
                <a:effectLst/>
              </a:rPr>
            </a:br>
            <a:r>
              <a:rPr lang="en-GB" sz="1800" dirty="0">
                <a:effectLst/>
              </a:rPr>
              <a:t>we need to </a:t>
            </a:r>
            <a:r>
              <a:rPr lang="en-GB" sz="1800" dirty="0" err="1"/>
              <a:t>A</a:t>
            </a:r>
            <a:r>
              <a:rPr lang="en-GB" sz="1800" dirty="0" err="1">
                <a:effectLst/>
              </a:rPr>
              <a:t>nalyze</a:t>
            </a:r>
            <a:r>
              <a:rPr lang="en-GB" sz="1800" dirty="0">
                <a:effectLst/>
              </a:rPr>
              <a:t> key indicates for pizza sa</a:t>
            </a:r>
            <a:r>
              <a:rPr lang="en-GB" sz="1800" dirty="0"/>
              <a:t>les data to gain insights into our business performance, specifically, we want to calculate the following metrics:</a:t>
            </a:r>
            <a:endParaRPr lang="en-IN" sz="18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958D1-A87E-1FE2-AF09-6A6F45D4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759" y="375469"/>
            <a:ext cx="9144000" cy="754025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tx1"/>
                </a:solidFill>
              </a:rPr>
              <a:t>PROBLEM STATEMENT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48DA24-9D65-9649-1902-88C8D1F4FCD3}"/>
              </a:ext>
            </a:extLst>
          </p:cNvPr>
          <p:cNvSpPr txBox="1">
            <a:spLocks/>
          </p:cNvSpPr>
          <p:nvPr/>
        </p:nvSpPr>
        <p:spPr>
          <a:xfrm>
            <a:off x="1000758" y="2738628"/>
            <a:ext cx="9423401" cy="34610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chemeClr val="accent3"/>
                </a:solidFill>
              </a:rPr>
              <a:t>Total Revenue: </a:t>
            </a:r>
            <a:r>
              <a:rPr lang="en-GB" sz="1800" dirty="0">
                <a:solidFill>
                  <a:schemeClr val="accent3"/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The Sum of the total price of all pizza Orders.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chemeClr val="accent3"/>
                </a:solidFill>
              </a:rPr>
              <a:t>Average Order Value:  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The average amount spent per order is calculated by dividing the total revenue by the total number of orders.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chemeClr val="accent3"/>
                </a:solidFill>
              </a:rPr>
              <a:t>Total Pizza Sold:</a:t>
            </a:r>
            <a:r>
              <a:rPr lang="en-GB" sz="1800" dirty="0">
                <a:solidFill>
                  <a:schemeClr val="accent3"/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the sum of quantities of all pizza sold.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chemeClr val="accent3"/>
                </a:solidFill>
              </a:rPr>
              <a:t>Total Orders:</a:t>
            </a:r>
            <a:r>
              <a:rPr lang="en-GB" sz="1800" dirty="0">
                <a:solidFill>
                  <a:schemeClr val="accent3"/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the total of order placed.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chemeClr val="accent3"/>
                </a:solidFill>
              </a:rPr>
              <a:t>Average Pizza Per Orders: 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The Average number of pizzas sold per order is calculated by dividing the total number of pizzas sold by the total number of orders.</a:t>
            </a: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0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2BC0-78A7-87D0-A41E-C9375B8F1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758" y="910038"/>
            <a:ext cx="9277098" cy="127537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2400" b="1" dirty="0">
                <a:solidFill>
                  <a:srgbClr val="92D050"/>
                </a:solidFill>
                <a:effectLst/>
              </a:rPr>
              <a:t>CHARTS REQUIREMENT</a:t>
            </a:r>
            <a:br>
              <a:rPr lang="en-GB" sz="2400" b="1" dirty="0">
                <a:solidFill>
                  <a:srgbClr val="92D050"/>
                </a:solidFill>
                <a:effectLst/>
              </a:rPr>
            </a:br>
            <a:br>
              <a:rPr lang="en-GB" sz="2400" dirty="0">
                <a:effectLst/>
              </a:rPr>
            </a:br>
            <a:r>
              <a:rPr lang="en-GB" sz="1800" dirty="0"/>
              <a:t>W</a:t>
            </a:r>
            <a:r>
              <a:rPr lang="en-GB" sz="1800" dirty="0">
                <a:effectLst/>
              </a:rPr>
              <a:t>e would like to Visualize Various Aspects of our pizza sa</a:t>
            </a:r>
            <a:r>
              <a:rPr lang="en-GB" sz="1800" dirty="0"/>
              <a:t>les data to gain insights and understand key trends. We have identified the following requirements for creating charts:</a:t>
            </a:r>
            <a:endParaRPr lang="en-IN" sz="18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958D1-A87E-1FE2-AF09-6A6F45D4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758" y="165157"/>
            <a:ext cx="9144000" cy="612083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tx1"/>
                </a:solidFill>
              </a:rPr>
              <a:t>PROBLEM STATEMENT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48DA24-9D65-9649-1902-88C8D1F4FCD3}"/>
              </a:ext>
            </a:extLst>
          </p:cNvPr>
          <p:cNvSpPr txBox="1">
            <a:spLocks/>
          </p:cNvSpPr>
          <p:nvPr/>
        </p:nvSpPr>
        <p:spPr>
          <a:xfrm>
            <a:off x="1000759" y="2318214"/>
            <a:ext cx="9277098" cy="4009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chemeClr val="accent3"/>
                </a:solidFill>
              </a:rPr>
              <a:t>Daily Trends of Total Orders:                                                                               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Create a bar chart displaying the Daily Trends of total Orders over a specific time Period. The charts will help us identify any pattern or fluctuation in order volumes of daily basic.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chemeClr val="accent3"/>
                </a:solidFill>
              </a:rPr>
              <a:t>Monthly Trends of Total Orders:                                                                         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Create a line Chart that illustrates hourly trends of total orders throughout the day. This chart allows the identification of peak hours or periods of high-order activity.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chemeClr val="accent3"/>
                </a:solidFill>
              </a:rPr>
              <a:t>Percentage sales by Pizza Category:                                                               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Create a pie chart showing the distribution of sales across distribution pizza categories. The chart will provide insights into the popularity of various pizza categories and their contribution to overseas Sales.</a:t>
            </a:r>
          </a:p>
        </p:txBody>
      </p:sp>
    </p:spTree>
    <p:extLst>
      <p:ext uri="{BB962C8B-B14F-4D97-AF65-F5344CB8AC3E}">
        <p14:creationId xmlns:p14="http://schemas.microsoft.com/office/powerpoint/2010/main" val="417024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2BC0-78A7-87D0-A41E-C9375B8F1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758" y="777240"/>
            <a:ext cx="9277098" cy="461562"/>
          </a:xfrm>
        </p:spPr>
        <p:txBody>
          <a:bodyPr anchor="t">
            <a:normAutofit/>
          </a:bodyPr>
          <a:lstStyle/>
          <a:p>
            <a:pPr algn="l"/>
            <a:r>
              <a:rPr lang="en-GB" sz="2400" b="1" dirty="0">
                <a:solidFill>
                  <a:srgbClr val="92D050"/>
                </a:solidFill>
                <a:effectLst/>
              </a:rPr>
              <a:t>CHARTS REQUIREMENT</a:t>
            </a:r>
            <a:endParaRPr lang="en-IN" sz="18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958D1-A87E-1FE2-AF09-6A6F45D4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758" y="165157"/>
            <a:ext cx="9144000" cy="612083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tx1"/>
                </a:solidFill>
              </a:rPr>
              <a:t>PROBLEM STATEMENT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48DA24-9D65-9649-1902-88C8D1F4FCD3}"/>
              </a:ext>
            </a:extLst>
          </p:cNvPr>
          <p:cNvSpPr txBox="1">
            <a:spLocks/>
          </p:cNvSpPr>
          <p:nvPr/>
        </p:nvSpPr>
        <p:spPr>
          <a:xfrm>
            <a:off x="1000758" y="1238802"/>
            <a:ext cx="9277098" cy="5363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b="1" dirty="0">
                <a:solidFill>
                  <a:schemeClr val="accent3"/>
                </a:solidFill>
              </a:rPr>
              <a:t>4. Percentage of Sales by Pizza Size: </a:t>
            </a:r>
          </a:p>
          <a:p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Create a pie chart that represents the Percentage of Sales attributes of different Pizza Size. This chart helps us understand customers preferences for pizza sizes and their impact on sales. </a:t>
            </a:r>
          </a:p>
          <a:p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sz="1800" b="1" dirty="0">
                <a:solidFill>
                  <a:schemeClr val="accent3"/>
                </a:solidFill>
              </a:rPr>
              <a:t>5. Total Pizzas Sold by Pizza Category:</a:t>
            </a:r>
          </a:p>
          <a:p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Create a Funnel Chart that represents the total number of pizzas sold for each pizza category. This chart allows us to compare the sales performance of different pizza categories.</a:t>
            </a:r>
          </a:p>
          <a:p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sz="1800" b="1" dirty="0">
                <a:solidFill>
                  <a:schemeClr val="accent3"/>
                </a:solidFill>
              </a:rPr>
              <a:t>6. Top 5 best Sellers by Revenue, Total Quantity and total Orders: </a:t>
            </a:r>
          </a:p>
          <a:p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Create a bar chart highlighting the Top 5 best-selling pizzas based on the revenue, total Quantity, and Total Orders. These charts will help us to identify the most popular pizza options.</a:t>
            </a:r>
          </a:p>
          <a:p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sz="1800" b="1" dirty="0">
                <a:solidFill>
                  <a:schemeClr val="accent3"/>
                </a:solidFill>
              </a:rPr>
              <a:t>7. Bottom 5 best Sellers by Revenue, Total Quantity and total Orders: </a:t>
            </a:r>
          </a:p>
          <a:p>
            <a:r>
              <a:rPr lang="en-GB" sz="1800" dirty="0">
                <a:solidFill>
                  <a:schemeClr val="tx1">
                    <a:lumMod val="95000"/>
                  </a:schemeClr>
                </a:solidFill>
              </a:rPr>
              <a:t>Create a bar chart showing the Bottom 5 worst-selling pizzas based on the revenue, total quantity, and total orders. These charts will enable us to identify underperforming or less popular pizza options.</a:t>
            </a:r>
          </a:p>
          <a:p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96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460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KPI’s REQUIREMENT  we need to Analyze key indicates for pizza sales data to gain insights into our business performance, specifically, we want to calculate the following metrics:</vt:lpstr>
      <vt:lpstr>CHARTS REQUIREMENT  We would like to Visualize Various Aspects of our pizza sales data to gain insights and understand key trends. We have identified the following requirements for creating charts:</vt:lpstr>
      <vt:lpstr>CHARTS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Himanshu</dc:creator>
  <cp:lastModifiedBy>Himanshu</cp:lastModifiedBy>
  <cp:revision>5</cp:revision>
  <dcterms:created xsi:type="dcterms:W3CDTF">2023-10-18T07:55:48Z</dcterms:created>
  <dcterms:modified xsi:type="dcterms:W3CDTF">2023-10-18T09:40:47Z</dcterms:modified>
</cp:coreProperties>
</file>