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0350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0989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2248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475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4024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0647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876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9896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8160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77018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47813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A45CE4-9160-4E06-8B80-8B8CF603779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37DEF7-D792-40D6-8CCB-80348927D7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45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wip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908D6-1CFE-487A-A64E-CF54880D09EB}"/>
              </a:ext>
            </a:extLst>
          </p:cNvPr>
          <p:cNvSpPr txBox="1"/>
          <p:nvPr/>
        </p:nvSpPr>
        <p:spPr>
          <a:xfrm>
            <a:off x="1055767" y="661183"/>
            <a:ext cx="950068" cy="582402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40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 CHRISTY" panose="02000000000000000000" pitchFamily="2" charset="0"/>
              </a:rPr>
              <a:t>ANDROID</a:t>
            </a:r>
            <a:endParaRPr lang="en-IN" sz="3600" u="sng" dirty="0">
              <a:latin typeface="AR CHRISTY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ACB4E-CDD6-4C72-979F-129D5CC317D9}"/>
              </a:ext>
            </a:extLst>
          </p:cNvPr>
          <p:cNvSpPr txBox="1"/>
          <p:nvPr/>
        </p:nvSpPr>
        <p:spPr>
          <a:xfrm>
            <a:off x="2071645" y="661183"/>
            <a:ext cx="2710357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A  P  </a:t>
            </a:r>
            <a:r>
              <a:rPr lang="en-IN" sz="4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P</a:t>
            </a:r>
            <a:endParaRPr lang="en-IN" sz="3600" dirty="0">
              <a:latin typeface="AR CHRISTY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A7C82-0CD5-4687-92A5-BB15C45AF8CC}"/>
              </a:ext>
            </a:extLst>
          </p:cNvPr>
          <p:cNvSpPr txBox="1"/>
          <p:nvPr/>
        </p:nvSpPr>
        <p:spPr>
          <a:xfrm>
            <a:off x="1989997" y="1505244"/>
            <a:ext cx="7913658" cy="707886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 CHRISTY" panose="02000000000000000000" pitchFamily="2" charset="0"/>
              </a:rPr>
              <a:t> P  R  E  S  E  N  T  A  T  I  O  N </a:t>
            </a:r>
            <a:endParaRPr lang="en-IN" b="1" dirty="0">
              <a:ln/>
              <a:solidFill>
                <a:schemeClr val="accent4"/>
              </a:solidFill>
              <a:latin typeface="AR CHRISTY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9C7DD-947B-4752-859A-EF5A3A64DF26}"/>
              </a:ext>
            </a:extLst>
          </p:cNvPr>
          <p:cNvSpPr txBox="1"/>
          <p:nvPr/>
        </p:nvSpPr>
        <p:spPr>
          <a:xfrm>
            <a:off x="7901353" y="4290528"/>
            <a:ext cx="4290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lgerian" panose="04020705040A02060702" pitchFamily="82" charset="0"/>
              </a:rPr>
              <a:t>BY:   GROUP 10</a:t>
            </a:r>
          </a:p>
          <a:p>
            <a:pPr marL="285750" indent="-285750">
              <a:buFontTx/>
              <a:buChar char="-"/>
            </a:pPr>
            <a:r>
              <a:rPr lang="en-IN" sz="28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HIMANSHU </a:t>
            </a:r>
            <a:r>
              <a:rPr lang="en-IN" sz="2800" b="1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MADAN</a:t>
            </a:r>
            <a:endParaRPr lang="en-IN" sz="2800" b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60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F68C9-B2D8-4548-8AD7-F81361C64166}"/>
              </a:ext>
            </a:extLst>
          </p:cNvPr>
          <p:cNvSpPr txBox="1"/>
          <p:nvPr/>
        </p:nvSpPr>
        <p:spPr>
          <a:xfrm>
            <a:off x="907362" y="124122"/>
            <a:ext cx="720454" cy="660975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HRISTY" panose="02000000000000000000" pitchFamily="2" charset="0"/>
              </a:rPr>
              <a:t>INTRODUCTION</a:t>
            </a:r>
            <a:endParaRPr lang="en-IN" sz="4000" dirty="0">
              <a:latin typeface="AR CHRISTY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7CCE6-74A5-4F4B-B33C-8155F2E30B1A}"/>
              </a:ext>
            </a:extLst>
          </p:cNvPr>
          <p:cNvSpPr txBox="1"/>
          <p:nvPr/>
        </p:nvSpPr>
        <p:spPr>
          <a:xfrm>
            <a:off x="2098435" y="3665581"/>
            <a:ext cx="9310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Count the chirps to get the temp. of the surroundings rather than consulting the thermometer.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E5ED6-6FF6-4472-9E51-1821B5A4B2F5}"/>
              </a:ext>
            </a:extLst>
          </p:cNvPr>
          <p:cNvSpPr txBox="1"/>
          <p:nvPr/>
        </p:nvSpPr>
        <p:spPr>
          <a:xfrm>
            <a:off x="3559119" y="391320"/>
            <a:ext cx="541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R CHRISTY" panose="02000000000000000000" pitchFamily="2" charset="0"/>
              </a:rPr>
              <a:t>Cricket</a:t>
            </a:r>
            <a:r>
              <a:rPr lang="en-IN" sz="3600" b="1" dirty="0">
                <a:latin typeface="AR CHRISTY" panose="02000000000000000000" pitchFamily="2" charset="0"/>
              </a:rPr>
              <a:t> </a:t>
            </a:r>
            <a:r>
              <a:rPr lang="en-IN" sz="3600" b="1" u="sng" dirty="0">
                <a:latin typeface="AR CHRISTY" panose="02000000000000000000" pitchFamily="2" charset="0"/>
              </a:rPr>
              <a:t>Chirp</a:t>
            </a:r>
            <a:r>
              <a:rPr lang="en-IN" sz="3600" b="1" dirty="0">
                <a:latin typeface="AR CHRISTY" panose="02000000000000000000" pitchFamily="2" charset="0"/>
              </a:rPr>
              <a:t> </a:t>
            </a:r>
            <a:r>
              <a:rPr lang="en-IN" sz="3600" b="1" u="sng" dirty="0">
                <a:latin typeface="AR CHRISTY" panose="02000000000000000000" pitchFamily="2" charset="0"/>
              </a:rPr>
              <a:t>Thermometer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E7CE5-1092-4DBE-9909-DDDF78312B64}"/>
              </a:ext>
            </a:extLst>
          </p:cNvPr>
          <p:cNvSpPr txBox="1"/>
          <p:nvPr/>
        </p:nvSpPr>
        <p:spPr>
          <a:xfrm>
            <a:off x="2098435" y="1822110"/>
            <a:ext cx="9425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 CENA" panose="02000000000000000000" pitchFamily="2" charset="0"/>
              </a:rPr>
              <a:t>Curious about the temperature outside but don't have a thermometer or weather app on hand? You can roughly calculate the temperature outside using cricket chirps.</a:t>
            </a:r>
          </a:p>
        </p:txBody>
      </p:sp>
    </p:spTree>
    <p:extLst>
      <p:ext uri="{BB962C8B-B14F-4D97-AF65-F5344CB8AC3E}">
        <p14:creationId xmlns:p14="http://schemas.microsoft.com/office/powerpoint/2010/main" val="908986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9CCCF-D13C-403E-A2B9-B38EADD2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22" y="0"/>
            <a:ext cx="40479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3A9936-7496-4737-9200-52FCFF0082FD}"/>
              </a:ext>
            </a:extLst>
          </p:cNvPr>
          <p:cNvSpPr txBox="1"/>
          <p:nvPr/>
        </p:nvSpPr>
        <p:spPr>
          <a:xfrm>
            <a:off x="1069141" y="548638"/>
            <a:ext cx="618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APP’S HOME SCREEN: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84137-B976-4B6F-BA24-C8D8E66219DE}"/>
              </a:ext>
            </a:extLst>
          </p:cNvPr>
          <p:cNvSpPr txBox="1"/>
          <p:nvPr/>
        </p:nvSpPr>
        <p:spPr>
          <a:xfrm>
            <a:off x="998803" y="2025750"/>
            <a:ext cx="6527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CENA" panose="02000000000000000000" pitchFamily="2" charset="0"/>
              </a:rPr>
              <a:t>-THIS IS THE FIRST SCREEN THAT APPEARS WHEN THE APP OPENS.</a:t>
            </a:r>
          </a:p>
          <a:p>
            <a:endParaRPr lang="en-IN" sz="2800" dirty="0">
              <a:latin typeface="AR CENA" panose="02000000000000000000" pitchFamily="2" charset="0"/>
            </a:endParaRPr>
          </a:p>
          <a:p>
            <a:r>
              <a:rPr lang="en-IN" sz="2800" dirty="0">
                <a:latin typeface="AR CENA" panose="02000000000000000000" pitchFamily="2" charset="0"/>
              </a:rPr>
              <a:t>-IT GIVES THE USER A BRIEF DISCRIPTION ABOUT WHAT THE APP DOES.</a:t>
            </a:r>
          </a:p>
        </p:txBody>
      </p:sp>
    </p:spTree>
    <p:extLst>
      <p:ext uri="{BB962C8B-B14F-4D97-AF65-F5344CB8AC3E}">
        <p14:creationId xmlns:p14="http://schemas.microsoft.com/office/powerpoint/2010/main" val="3625333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CFA3B-4642-4646-A5E5-0680FB72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3" y="0"/>
            <a:ext cx="40262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6BD16-D4FA-411B-AEEC-4AB35BE825BD}"/>
              </a:ext>
            </a:extLst>
          </p:cNvPr>
          <p:cNvSpPr txBox="1"/>
          <p:nvPr/>
        </p:nvSpPr>
        <p:spPr>
          <a:xfrm>
            <a:off x="1294228" y="534573"/>
            <a:ext cx="458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THREE DOT MENU: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434EE-FB21-4532-96AB-68A439CA0B2A}"/>
              </a:ext>
            </a:extLst>
          </p:cNvPr>
          <p:cNvSpPr txBox="1"/>
          <p:nvPr/>
        </p:nvSpPr>
        <p:spPr>
          <a:xfrm>
            <a:off x="717452" y="2152356"/>
            <a:ext cx="69353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CENA" panose="02000000000000000000" pitchFamily="2" charset="0"/>
              </a:rPr>
              <a:t>-This menu appears when the user clicks on the three-dot provided at the Right-Top of screen.</a:t>
            </a:r>
          </a:p>
          <a:p>
            <a:endParaRPr lang="en-IN" sz="2800" dirty="0">
              <a:latin typeface="AR CENA" panose="02000000000000000000" pitchFamily="2" charset="0"/>
            </a:endParaRPr>
          </a:p>
          <a:p>
            <a:r>
              <a:rPr lang="en-IN" sz="2800" dirty="0">
                <a:latin typeface="AR CENA" panose="02000000000000000000" pitchFamily="2" charset="0"/>
              </a:rPr>
              <a:t>-It has 4 buttons that takes the user to different screens where they can learn about the app or get the temperature in Celsius, Fahrenheit or Kelvin scale</a:t>
            </a:r>
          </a:p>
          <a:p>
            <a:endParaRPr lang="en-IN" sz="28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26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37E15-36DD-4EE8-AF32-A73204D3F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97" y="0"/>
            <a:ext cx="401222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28122-D064-4972-9D30-96D5A890FBCA}"/>
              </a:ext>
            </a:extLst>
          </p:cNvPr>
          <p:cNvSpPr txBox="1"/>
          <p:nvPr/>
        </p:nvSpPr>
        <p:spPr>
          <a:xfrm>
            <a:off x="1139483" y="2489982"/>
            <a:ext cx="50643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CENA" panose="02000000000000000000" pitchFamily="2" charset="0"/>
              </a:rPr>
              <a:t>-This screen opens if user clicks on the "about" button.</a:t>
            </a:r>
          </a:p>
          <a:p>
            <a:endParaRPr lang="en-IN" sz="2800" dirty="0">
              <a:latin typeface="AR CENA" panose="02000000000000000000" pitchFamily="2" charset="0"/>
            </a:endParaRPr>
          </a:p>
          <a:p>
            <a:r>
              <a:rPr lang="en-IN" sz="2800" dirty="0">
                <a:latin typeface="AR CENA" panose="02000000000000000000" pitchFamily="2" charset="0"/>
              </a:rPr>
              <a:t>-It instructs user on how to use the app.</a:t>
            </a:r>
          </a:p>
          <a:p>
            <a:endParaRPr lang="en-IN" sz="2800" dirty="0">
              <a:latin typeface="AR CENA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EF54-CE1F-4BF4-8C6B-0206D407D48F}"/>
              </a:ext>
            </a:extLst>
          </p:cNvPr>
          <p:cNvSpPr txBox="1"/>
          <p:nvPr/>
        </p:nvSpPr>
        <p:spPr>
          <a:xfrm>
            <a:off x="1603710" y="633042"/>
            <a:ext cx="426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ABOUT SCREEN:</a:t>
            </a:r>
          </a:p>
        </p:txBody>
      </p:sp>
    </p:spTree>
    <p:extLst>
      <p:ext uri="{BB962C8B-B14F-4D97-AF65-F5344CB8AC3E}">
        <p14:creationId xmlns:p14="http://schemas.microsoft.com/office/powerpoint/2010/main" val="982921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6653B-0996-4231-A9EE-C5C15978B27D}"/>
              </a:ext>
            </a:extLst>
          </p:cNvPr>
          <p:cNvSpPr txBox="1"/>
          <p:nvPr/>
        </p:nvSpPr>
        <p:spPr>
          <a:xfrm>
            <a:off x="1575580" y="731521"/>
            <a:ext cx="497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CELSIUS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A61D8-63A3-4E5D-9DCF-E6114831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0"/>
            <a:ext cx="413883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0F442-1A21-4F77-8F3A-F6CA1FE5C65E}"/>
              </a:ext>
            </a:extLst>
          </p:cNvPr>
          <p:cNvSpPr txBox="1"/>
          <p:nvPr/>
        </p:nvSpPr>
        <p:spPr>
          <a:xfrm>
            <a:off x="1069141" y="1885071"/>
            <a:ext cx="6443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CENA" panose="02000000000000000000" pitchFamily="2" charset="0"/>
              </a:rPr>
              <a:t>-This screen opens if user clicks on the “CELSIUS" button.</a:t>
            </a:r>
          </a:p>
          <a:p>
            <a:endParaRPr lang="en-IN" sz="2800" dirty="0">
              <a:latin typeface="AR CENA" panose="02000000000000000000" pitchFamily="2" charset="0"/>
            </a:endParaRPr>
          </a:p>
          <a:p>
            <a:r>
              <a:rPr lang="en-IN" sz="2800" dirty="0">
                <a:latin typeface="AR CENA" panose="02000000000000000000" pitchFamily="2" charset="0"/>
              </a:rPr>
              <a:t>- It gives user the converted temperature of surrounding in Celsius scale.</a:t>
            </a:r>
          </a:p>
          <a:p>
            <a:endParaRPr lang="en-IN" sz="2800" dirty="0">
              <a:latin typeface="AR CENA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EE5D5-E392-4FC5-8C51-D6503FEB8146}"/>
              </a:ext>
            </a:extLst>
          </p:cNvPr>
          <p:cNvSpPr txBox="1"/>
          <p:nvPr/>
        </p:nvSpPr>
        <p:spPr>
          <a:xfrm>
            <a:off x="1097280" y="4979962"/>
            <a:ext cx="5711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 CHRISTY" panose="02000000000000000000" pitchFamily="2" charset="0"/>
              </a:rPr>
              <a:t>Enter the chirps count and click on calculate temperature button.</a:t>
            </a:r>
          </a:p>
        </p:txBody>
      </p:sp>
    </p:spTree>
    <p:extLst>
      <p:ext uri="{BB962C8B-B14F-4D97-AF65-F5344CB8AC3E}">
        <p14:creationId xmlns:p14="http://schemas.microsoft.com/office/powerpoint/2010/main" val="2359459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22F5E-8A5A-487A-ACCB-17B9876D9FF3}"/>
              </a:ext>
            </a:extLst>
          </p:cNvPr>
          <p:cNvSpPr txBox="1"/>
          <p:nvPr/>
        </p:nvSpPr>
        <p:spPr>
          <a:xfrm>
            <a:off x="1195754" y="2082018"/>
            <a:ext cx="600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CENA" panose="02000000000000000000" pitchFamily="2" charset="0"/>
              </a:rPr>
              <a:t>-This screen opens if user clicks on the “KELVIN" button.</a:t>
            </a:r>
          </a:p>
          <a:p>
            <a:endParaRPr lang="en-IN" sz="2800" dirty="0">
              <a:latin typeface="AR CENA" panose="02000000000000000000" pitchFamily="2" charset="0"/>
            </a:endParaRPr>
          </a:p>
          <a:p>
            <a:r>
              <a:rPr lang="en-IN" sz="2800" dirty="0">
                <a:latin typeface="AR CENA" panose="02000000000000000000" pitchFamily="2" charset="0"/>
              </a:rPr>
              <a:t>- It gives user the converted temperature of surrounding in kelvin scale.</a:t>
            </a:r>
          </a:p>
          <a:p>
            <a:endParaRPr lang="en-IN" sz="2800" dirty="0">
              <a:latin typeface="AR CENA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E8007-6D63-4D36-BDBE-105CA61DEDA6}"/>
              </a:ext>
            </a:extLst>
          </p:cNvPr>
          <p:cNvSpPr txBox="1"/>
          <p:nvPr/>
        </p:nvSpPr>
        <p:spPr>
          <a:xfrm>
            <a:off x="1364564" y="787790"/>
            <a:ext cx="433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KELVIN SCREEN: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4F6EF-106D-48A2-AE1F-FDFF2070F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49" y="0"/>
            <a:ext cx="419510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7D946-274C-4E29-942C-2083E04A527E}"/>
              </a:ext>
            </a:extLst>
          </p:cNvPr>
          <p:cNvSpPr txBox="1"/>
          <p:nvPr/>
        </p:nvSpPr>
        <p:spPr>
          <a:xfrm>
            <a:off x="1181686" y="5078435"/>
            <a:ext cx="6189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 CHRISTY" panose="02000000000000000000" pitchFamily="2" charset="0"/>
              </a:rPr>
              <a:t>Enter the chirps count and click on calculate temperature button.</a:t>
            </a:r>
          </a:p>
        </p:txBody>
      </p:sp>
    </p:spTree>
    <p:extLst>
      <p:ext uri="{BB962C8B-B14F-4D97-AF65-F5344CB8AC3E}">
        <p14:creationId xmlns:p14="http://schemas.microsoft.com/office/powerpoint/2010/main" val="833183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79002-5C4E-40E8-BD13-AD1100737EF2}"/>
              </a:ext>
            </a:extLst>
          </p:cNvPr>
          <p:cNvSpPr txBox="1"/>
          <p:nvPr/>
        </p:nvSpPr>
        <p:spPr>
          <a:xfrm>
            <a:off x="956603" y="2124221"/>
            <a:ext cx="6780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CENA" panose="02000000000000000000" pitchFamily="2" charset="0"/>
              </a:rPr>
              <a:t>-This screen opens if user clicks on the “FAHRENHEIT" button.</a:t>
            </a:r>
          </a:p>
          <a:p>
            <a:endParaRPr lang="en-IN" sz="2800" dirty="0">
              <a:latin typeface="AR CENA" panose="02000000000000000000" pitchFamily="2" charset="0"/>
            </a:endParaRPr>
          </a:p>
          <a:p>
            <a:r>
              <a:rPr lang="en-IN" sz="2800" dirty="0">
                <a:latin typeface="AR CENA" panose="02000000000000000000" pitchFamily="2" charset="0"/>
              </a:rPr>
              <a:t>- It gives user the converted temperature of surrounding in Fahrenheit scale.</a:t>
            </a:r>
          </a:p>
          <a:p>
            <a:endParaRPr lang="en-IN" sz="2800" dirty="0">
              <a:latin typeface="AR CENA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D5783-7BE1-41A2-AF24-092B578A65AB}"/>
              </a:ext>
            </a:extLst>
          </p:cNvPr>
          <p:cNvSpPr txBox="1"/>
          <p:nvPr/>
        </p:nvSpPr>
        <p:spPr>
          <a:xfrm>
            <a:off x="1181685" y="815926"/>
            <a:ext cx="55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FAHRENHEIT SCREEN: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CA766-21E4-4C66-8EF1-F7F8458CE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-14065"/>
            <a:ext cx="415290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33AF5-81D3-4452-976A-2241322B4E7C}"/>
              </a:ext>
            </a:extLst>
          </p:cNvPr>
          <p:cNvSpPr txBox="1"/>
          <p:nvPr/>
        </p:nvSpPr>
        <p:spPr>
          <a:xfrm>
            <a:off x="1012875" y="4895556"/>
            <a:ext cx="6457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 CHRISTY" panose="02000000000000000000" pitchFamily="2" charset="0"/>
              </a:rPr>
              <a:t>Enter the chirps count and click on calculate temperature button</a:t>
            </a:r>
          </a:p>
        </p:txBody>
      </p:sp>
    </p:spTree>
    <p:extLst>
      <p:ext uri="{BB962C8B-B14F-4D97-AF65-F5344CB8AC3E}">
        <p14:creationId xmlns:p14="http://schemas.microsoft.com/office/powerpoint/2010/main" val="3566376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B0471-2878-411B-BD76-5499D43BF567}"/>
              </a:ext>
            </a:extLst>
          </p:cNvPr>
          <p:cNvSpPr txBox="1"/>
          <p:nvPr/>
        </p:nvSpPr>
        <p:spPr>
          <a:xfrm rot="20316802">
            <a:off x="2152359" y="2321004"/>
            <a:ext cx="7680960" cy="22159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END!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4A895-B1B7-4CC5-9A22-68E46AD4A208}"/>
              </a:ext>
            </a:extLst>
          </p:cNvPr>
          <p:cNvSpPr txBox="1"/>
          <p:nvPr/>
        </p:nvSpPr>
        <p:spPr>
          <a:xfrm>
            <a:off x="1477108" y="337625"/>
            <a:ext cx="3671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AR DARLING" panose="02000000000000000000" pitchFamily="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222557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175</TotalTime>
  <Words>308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 CENA</vt:lpstr>
      <vt:lpstr>AR CHRISTY</vt:lpstr>
      <vt:lpstr>AR DARLING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Himanshu Madan</cp:lastModifiedBy>
  <cp:revision>17</cp:revision>
  <dcterms:created xsi:type="dcterms:W3CDTF">2018-11-04T16:13:44Z</dcterms:created>
  <dcterms:modified xsi:type="dcterms:W3CDTF">2019-05-04T18:27:41Z</dcterms:modified>
</cp:coreProperties>
</file>