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76" r:id="rId4"/>
    <p:sldId id="279" r:id="rId5"/>
    <p:sldId id="280" r:id="rId6"/>
    <p:sldId id="281" r:id="rId7"/>
    <p:sldId id="282" r:id="rId8"/>
    <p:sldId id="277" r:id="rId9"/>
    <p:sldId id="283" r:id="rId10"/>
    <p:sldId id="284" r:id="rId11"/>
    <p:sldId id="299" r:id="rId12"/>
    <p:sldId id="290" r:id="rId13"/>
    <p:sldId id="300" r:id="rId14"/>
    <p:sldId id="288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Movie 121</c:v>
                </c:pt>
                <c:pt idx="1">
                  <c:v>Movie 300</c:v>
                </c:pt>
                <c:pt idx="2">
                  <c:v>Movie 1</c:v>
                </c:pt>
                <c:pt idx="3">
                  <c:v>Movie 288</c:v>
                </c:pt>
                <c:pt idx="4">
                  <c:v>Movie 286</c:v>
                </c:pt>
                <c:pt idx="5">
                  <c:v>Movie 294</c:v>
                </c:pt>
                <c:pt idx="6">
                  <c:v>Movie 181</c:v>
                </c:pt>
                <c:pt idx="7">
                  <c:v>Movie 100</c:v>
                </c:pt>
                <c:pt idx="8">
                  <c:v>Movie 258</c:v>
                </c:pt>
                <c:pt idx="9">
                  <c:v>Movie 50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0.45493107104984093</c:v>
                </c:pt>
                <c:pt idx="1">
                  <c:v>0.45705196182396607</c:v>
                </c:pt>
                <c:pt idx="2">
                  <c:v>0.47932131495227998</c:v>
                </c:pt>
                <c:pt idx="3">
                  <c:v>0.50689289501590673</c:v>
                </c:pt>
                <c:pt idx="4">
                  <c:v>0.51007423117709438</c:v>
                </c:pt>
                <c:pt idx="5">
                  <c:v>0.51431601272534466</c:v>
                </c:pt>
                <c:pt idx="6">
                  <c:v>0.53764581124072108</c:v>
                </c:pt>
                <c:pt idx="7">
                  <c:v>0.53870625662778371</c:v>
                </c:pt>
                <c:pt idx="8">
                  <c:v>0.53976670201484622</c:v>
                </c:pt>
                <c:pt idx="9">
                  <c:v>0.61823966065747615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axId val="141088256"/>
        <c:axId val="178089920"/>
      </c:barChart>
      <c:catAx>
        <c:axId val="1410882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6350"/>
        </c:spPr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78089920"/>
        <c:crosses val="autoZero"/>
        <c:auto val="1"/>
        <c:lblAlgn val="ctr"/>
        <c:lblOffset val="100"/>
        <c:noMultiLvlLbl val="0"/>
      </c:catAx>
      <c:valAx>
        <c:axId val="178089920"/>
        <c:scaling>
          <c:orientation val="minMax"/>
          <c:max val="1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4108825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numFmt formatCode="#,##0.00" sourceLinked="0"/>
            <c:txPr>
              <a:bodyPr/>
              <a:lstStyle/>
              <a:p>
                <a:pPr>
                  <a:defRPr sz="14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Movie (50,56)</c:v>
                </c:pt>
                <c:pt idx="1">
                  <c:v>Movie (50,258)</c:v>
                </c:pt>
                <c:pt idx="2">
                  <c:v>Movie (50,98)</c:v>
                </c:pt>
                <c:pt idx="3">
                  <c:v>Movie (50,172)</c:v>
                </c:pt>
                <c:pt idx="4">
                  <c:v>Movie (50,127)</c:v>
                </c:pt>
                <c:pt idx="5">
                  <c:v>Movie (50,121)</c:v>
                </c:pt>
                <c:pt idx="6">
                  <c:v>Movie (50,174)</c:v>
                </c:pt>
                <c:pt idx="7">
                  <c:v>Movie (50,1)</c:v>
                </c:pt>
                <c:pt idx="8">
                  <c:v>Movie (50,100)</c:v>
                </c:pt>
                <c:pt idx="9">
                  <c:v>Movie (50,181)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0.34994697773064687</c:v>
                </c:pt>
                <c:pt idx="1">
                  <c:v>0.35418875927889715</c:v>
                </c:pt>
                <c:pt idx="2">
                  <c:v>0.35524920466595972</c:v>
                </c:pt>
                <c:pt idx="3">
                  <c:v>0.36585365853658536</c:v>
                </c:pt>
                <c:pt idx="4">
                  <c:v>0.37857900318133614</c:v>
                </c:pt>
                <c:pt idx="5">
                  <c:v>0.38388123011664899</c:v>
                </c:pt>
                <c:pt idx="6">
                  <c:v>0.40296924708377518</c:v>
                </c:pt>
                <c:pt idx="7">
                  <c:v>0.40402969247083775</c:v>
                </c:pt>
                <c:pt idx="8">
                  <c:v>0.4178154825026511</c:v>
                </c:pt>
                <c:pt idx="9">
                  <c:v>0.50901378579003176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axId val="257907712"/>
        <c:axId val="188547072"/>
      </c:barChart>
      <c:catAx>
        <c:axId val="2579077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6350"/>
        </c:spPr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8547072"/>
        <c:crosses val="autoZero"/>
        <c:auto val="1"/>
        <c:lblAlgn val="ctr"/>
        <c:lblOffset val="100"/>
        <c:noMultiLvlLbl val="0"/>
      </c:catAx>
      <c:valAx>
        <c:axId val="188547072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790771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052BB-3EBB-4F1F-881D-12975BD6C40B}" type="doc">
      <dgm:prSet loTypeId="urn:microsoft.com/office/officeart/2005/8/layout/matrix1" loCatId="matrix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8D9181-A90C-4933-952D-BCDE2AAE1A79}">
      <dgm:prSet phldrT="[Text]"/>
      <dgm:spPr/>
      <dgm:t>
        <a:bodyPr/>
        <a:lstStyle/>
        <a:p>
          <a:r>
            <a:rPr lang="en-US" dirty="0" smtClean="0"/>
            <a:t>Similarity Types</a:t>
          </a:r>
          <a:endParaRPr lang="en-US" dirty="0"/>
        </a:p>
      </dgm:t>
    </dgm:pt>
    <dgm:pt modelId="{F659E512-9E76-4BD5-B747-D8C2B9F2CF82}" type="parTrans" cxnId="{D196A6FC-0F43-422E-96EB-94F1D9BB8203}">
      <dgm:prSet/>
      <dgm:spPr/>
      <dgm:t>
        <a:bodyPr/>
        <a:lstStyle/>
        <a:p>
          <a:endParaRPr lang="en-US"/>
        </a:p>
      </dgm:t>
    </dgm:pt>
    <dgm:pt modelId="{5F2688D1-1880-43BC-AC32-250D33FF761D}" type="sibTrans" cxnId="{D196A6FC-0F43-422E-96EB-94F1D9BB8203}">
      <dgm:prSet/>
      <dgm:spPr/>
      <dgm:t>
        <a:bodyPr/>
        <a:lstStyle/>
        <a:p>
          <a:endParaRPr lang="en-US"/>
        </a:p>
      </dgm:t>
    </dgm:pt>
    <dgm:pt modelId="{095F64A5-AE4F-4A3A-8F78-6EAFCE51F3B1}">
      <dgm:prSet phldrT="[Text]"/>
      <dgm:spPr/>
      <dgm:t>
        <a:bodyPr/>
        <a:lstStyle/>
        <a:p>
          <a:r>
            <a:rPr lang="en-US" dirty="0" smtClean="0"/>
            <a:t>Item Based</a:t>
          </a:r>
          <a:endParaRPr lang="en-US" dirty="0"/>
        </a:p>
      </dgm:t>
    </dgm:pt>
    <dgm:pt modelId="{989A10E9-017F-4203-8ADF-4DD38D11480E}" type="parTrans" cxnId="{290845BC-D49B-4A03-BAB0-C61625689911}">
      <dgm:prSet/>
      <dgm:spPr/>
      <dgm:t>
        <a:bodyPr/>
        <a:lstStyle/>
        <a:p>
          <a:endParaRPr lang="en-US"/>
        </a:p>
      </dgm:t>
    </dgm:pt>
    <dgm:pt modelId="{5FB63406-B4A1-47F8-8641-164BBCCCEBEA}" type="sibTrans" cxnId="{290845BC-D49B-4A03-BAB0-C61625689911}">
      <dgm:prSet/>
      <dgm:spPr/>
      <dgm:t>
        <a:bodyPr/>
        <a:lstStyle/>
        <a:p>
          <a:endParaRPr lang="en-US"/>
        </a:p>
      </dgm:t>
    </dgm:pt>
    <dgm:pt modelId="{BF5F84EC-8CAB-4228-8E91-F08C5BF59987}">
      <dgm:prSet phldrT="[Text]"/>
      <dgm:spPr/>
      <dgm:t>
        <a:bodyPr/>
        <a:lstStyle/>
        <a:p>
          <a:r>
            <a:rPr lang="en-US" dirty="0" smtClean="0"/>
            <a:t>User Based</a:t>
          </a:r>
          <a:endParaRPr lang="en-US" dirty="0"/>
        </a:p>
      </dgm:t>
    </dgm:pt>
    <dgm:pt modelId="{9B3716B2-D87A-4032-9177-C8AF274B016B}" type="parTrans" cxnId="{DB935DC9-402A-4B65-B070-25F1416D5BF1}">
      <dgm:prSet/>
      <dgm:spPr/>
      <dgm:t>
        <a:bodyPr/>
        <a:lstStyle/>
        <a:p>
          <a:endParaRPr lang="en-US"/>
        </a:p>
      </dgm:t>
    </dgm:pt>
    <dgm:pt modelId="{EC6FBC15-BE86-4E0F-B2F4-6BB57A302D93}" type="sibTrans" cxnId="{DB935DC9-402A-4B65-B070-25F1416D5BF1}">
      <dgm:prSet/>
      <dgm:spPr/>
      <dgm:t>
        <a:bodyPr/>
        <a:lstStyle/>
        <a:p>
          <a:endParaRPr lang="en-US"/>
        </a:p>
      </dgm:t>
    </dgm:pt>
    <dgm:pt modelId="{43237ACB-82DA-4AD6-B3D1-405B83FC961F}">
      <dgm:prSet phldrT="[Text]"/>
      <dgm:spPr/>
      <dgm:t>
        <a:bodyPr/>
        <a:lstStyle/>
        <a:p>
          <a:r>
            <a:rPr lang="en-US" dirty="0" smtClean="0"/>
            <a:t>Random Based</a:t>
          </a:r>
          <a:endParaRPr lang="en-US" dirty="0"/>
        </a:p>
      </dgm:t>
    </dgm:pt>
    <dgm:pt modelId="{17AE7BAD-711B-47DB-92F8-88587AD5F46A}" type="parTrans" cxnId="{000532ED-E588-4B02-98F3-C0864CFFF642}">
      <dgm:prSet/>
      <dgm:spPr/>
      <dgm:t>
        <a:bodyPr/>
        <a:lstStyle/>
        <a:p>
          <a:endParaRPr lang="en-US"/>
        </a:p>
      </dgm:t>
    </dgm:pt>
    <dgm:pt modelId="{8D8C16B2-0AE0-4AD1-8E3A-6A34C69AE6F3}" type="sibTrans" cxnId="{000532ED-E588-4B02-98F3-C0864CFFF642}">
      <dgm:prSet/>
      <dgm:spPr/>
      <dgm:t>
        <a:bodyPr/>
        <a:lstStyle/>
        <a:p>
          <a:endParaRPr lang="en-US"/>
        </a:p>
      </dgm:t>
    </dgm:pt>
    <dgm:pt modelId="{5A77188C-7634-4DE1-8D69-C81430A04B9E}">
      <dgm:prSet phldrT="[Text]"/>
      <dgm:spPr/>
      <dgm:t>
        <a:bodyPr/>
        <a:lstStyle/>
        <a:p>
          <a:r>
            <a:rPr lang="en-US" dirty="0" smtClean="0"/>
            <a:t>Popularity Based</a:t>
          </a:r>
          <a:endParaRPr lang="en-US" dirty="0"/>
        </a:p>
      </dgm:t>
    </dgm:pt>
    <dgm:pt modelId="{D809555A-B776-4C78-B62B-DCFB4633BCAB}" type="parTrans" cxnId="{80369856-DD8D-4185-ACC1-649B56C869CC}">
      <dgm:prSet/>
      <dgm:spPr/>
      <dgm:t>
        <a:bodyPr/>
        <a:lstStyle/>
        <a:p>
          <a:endParaRPr lang="en-US"/>
        </a:p>
      </dgm:t>
    </dgm:pt>
    <dgm:pt modelId="{A63829CB-894D-497F-B056-206BB672BE99}" type="sibTrans" cxnId="{80369856-DD8D-4185-ACC1-649B56C869CC}">
      <dgm:prSet/>
      <dgm:spPr/>
      <dgm:t>
        <a:bodyPr/>
        <a:lstStyle/>
        <a:p>
          <a:endParaRPr lang="en-US"/>
        </a:p>
      </dgm:t>
    </dgm:pt>
    <dgm:pt modelId="{4D178D2B-6397-407F-8CCB-3F1CA8BB77AD}" type="pres">
      <dgm:prSet presAssocID="{830052BB-3EBB-4F1F-881D-12975BD6C40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EC7B08-2458-4052-BBC9-5E9EA426555A}" type="pres">
      <dgm:prSet presAssocID="{830052BB-3EBB-4F1F-881D-12975BD6C40B}" presName="matrix" presStyleCnt="0"/>
      <dgm:spPr/>
    </dgm:pt>
    <dgm:pt modelId="{B8CFBA32-96D2-42A9-AB9B-90C7BF835AA4}" type="pres">
      <dgm:prSet presAssocID="{830052BB-3EBB-4F1F-881D-12975BD6C40B}" presName="tile1" presStyleLbl="node1" presStyleIdx="0" presStyleCnt="4"/>
      <dgm:spPr/>
      <dgm:t>
        <a:bodyPr/>
        <a:lstStyle/>
        <a:p>
          <a:endParaRPr lang="en-US"/>
        </a:p>
      </dgm:t>
    </dgm:pt>
    <dgm:pt modelId="{48B43009-8C55-49D2-A69D-7931D3FD77F0}" type="pres">
      <dgm:prSet presAssocID="{830052BB-3EBB-4F1F-881D-12975BD6C40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FBC6D-B11D-469C-9FD2-E4C567C1E384}" type="pres">
      <dgm:prSet presAssocID="{830052BB-3EBB-4F1F-881D-12975BD6C40B}" presName="tile2" presStyleLbl="node1" presStyleIdx="1" presStyleCnt="4"/>
      <dgm:spPr/>
      <dgm:t>
        <a:bodyPr/>
        <a:lstStyle/>
        <a:p>
          <a:endParaRPr lang="en-US"/>
        </a:p>
      </dgm:t>
    </dgm:pt>
    <dgm:pt modelId="{890308C3-8B19-45CA-B716-24A56EF91199}" type="pres">
      <dgm:prSet presAssocID="{830052BB-3EBB-4F1F-881D-12975BD6C40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6F419-831C-4C54-B672-8CB804795131}" type="pres">
      <dgm:prSet presAssocID="{830052BB-3EBB-4F1F-881D-12975BD6C40B}" presName="tile3" presStyleLbl="node1" presStyleIdx="2" presStyleCnt="4"/>
      <dgm:spPr/>
      <dgm:t>
        <a:bodyPr/>
        <a:lstStyle/>
        <a:p>
          <a:endParaRPr lang="en-US"/>
        </a:p>
      </dgm:t>
    </dgm:pt>
    <dgm:pt modelId="{F3C620C5-FCBD-473D-91C6-8AF3D2ABD2FA}" type="pres">
      <dgm:prSet presAssocID="{830052BB-3EBB-4F1F-881D-12975BD6C40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D595D-F52C-4BF1-9254-F9292BBE5198}" type="pres">
      <dgm:prSet presAssocID="{830052BB-3EBB-4F1F-881D-12975BD6C40B}" presName="tile4" presStyleLbl="node1" presStyleIdx="3" presStyleCnt="4" custLinFactNeighborY="-404"/>
      <dgm:spPr/>
      <dgm:t>
        <a:bodyPr/>
        <a:lstStyle/>
        <a:p>
          <a:endParaRPr lang="en-US"/>
        </a:p>
      </dgm:t>
    </dgm:pt>
    <dgm:pt modelId="{1E811A98-1DA0-4174-AA63-C52A3F007BBB}" type="pres">
      <dgm:prSet presAssocID="{830052BB-3EBB-4F1F-881D-12975BD6C40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F55AE-B666-41FF-9606-9DDEBA04C1C5}" type="pres">
      <dgm:prSet presAssocID="{830052BB-3EBB-4F1F-881D-12975BD6C40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312C9E0-6088-4924-ABBD-DEB5FD8F5B20}" type="presOf" srcId="{BF5F84EC-8CAB-4228-8E91-F08C5BF59987}" destId="{FEFFBC6D-B11D-469C-9FD2-E4C567C1E384}" srcOrd="0" destOrd="0" presId="urn:microsoft.com/office/officeart/2005/8/layout/matrix1"/>
    <dgm:cxn modelId="{10CE9AAF-06ED-4153-853A-064803E3702D}" type="presOf" srcId="{095F64A5-AE4F-4A3A-8F78-6EAFCE51F3B1}" destId="{48B43009-8C55-49D2-A69D-7931D3FD77F0}" srcOrd="1" destOrd="0" presId="urn:microsoft.com/office/officeart/2005/8/layout/matrix1"/>
    <dgm:cxn modelId="{80369856-DD8D-4185-ACC1-649B56C869CC}" srcId="{5C8D9181-A90C-4933-952D-BCDE2AAE1A79}" destId="{5A77188C-7634-4DE1-8D69-C81430A04B9E}" srcOrd="3" destOrd="0" parTransId="{D809555A-B776-4C78-B62B-DCFB4633BCAB}" sibTransId="{A63829CB-894D-497F-B056-206BB672BE99}"/>
    <dgm:cxn modelId="{C74FDE87-672D-42E3-B4A5-25B99F0619E0}" type="presOf" srcId="{830052BB-3EBB-4F1F-881D-12975BD6C40B}" destId="{4D178D2B-6397-407F-8CCB-3F1CA8BB77AD}" srcOrd="0" destOrd="0" presId="urn:microsoft.com/office/officeart/2005/8/layout/matrix1"/>
    <dgm:cxn modelId="{39C8B1BD-1300-4399-A8B8-A3A2B19765D1}" type="presOf" srcId="{5A77188C-7634-4DE1-8D69-C81430A04B9E}" destId="{BBED595D-F52C-4BF1-9254-F9292BBE5198}" srcOrd="0" destOrd="0" presId="urn:microsoft.com/office/officeart/2005/8/layout/matrix1"/>
    <dgm:cxn modelId="{D196A6FC-0F43-422E-96EB-94F1D9BB8203}" srcId="{830052BB-3EBB-4F1F-881D-12975BD6C40B}" destId="{5C8D9181-A90C-4933-952D-BCDE2AAE1A79}" srcOrd="0" destOrd="0" parTransId="{F659E512-9E76-4BD5-B747-D8C2B9F2CF82}" sibTransId="{5F2688D1-1880-43BC-AC32-250D33FF761D}"/>
    <dgm:cxn modelId="{DB935DC9-402A-4B65-B070-25F1416D5BF1}" srcId="{5C8D9181-A90C-4933-952D-BCDE2AAE1A79}" destId="{BF5F84EC-8CAB-4228-8E91-F08C5BF59987}" srcOrd="1" destOrd="0" parTransId="{9B3716B2-D87A-4032-9177-C8AF274B016B}" sibTransId="{EC6FBC15-BE86-4E0F-B2F4-6BB57A302D93}"/>
    <dgm:cxn modelId="{290845BC-D49B-4A03-BAB0-C61625689911}" srcId="{5C8D9181-A90C-4933-952D-BCDE2AAE1A79}" destId="{095F64A5-AE4F-4A3A-8F78-6EAFCE51F3B1}" srcOrd="0" destOrd="0" parTransId="{989A10E9-017F-4203-8ADF-4DD38D11480E}" sibTransId="{5FB63406-B4A1-47F8-8641-164BBCCCEBEA}"/>
    <dgm:cxn modelId="{DA943F83-D2E7-460B-930E-00A40CED34C2}" type="presOf" srcId="{43237ACB-82DA-4AD6-B3D1-405B83FC961F}" destId="{F3C620C5-FCBD-473D-91C6-8AF3D2ABD2FA}" srcOrd="1" destOrd="0" presId="urn:microsoft.com/office/officeart/2005/8/layout/matrix1"/>
    <dgm:cxn modelId="{3314AE37-3B91-48AD-B5B1-09A8A335DFF9}" type="presOf" srcId="{5C8D9181-A90C-4933-952D-BCDE2AAE1A79}" destId="{75BF55AE-B666-41FF-9606-9DDEBA04C1C5}" srcOrd="0" destOrd="0" presId="urn:microsoft.com/office/officeart/2005/8/layout/matrix1"/>
    <dgm:cxn modelId="{81233CDC-3570-4145-B19B-E672195B3FA6}" type="presOf" srcId="{43237ACB-82DA-4AD6-B3D1-405B83FC961F}" destId="{8466F419-831C-4C54-B672-8CB804795131}" srcOrd="0" destOrd="0" presId="urn:microsoft.com/office/officeart/2005/8/layout/matrix1"/>
    <dgm:cxn modelId="{61839BC9-FCA9-4060-8D32-1E27B7C7C30B}" type="presOf" srcId="{5A77188C-7634-4DE1-8D69-C81430A04B9E}" destId="{1E811A98-1DA0-4174-AA63-C52A3F007BBB}" srcOrd="1" destOrd="0" presId="urn:microsoft.com/office/officeart/2005/8/layout/matrix1"/>
    <dgm:cxn modelId="{000532ED-E588-4B02-98F3-C0864CFFF642}" srcId="{5C8D9181-A90C-4933-952D-BCDE2AAE1A79}" destId="{43237ACB-82DA-4AD6-B3D1-405B83FC961F}" srcOrd="2" destOrd="0" parTransId="{17AE7BAD-711B-47DB-92F8-88587AD5F46A}" sibTransId="{8D8C16B2-0AE0-4AD1-8E3A-6A34C69AE6F3}"/>
    <dgm:cxn modelId="{A0439614-D7D3-4D20-8769-A6ADC38FB8FF}" type="presOf" srcId="{BF5F84EC-8CAB-4228-8E91-F08C5BF59987}" destId="{890308C3-8B19-45CA-B716-24A56EF91199}" srcOrd="1" destOrd="0" presId="urn:microsoft.com/office/officeart/2005/8/layout/matrix1"/>
    <dgm:cxn modelId="{50677952-44FB-468F-B412-57561124493D}" type="presOf" srcId="{095F64A5-AE4F-4A3A-8F78-6EAFCE51F3B1}" destId="{B8CFBA32-96D2-42A9-AB9B-90C7BF835AA4}" srcOrd="0" destOrd="0" presId="urn:microsoft.com/office/officeart/2005/8/layout/matrix1"/>
    <dgm:cxn modelId="{9F7B946C-5DB0-435C-89E2-B4CF8F0E799B}" type="presParOf" srcId="{4D178D2B-6397-407F-8CCB-3F1CA8BB77AD}" destId="{0EEC7B08-2458-4052-BBC9-5E9EA426555A}" srcOrd="0" destOrd="0" presId="urn:microsoft.com/office/officeart/2005/8/layout/matrix1"/>
    <dgm:cxn modelId="{62DBF080-0325-493E-B27B-4110CD480844}" type="presParOf" srcId="{0EEC7B08-2458-4052-BBC9-5E9EA426555A}" destId="{B8CFBA32-96D2-42A9-AB9B-90C7BF835AA4}" srcOrd="0" destOrd="0" presId="urn:microsoft.com/office/officeart/2005/8/layout/matrix1"/>
    <dgm:cxn modelId="{0DAAEDD3-CFDE-4037-B156-60E768EFE1B7}" type="presParOf" srcId="{0EEC7B08-2458-4052-BBC9-5E9EA426555A}" destId="{48B43009-8C55-49D2-A69D-7931D3FD77F0}" srcOrd="1" destOrd="0" presId="urn:microsoft.com/office/officeart/2005/8/layout/matrix1"/>
    <dgm:cxn modelId="{F4741652-4DBF-4CD5-8C1B-68F1F6E11C8B}" type="presParOf" srcId="{0EEC7B08-2458-4052-BBC9-5E9EA426555A}" destId="{FEFFBC6D-B11D-469C-9FD2-E4C567C1E384}" srcOrd="2" destOrd="0" presId="urn:microsoft.com/office/officeart/2005/8/layout/matrix1"/>
    <dgm:cxn modelId="{440B6552-B8A6-480B-8FBE-0568264EE5FC}" type="presParOf" srcId="{0EEC7B08-2458-4052-BBC9-5E9EA426555A}" destId="{890308C3-8B19-45CA-B716-24A56EF91199}" srcOrd="3" destOrd="0" presId="urn:microsoft.com/office/officeart/2005/8/layout/matrix1"/>
    <dgm:cxn modelId="{FF4D7548-5E14-4CC1-938F-A6E582C8D58A}" type="presParOf" srcId="{0EEC7B08-2458-4052-BBC9-5E9EA426555A}" destId="{8466F419-831C-4C54-B672-8CB804795131}" srcOrd="4" destOrd="0" presId="urn:microsoft.com/office/officeart/2005/8/layout/matrix1"/>
    <dgm:cxn modelId="{DFBFB6FD-C217-4ACD-B82C-68CBB609C7C0}" type="presParOf" srcId="{0EEC7B08-2458-4052-BBC9-5E9EA426555A}" destId="{F3C620C5-FCBD-473D-91C6-8AF3D2ABD2FA}" srcOrd="5" destOrd="0" presId="urn:microsoft.com/office/officeart/2005/8/layout/matrix1"/>
    <dgm:cxn modelId="{8FE395F4-4567-4838-9ACF-E616D430FAEB}" type="presParOf" srcId="{0EEC7B08-2458-4052-BBC9-5E9EA426555A}" destId="{BBED595D-F52C-4BF1-9254-F9292BBE5198}" srcOrd="6" destOrd="0" presId="urn:microsoft.com/office/officeart/2005/8/layout/matrix1"/>
    <dgm:cxn modelId="{5867FD6B-3E8D-4766-A3CA-209EABE7010F}" type="presParOf" srcId="{0EEC7B08-2458-4052-BBC9-5E9EA426555A}" destId="{1E811A98-1DA0-4174-AA63-C52A3F007BBB}" srcOrd="7" destOrd="0" presId="urn:microsoft.com/office/officeart/2005/8/layout/matrix1"/>
    <dgm:cxn modelId="{BE45DA4F-6A8E-493C-B7C4-1BB0A2ED565C}" type="presParOf" srcId="{4D178D2B-6397-407F-8CCB-3F1CA8BB77AD}" destId="{75BF55AE-B666-41FF-9606-9DDEBA04C1C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A541A-A1DA-4591-9C52-94E92ACCAD49}" type="doc">
      <dgm:prSet loTypeId="urn:microsoft.com/office/officeart/2008/layout/VerticalCurved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7B317B-966A-4044-948F-967591A8D50A}">
      <dgm:prSet phldrT="[Text]"/>
      <dgm:spPr/>
      <dgm:t>
        <a:bodyPr/>
        <a:lstStyle/>
        <a:p>
          <a:r>
            <a:rPr lang="en-US" dirty="0" smtClean="0"/>
            <a:t>944 Users</a:t>
          </a:r>
          <a:endParaRPr lang="en-US" dirty="0"/>
        </a:p>
      </dgm:t>
    </dgm:pt>
    <dgm:pt modelId="{A02F64A6-CBC6-4D5A-9D1F-2EA4BA50E818}" type="parTrans" cxnId="{63C93C22-1642-4393-BABE-1A7B04DC4C3D}">
      <dgm:prSet/>
      <dgm:spPr/>
      <dgm:t>
        <a:bodyPr/>
        <a:lstStyle/>
        <a:p>
          <a:endParaRPr lang="en-US"/>
        </a:p>
      </dgm:t>
    </dgm:pt>
    <dgm:pt modelId="{9F214760-86B5-4612-803D-8BFC65247AA9}" type="sibTrans" cxnId="{63C93C22-1642-4393-BABE-1A7B04DC4C3D}">
      <dgm:prSet/>
      <dgm:spPr/>
      <dgm:t>
        <a:bodyPr/>
        <a:lstStyle/>
        <a:p>
          <a:endParaRPr lang="en-US"/>
        </a:p>
      </dgm:t>
    </dgm:pt>
    <dgm:pt modelId="{3980A19F-B22D-4945-A946-F6F214B37B98}">
      <dgm:prSet phldrT="[Text]"/>
      <dgm:spPr/>
      <dgm:t>
        <a:bodyPr/>
        <a:lstStyle/>
        <a:p>
          <a:r>
            <a:rPr lang="en-US" dirty="0" smtClean="0"/>
            <a:t>1682 Movies</a:t>
          </a:r>
          <a:endParaRPr lang="en-US" dirty="0"/>
        </a:p>
      </dgm:t>
    </dgm:pt>
    <dgm:pt modelId="{4B6CA20C-9C53-4787-AE49-6723C57E51EC}" type="parTrans" cxnId="{B7F7B38B-F8F2-46BD-83EF-9E3059DD54D6}">
      <dgm:prSet/>
      <dgm:spPr/>
      <dgm:t>
        <a:bodyPr/>
        <a:lstStyle/>
        <a:p>
          <a:endParaRPr lang="en-US"/>
        </a:p>
      </dgm:t>
    </dgm:pt>
    <dgm:pt modelId="{7941DC09-4C01-4294-97FF-C4B6DF5A7970}" type="sibTrans" cxnId="{B7F7B38B-F8F2-46BD-83EF-9E3059DD54D6}">
      <dgm:prSet/>
      <dgm:spPr/>
      <dgm:t>
        <a:bodyPr/>
        <a:lstStyle/>
        <a:p>
          <a:endParaRPr lang="en-US"/>
        </a:p>
      </dgm:t>
    </dgm:pt>
    <dgm:pt modelId="{2355B060-6A8A-408D-BD8D-5FBB167BC397}">
      <dgm:prSet phldrT="[Text]"/>
      <dgm:spPr/>
      <dgm:t>
        <a:bodyPr/>
        <a:lstStyle/>
        <a:p>
          <a:r>
            <a:rPr lang="en-US" dirty="0" smtClean="0"/>
            <a:t>1,00,003 Ratings</a:t>
          </a:r>
          <a:endParaRPr lang="en-US" dirty="0"/>
        </a:p>
      </dgm:t>
    </dgm:pt>
    <dgm:pt modelId="{D5816B9D-F99A-474B-8FF4-CD63E365A8E1}" type="parTrans" cxnId="{8E2C89FF-5A7A-413A-A668-873D92B5B042}">
      <dgm:prSet/>
      <dgm:spPr/>
      <dgm:t>
        <a:bodyPr/>
        <a:lstStyle/>
        <a:p>
          <a:endParaRPr lang="en-US"/>
        </a:p>
      </dgm:t>
    </dgm:pt>
    <dgm:pt modelId="{AA36FC15-C379-4A80-9852-C91DFDA77282}" type="sibTrans" cxnId="{8E2C89FF-5A7A-413A-A668-873D92B5B042}">
      <dgm:prSet/>
      <dgm:spPr/>
      <dgm:t>
        <a:bodyPr/>
        <a:lstStyle/>
        <a:p>
          <a:endParaRPr lang="en-US"/>
        </a:p>
      </dgm:t>
    </dgm:pt>
    <dgm:pt modelId="{80E7A93F-C81B-4574-BDAB-58F9F5699945}">
      <dgm:prSet phldrT="[Text]"/>
      <dgm:spPr/>
      <dgm:t>
        <a:bodyPr/>
        <a:lstStyle/>
        <a:p>
          <a:r>
            <a:rPr lang="en-US" dirty="0" smtClean="0"/>
            <a:t>339 Movies &amp; 64819 ratings in dataset based on Minimum 100 ratings</a:t>
          </a:r>
          <a:endParaRPr lang="en-US" dirty="0"/>
        </a:p>
      </dgm:t>
    </dgm:pt>
    <dgm:pt modelId="{39263CFE-57FE-4DCE-925B-9005319A8D10}" type="parTrans" cxnId="{EC1D24DD-A604-4F8E-A976-3014B2FFE383}">
      <dgm:prSet/>
      <dgm:spPr/>
      <dgm:t>
        <a:bodyPr/>
        <a:lstStyle/>
        <a:p>
          <a:endParaRPr lang="en-US"/>
        </a:p>
      </dgm:t>
    </dgm:pt>
    <dgm:pt modelId="{5CA6F758-4D1E-4D0A-9288-BD1FBA6F9BAD}" type="sibTrans" cxnId="{EC1D24DD-A604-4F8E-A976-3014B2FFE383}">
      <dgm:prSet/>
      <dgm:spPr/>
      <dgm:t>
        <a:bodyPr/>
        <a:lstStyle/>
        <a:p>
          <a:endParaRPr lang="en-US"/>
        </a:p>
      </dgm:t>
    </dgm:pt>
    <dgm:pt modelId="{F38EFD3E-5D3B-4224-81B3-CA9D87B4B3A2}" type="pres">
      <dgm:prSet presAssocID="{8C1A541A-A1DA-4591-9C52-94E92ACCAD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38F81E6-1F3D-4CA0-BDD1-6CFF2A6A8338}" type="pres">
      <dgm:prSet presAssocID="{8C1A541A-A1DA-4591-9C52-94E92ACCAD49}" presName="Name1" presStyleCnt="0"/>
      <dgm:spPr/>
    </dgm:pt>
    <dgm:pt modelId="{660490B5-08DF-4E13-BE86-E1134978DFB0}" type="pres">
      <dgm:prSet presAssocID="{8C1A541A-A1DA-4591-9C52-94E92ACCAD49}" presName="cycle" presStyleCnt="0"/>
      <dgm:spPr/>
    </dgm:pt>
    <dgm:pt modelId="{84FFF5A3-9C87-4FE6-877B-3F65F9C13FDC}" type="pres">
      <dgm:prSet presAssocID="{8C1A541A-A1DA-4591-9C52-94E92ACCAD49}" presName="srcNode" presStyleLbl="node1" presStyleIdx="0" presStyleCnt="4"/>
      <dgm:spPr/>
    </dgm:pt>
    <dgm:pt modelId="{41295C4D-C778-478A-8730-A3EF3AA3F560}" type="pres">
      <dgm:prSet presAssocID="{8C1A541A-A1DA-4591-9C52-94E92ACCAD49}" presName="conn" presStyleLbl="parChTrans1D2" presStyleIdx="0" presStyleCnt="1"/>
      <dgm:spPr/>
      <dgm:t>
        <a:bodyPr/>
        <a:lstStyle/>
        <a:p>
          <a:endParaRPr lang="en-US"/>
        </a:p>
      </dgm:t>
    </dgm:pt>
    <dgm:pt modelId="{D1396F11-69CA-4246-877E-FD74AC58465A}" type="pres">
      <dgm:prSet presAssocID="{8C1A541A-A1DA-4591-9C52-94E92ACCAD49}" presName="extraNode" presStyleLbl="node1" presStyleIdx="0" presStyleCnt="4"/>
      <dgm:spPr/>
    </dgm:pt>
    <dgm:pt modelId="{A5AF2E1E-C387-4AFB-91A3-796675D2AC0E}" type="pres">
      <dgm:prSet presAssocID="{8C1A541A-A1DA-4591-9C52-94E92ACCAD49}" presName="dstNode" presStyleLbl="node1" presStyleIdx="0" presStyleCnt="4"/>
      <dgm:spPr/>
    </dgm:pt>
    <dgm:pt modelId="{0CDEC662-2A54-470E-9CEB-44EB36D2ECEC}" type="pres">
      <dgm:prSet presAssocID="{4D7B317B-966A-4044-948F-967591A8D50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B1F5E-39AC-4EA0-BE83-AFAEB46969F9}" type="pres">
      <dgm:prSet presAssocID="{4D7B317B-966A-4044-948F-967591A8D50A}" presName="accent_1" presStyleCnt="0"/>
      <dgm:spPr/>
    </dgm:pt>
    <dgm:pt modelId="{77FE8D04-A19E-4561-9579-E1D6C127F944}" type="pres">
      <dgm:prSet presAssocID="{4D7B317B-966A-4044-948F-967591A8D50A}" presName="accentRepeatNode" presStyleLbl="solidFgAcc1" presStyleIdx="0" presStyleCnt="4"/>
      <dgm:spPr/>
    </dgm:pt>
    <dgm:pt modelId="{037E89DF-D750-4A83-9C71-0E676C5B777D}" type="pres">
      <dgm:prSet presAssocID="{3980A19F-B22D-4945-A946-F6F214B37B9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86AC-4867-466D-9AFB-DF2908639AE8}" type="pres">
      <dgm:prSet presAssocID="{3980A19F-B22D-4945-A946-F6F214B37B98}" presName="accent_2" presStyleCnt="0"/>
      <dgm:spPr/>
    </dgm:pt>
    <dgm:pt modelId="{6ACEE6C4-07C0-4816-8E7E-8BBBFD8F1613}" type="pres">
      <dgm:prSet presAssocID="{3980A19F-B22D-4945-A946-F6F214B37B98}" presName="accentRepeatNode" presStyleLbl="solidFgAcc1" presStyleIdx="1" presStyleCnt="4"/>
      <dgm:spPr/>
    </dgm:pt>
    <dgm:pt modelId="{5D6ED6AA-B28F-4C0D-A7A1-C983698E7684}" type="pres">
      <dgm:prSet presAssocID="{2355B060-6A8A-408D-BD8D-5FBB167BC39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36FB7-B206-4414-AF49-4966098125D9}" type="pres">
      <dgm:prSet presAssocID="{2355B060-6A8A-408D-BD8D-5FBB167BC397}" presName="accent_3" presStyleCnt="0"/>
      <dgm:spPr/>
    </dgm:pt>
    <dgm:pt modelId="{40BCD329-97A3-49BB-8BDD-094F2211CE62}" type="pres">
      <dgm:prSet presAssocID="{2355B060-6A8A-408D-BD8D-5FBB167BC397}" presName="accentRepeatNode" presStyleLbl="solidFgAcc1" presStyleIdx="2" presStyleCnt="4"/>
      <dgm:spPr/>
    </dgm:pt>
    <dgm:pt modelId="{21085F2A-5E20-41E1-901F-DDB8E775AA5D}" type="pres">
      <dgm:prSet presAssocID="{80E7A93F-C81B-4574-BDAB-58F9F56999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613A6-D3B0-4734-9BAA-4A2567DE20CD}" type="pres">
      <dgm:prSet presAssocID="{80E7A93F-C81B-4574-BDAB-58F9F5699945}" presName="accent_4" presStyleCnt="0"/>
      <dgm:spPr/>
    </dgm:pt>
    <dgm:pt modelId="{EE28DA60-7711-4038-A593-64D12D059DEB}" type="pres">
      <dgm:prSet presAssocID="{80E7A93F-C81B-4574-BDAB-58F9F5699945}" presName="accentRepeatNode" presStyleLbl="solidFgAcc1" presStyleIdx="3" presStyleCnt="4"/>
      <dgm:spPr/>
    </dgm:pt>
  </dgm:ptLst>
  <dgm:cxnLst>
    <dgm:cxn modelId="{8E2C89FF-5A7A-413A-A668-873D92B5B042}" srcId="{8C1A541A-A1DA-4591-9C52-94E92ACCAD49}" destId="{2355B060-6A8A-408D-BD8D-5FBB167BC397}" srcOrd="2" destOrd="0" parTransId="{D5816B9D-F99A-474B-8FF4-CD63E365A8E1}" sibTransId="{AA36FC15-C379-4A80-9852-C91DFDA77282}"/>
    <dgm:cxn modelId="{EC1D24DD-A604-4F8E-A976-3014B2FFE383}" srcId="{8C1A541A-A1DA-4591-9C52-94E92ACCAD49}" destId="{80E7A93F-C81B-4574-BDAB-58F9F5699945}" srcOrd="3" destOrd="0" parTransId="{39263CFE-57FE-4DCE-925B-9005319A8D10}" sibTransId="{5CA6F758-4D1E-4D0A-9288-BD1FBA6F9BAD}"/>
    <dgm:cxn modelId="{63C93C22-1642-4393-BABE-1A7B04DC4C3D}" srcId="{8C1A541A-A1DA-4591-9C52-94E92ACCAD49}" destId="{4D7B317B-966A-4044-948F-967591A8D50A}" srcOrd="0" destOrd="0" parTransId="{A02F64A6-CBC6-4D5A-9D1F-2EA4BA50E818}" sibTransId="{9F214760-86B5-4612-803D-8BFC65247AA9}"/>
    <dgm:cxn modelId="{A2EEC4BE-873C-4F10-8CE3-479386E1267F}" type="presOf" srcId="{4D7B317B-966A-4044-948F-967591A8D50A}" destId="{0CDEC662-2A54-470E-9CEB-44EB36D2ECEC}" srcOrd="0" destOrd="0" presId="urn:microsoft.com/office/officeart/2008/layout/VerticalCurvedList"/>
    <dgm:cxn modelId="{3725E14C-A5A2-451A-A506-45D243BC28B8}" type="presOf" srcId="{2355B060-6A8A-408D-BD8D-5FBB167BC397}" destId="{5D6ED6AA-B28F-4C0D-A7A1-C983698E7684}" srcOrd="0" destOrd="0" presId="urn:microsoft.com/office/officeart/2008/layout/VerticalCurvedList"/>
    <dgm:cxn modelId="{E7F073C3-714C-4591-8CF9-3BFE7DD539FA}" type="presOf" srcId="{9F214760-86B5-4612-803D-8BFC65247AA9}" destId="{41295C4D-C778-478A-8730-A3EF3AA3F560}" srcOrd="0" destOrd="0" presId="urn:microsoft.com/office/officeart/2008/layout/VerticalCurvedList"/>
    <dgm:cxn modelId="{E455145D-A8E1-4CDD-B0B2-BDC211A1BFFA}" type="presOf" srcId="{8C1A541A-A1DA-4591-9C52-94E92ACCAD49}" destId="{F38EFD3E-5D3B-4224-81B3-CA9D87B4B3A2}" srcOrd="0" destOrd="0" presId="urn:microsoft.com/office/officeart/2008/layout/VerticalCurvedList"/>
    <dgm:cxn modelId="{4D16A750-D20D-472F-B965-98FF3A97FA15}" type="presOf" srcId="{80E7A93F-C81B-4574-BDAB-58F9F5699945}" destId="{21085F2A-5E20-41E1-901F-DDB8E775AA5D}" srcOrd="0" destOrd="0" presId="urn:microsoft.com/office/officeart/2008/layout/VerticalCurvedList"/>
    <dgm:cxn modelId="{B7F7B38B-F8F2-46BD-83EF-9E3059DD54D6}" srcId="{8C1A541A-A1DA-4591-9C52-94E92ACCAD49}" destId="{3980A19F-B22D-4945-A946-F6F214B37B98}" srcOrd="1" destOrd="0" parTransId="{4B6CA20C-9C53-4787-AE49-6723C57E51EC}" sibTransId="{7941DC09-4C01-4294-97FF-C4B6DF5A7970}"/>
    <dgm:cxn modelId="{CF1DF384-9B1F-407C-9906-3AEA6E19381E}" type="presOf" srcId="{3980A19F-B22D-4945-A946-F6F214B37B98}" destId="{037E89DF-D750-4A83-9C71-0E676C5B777D}" srcOrd="0" destOrd="0" presId="urn:microsoft.com/office/officeart/2008/layout/VerticalCurvedList"/>
    <dgm:cxn modelId="{F0553F6B-AD07-4D27-9308-FC40E6F7A6F7}" type="presParOf" srcId="{F38EFD3E-5D3B-4224-81B3-CA9D87B4B3A2}" destId="{A38F81E6-1F3D-4CA0-BDD1-6CFF2A6A8338}" srcOrd="0" destOrd="0" presId="urn:microsoft.com/office/officeart/2008/layout/VerticalCurvedList"/>
    <dgm:cxn modelId="{86EC619B-8AC6-4DE7-849A-056C7C4744D8}" type="presParOf" srcId="{A38F81E6-1F3D-4CA0-BDD1-6CFF2A6A8338}" destId="{660490B5-08DF-4E13-BE86-E1134978DFB0}" srcOrd="0" destOrd="0" presId="urn:microsoft.com/office/officeart/2008/layout/VerticalCurvedList"/>
    <dgm:cxn modelId="{4E5C58E3-987B-4719-A737-0C98AE2A23CD}" type="presParOf" srcId="{660490B5-08DF-4E13-BE86-E1134978DFB0}" destId="{84FFF5A3-9C87-4FE6-877B-3F65F9C13FDC}" srcOrd="0" destOrd="0" presId="urn:microsoft.com/office/officeart/2008/layout/VerticalCurvedList"/>
    <dgm:cxn modelId="{19BE9169-0C47-46F2-A274-2FADDE990826}" type="presParOf" srcId="{660490B5-08DF-4E13-BE86-E1134978DFB0}" destId="{41295C4D-C778-478A-8730-A3EF3AA3F560}" srcOrd="1" destOrd="0" presId="urn:microsoft.com/office/officeart/2008/layout/VerticalCurvedList"/>
    <dgm:cxn modelId="{8771A869-CC9B-4C86-8F41-3422BDA14C71}" type="presParOf" srcId="{660490B5-08DF-4E13-BE86-E1134978DFB0}" destId="{D1396F11-69CA-4246-877E-FD74AC58465A}" srcOrd="2" destOrd="0" presId="urn:microsoft.com/office/officeart/2008/layout/VerticalCurvedList"/>
    <dgm:cxn modelId="{9C53F143-7D1F-433B-AAA2-AC16A44800AF}" type="presParOf" srcId="{660490B5-08DF-4E13-BE86-E1134978DFB0}" destId="{A5AF2E1E-C387-4AFB-91A3-796675D2AC0E}" srcOrd="3" destOrd="0" presId="urn:microsoft.com/office/officeart/2008/layout/VerticalCurvedList"/>
    <dgm:cxn modelId="{AB018908-77DA-44F6-9E57-ED057B923EED}" type="presParOf" srcId="{A38F81E6-1F3D-4CA0-BDD1-6CFF2A6A8338}" destId="{0CDEC662-2A54-470E-9CEB-44EB36D2ECEC}" srcOrd="1" destOrd="0" presId="urn:microsoft.com/office/officeart/2008/layout/VerticalCurvedList"/>
    <dgm:cxn modelId="{03A075BB-C926-420D-B0D4-DF87E5A525A4}" type="presParOf" srcId="{A38F81E6-1F3D-4CA0-BDD1-6CFF2A6A8338}" destId="{CD8B1F5E-39AC-4EA0-BE83-AFAEB46969F9}" srcOrd="2" destOrd="0" presId="urn:microsoft.com/office/officeart/2008/layout/VerticalCurvedList"/>
    <dgm:cxn modelId="{F75E8645-4C46-4BCC-8E47-3FA6ED359600}" type="presParOf" srcId="{CD8B1F5E-39AC-4EA0-BE83-AFAEB46969F9}" destId="{77FE8D04-A19E-4561-9579-E1D6C127F944}" srcOrd="0" destOrd="0" presId="urn:microsoft.com/office/officeart/2008/layout/VerticalCurvedList"/>
    <dgm:cxn modelId="{11965A8A-3BC4-4243-B622-02F891453C46}" type="presParOf" srcId="{A38F81E6-1F3D-4CA0-BDD1-6CFF2A6A8338}" destId="{037E89DF-D750-4A83-9C71-0E676C5B777D}" srcOrd="3" destOrd="0" presId="urn:microsoft.com/office/officeart/2008/layout/VerticalCurvedList"/>
    <dgm:cxn modelId="{12ACB549-37A9-42BD-9B4B-DC6D54B32245}" type="presParOf" srcId="{A38F81E6-1F3D-4CA0-BDD1-6CFF2A6A8338}" destId="{254B86AC-4867-466D-9AFB-DF2908639AE8}" srcOrd="4" destOrd="0" presId="urn:microsoft.com/office/officeart/2008/layout/VerticalCurvedList"/>
    <dgm:cxn modelId="{C08559D5-EFFD-48CA-8864-70C4BE77B293}" type="presParOf" srcId="{254B86AC-4867-466D-9AFB-DF2908639AE8}" destId="{6ACEE6C4-07C0-4816-8E7E-8BBBFD8F1613}" srcOrd="0" destOrd="0" presId="urn:microsoft.com/office/officeart/2008/layout/VerticalCurvedList"/>
    <dgm:cxn modelId="{967B9772-6C20-4E26-84CB-6E28F3A240C9}" type="presParOf" srcId="{A38F81E6-1F3D-4CA0-BDD1-6CFF2A6A8338}" destId="{5D6ED6AA-B28F-4C0D-A7A1-C983698E7684}" srcOrd="5" destOrd="0" presId="urn:microsoft.com/office/officeart/2008/layout/VerticalCurvedList"/>
    <dgm:cxn modelId="{ADB4F9B8-4446-42A1-8EC6-7BA53A7D68E7}" type="presParOf" srcId="{A38F81E6-1F3D-4CA0-BDD1-6CFF2A6A8338}" destId="{D6F36FB7-B206-4414-AF49-4966098125D9}" srcOrd="6" destOrd="0" presId="urn:microsoft.com/office/officeart/2008/layout/VerticalCurvedList"/>
    <dgm:cxn modelId="{D15218D6-6C0B-48AD-B7DD-F115A667F1E1}" type="presParOf" srcId="{D6F36FB7-B206-4414-AF49-4966098125D9}" destId="{40BCD329-97A3-49BB-8BDD-094F2211CE62}" srcOrd="0" destOrd="0" presId="urn:microsoft.com/office/officeart/2008/layout/VerticalCurvedList"/>
    <dgm:cxn modelId="{C56BFC1D-EC65-4182-924E-E0327E3C60ED}" type="presParOf" srcId="{A38F81E6-1F3D-4CA0-BDD1-6CFF2A6A8338}" destId="{21085F2A-5E20-41E1-901F-DDB8E775AA5D}" srcOrd="7" destOrd="0" presId="urn:microsoft.com/office/officeart/2008/layout/VerticalCurvedList"/>
    <dgm:cxn modelId="{239A8A81-7384-480D-B6CF-5EEB7BF7BCC0}" type="presParOf" srcId="{A38F81E6-1F3D-4CA0-BDD1-6CFF2A6A8338}" destId="{0BA613A6-D3B0-4734-9BAA-4A2567DE20CD}" srcOrd="8" destOrd="0" presId="urn:microsoft.com/office/officeart/2008/layout/VerticalCurvedList"/>
    <dgm:cxn modelId="{E82658A2-8697-4163-BD9B-2D55769B0F8E}" type="presParOf" srcId="{0BA613A6-D3B0-4734-9BAA-4A2567DE20CD}" destId="{EE28DA60-7711-4038-A593-64D12D059D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FBA32-96D2-42A9-AB9B-90C7BF835AA4}">
      <dsp:nvSpPr>
        <dsp:cNvPr id="0" name=""/>
        <dsp:cNvSpPr/>
      </dsp:nvSpPr>
      <dsp:spPr>
        <a:xfrm rot="16200000">
          <a:off x="533400" y="-533400"/>
          <a:ext cx="3429000" cy="44958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Item Based</a:t>
          </a:r>
          <a:endParaRPr lang="en-US" sz="4200" kern="1200" dirty="0"/>
        </a:p>
      </dsp:txBody>
      <dsp:txXfrm rot="5400000">
        <a:off x="-1" y="1"/>
        <a:ext cx="4495800" cy="2571750"/>
      </dsp:txXfrm>
    </dsp:sp>
    <dsp:sp modelId="{FEFFBC6D-B11D-469C-9FD2-E4C567C1E384}">
      <dsp:nvSpPr>
        <dsp:cNvPr id="0" name=""/>
        <dsp:cNvSpPr/>
      </dsp:nvSpPr>
      <dsp:spPr>
        <a:xfrm>
          <a:off x="4495800" y="0"/>
          <a:ext cx="4495800" cy="3429000"/>
        </a:xfrm>
        <a:prstGeom prst="round1Rect">
          <a:avLst/>
        </a:prstGeom>
        <a:solidFill>
          <a:schemeClr val="accent4">
            <a:hueOff val="-4334387"/>
            <a:satOff val="20563"/>
            <a:lumOff val="-4444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User Based</a:t>
          </a:r>
          <a:endParaRPr lang="en-US" sz="4200" kern="1200" dirty="0"/>
        </a:p>
      </dsp:txBody>
      <dsp:txXfrm>
        <a:off x="4495800" y="0"/>
        <a:ext cx="4495800" cy="2571750"/>
      </dsp:txXfrm>
    </dsp:sp>
    <dsp:sp modelId="{8466F419-831C-4C54-B672-8CB804795131}">
      <dsp:nvSpPr>
        <dsp:cNvPr id="0" name=""/>
        <dsp:cNvSpPr/>
      </dsp:nvSpPr>
      <dsp:spPr>
        <a:xfrm rot="10800000">
          <a:off x="0" y="3429000"/>
          <a:ext cx="4495800" cy="3429000"/>
        </a:xfrm>
        <a:prstGeom prst="round1Rect">
          <a:avLst/>
        </a:prstGeom>
        <a:solidFill>
          <a:schemeClr val="accent4">
            <a:hueOff val="-8668774"/>
            <a:satOff val="41126"/>
            <a:lumOff val="-8889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Random Based</a:t>
          </a:r>
          <a:endParaRPr lang="en-US" sz="4200" kern="1200" dirty="0"/>
        </a:p>
      </dsp:txBody>
      <dsp:txXfrm rot="10800000">
        <a:off x="0" y="4286249"/>
        <a:ext cx="4495800" cy="2571750"/>
      </dsp:txXfrm>
    </dsp:sp>
    <dsp:sp modelId="{BBED595D-F52C-4BF1-9254-F9292BBE5198}">
      <dsp:nvSpPr>
        <dsp:cNvPr id="0" name=""/>
        <dsp:cNvSpPr/>
      </dsp:nvSpPr>
      <dsp:spPr>
        <a:xfrm rot="5400000">
          <a:off x="5029200" y="2881746"/>
          <a:ext cx="3429000" cy="4495800"/>
        </a:xfrm>
        <a:prstGeom prst="round1Rect">
          <a:avLst/>
        </a:prstGeom>
        <a:solidFill>
          <a:schemeClr val="accent4">
            <a:hueOff val="-13003161"/>
            <a:satOff val="61689"/>
            <a:lumOff val="-13333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Popularity Based</a:t>
          </a:r>
          <a:endParaRPr lang="en-US" sz="4200" kern="1200" dirty="0"/>
        </a:p>
      </dsp:txBody>
      <dsp:txXfrm rot="-5400000">
        <a:off x="4495799" y="4272396"/>
        <a:ext cx="4495800" cy="2571750"/>
      </dsp:txXfrm>
    </dsp:sp>
    <dsp:sp modelId="{75BF55AE-B666-41FF-9606-9DDEBA04C1C5}">
      <dsp:nvSpPr>
        <dsp:cNvPr id="0" name=""/>
        <dsp:cNvSpPr/>
      </dsp:nvSpPr>
      <dsp:spPr>
        <a:xfrm>
          <a:off x="3147059" y="2571750"/>
          <a:ext cx="2697480" cy="171450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Similarity Types</a:t>
          </a:r>
          <a:endParaRPr lang="en-US" sz="4200" kern="1200" dirty="0"/>
        </a:p>
      </dsp:txBody>
      <dsp:txXfrm>
        <a:off x="3230754" y="2655445"/>
        <a:ext cx="2530090" cy="1547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5C4D-C778-478A-8730-A3EF3AA3F560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EC662-2A54-470E-9CEB-44EB36D2ECEC}">
      <dsp:nvSpPr>
        <dsp:cNvPr id="0" name=""/>
        <dsp:cNvSpPr/>
      </dsp:nvSpPr>
      <dsp:spPr>
        <a:xfrm>
          <a:off x="643399" y="439369"/>
          <a:ext cx="8266938" cy="8791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786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944 Users</a:t>
          </a:r>
          <a:endParaRPr lang="en-US" sz="2800" kern="1200" dirty="0"/>
        </a:p>
      </dsp:txBody>
      <dsp:txXfrm>
        <a:off x="643399" y="439369"/>
        <a:ext cx="8266938" cy="879195"/>
      </dsp:txXfrm>
    </dsp:sp>
    <dsp:sp modelId="{77FE8D04-A19E-4561-9579-E1D6C127F944}">
      <dsp:nvSpPr>
        <dsp:cNvPr id="0" name=""/>
        <dsp:cNvSpPr/>
      </dsp:nvSpPr>
      <dsp:spPr>
        <a:xfrm>
          <a:off x="93902" y="329469"/>
          <a:ext cx="1098994" cy="1098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7E89DF-D750-4A83-9C71-0E676C5B777D}">
      <dsp:nvSpPr>
        <dsp:cNvPr id="0" name=""/>
        <dsp:cNvSpPr/>
      </dsp:nvSpPr>
      <dsp:spPr>
        <a:xfrm>
          <a:off x="1147462" y="1758391"/>
          <a:ext cx="7762875" cy="879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786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1682 Movies</a:t>
          </a:r>
          <a:endParaRPr lang="en-US" sz="2800" kern="1200" dirty="0"/>
        </a:p>
      </dsp:txBody>
      <dsp:txXfrm>
        <a:off x="1147462" y="1758391"/>
        <a:ext cx="7762875" cy="879195"/>
      </dsp:txXfrm>
    </dsp:sp>
    <dsp:sp modelId="{6ACEE6C4-07C0-4816-8E7E-8BBBFD8F1613}">
      <dsp:nvSpPr>
        <dsp:cNvPr id="0" name=""/>
        <dsp:cNvSpPr/>
      </dsp:nvSpPr>
      <dsp:spPr>
        <a:xfrm>
          <a:off x="597965" y="1648491"/>
          <a:ext cx="1098994" cy="1098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6ED6AA-B28F-4C0D-A7A1-C983698E7684}">
      <dsp:nvSpPr>
        <dsp:cNvPr id="0" name=""/>
        <dsp:cNvSpPr/>
      </dsp:nvSpPr>
      <dsp:spPr>
        <a:xfrm>
          <a:off x="1147462" y="3077413"/>
          <a:ext cx="7762875" cy="879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786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1,00,003 Ratings</a:t>
          </a:r>
          <a:endParaRPr lang="en-US" sz="2800" kern="1200" dirty="0"/>
        </a:p>
      </dsp:txBody>
      <dsp:txXfrm>
        <a:off x="1147462" y="3077413"/>
        <a:ext cx="7762875" cy="879195"/>
      </dsp:txXfrm>
    </dsp:sp>
    <dsp:sp modelId="{40BCD329-97A3-49BB-8BDD-094F2211CE62}">
      <dsp:nvSpPr>
        <dsp:cNvPr id="0" name=""/>
        <dsp:cNvSpPr/>
      </dsp:nvSpPr>
      <dsp:spPr>
        <a:xfrm>
          <a:off x="597965" y="2967513"/>
          <a:ext cx="1098994" cy="1098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085F2A-5E20-41E1-901F-DDB8E775AA5D}">
      <dsp:nvSpPr>
        <dsp:cNvPr id="0" name=""/>
        <dsp:cNvSpPr/>
      </dsp:nvSpPr>
      <dsp:spPr>
        <a:xfrm>
          <a:off x="643399" y="4396435"/>
          <a:ext cx="8266938" cy="879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786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339 Movies &amp; 64819 ratings in dataset based on Minimum 100 ratings</a:t>
          </a:r>
          <a:endParaRPr lang="en-US" sz="2800" kern="1200" dirty="0"/>
        </a:p>
      </dsp:txBody>
      <dsp:txXfrm>
        <a:off x="643399" y="4396435"/>
        <a:ext cx="8266938" cy="879195"/>
      </dsp:txXfrm>
    </dsp:sp>
    <dsp:sp modelId="{EE28DA60-7711-4038-A593-64D12D059DEB}">
      <dsp:nvSpPr>
        <dsp:cNvPr id="0" name=""/>
        <dsp:cNvSpPr/>
      </dsp:nvSpPr>
      <dsp:spPr>
        <a:xfrm>
          <a:off x="93902" y="4286535"/>
          <a:ext cx="1098994" cy="1098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B97E-5761-4985-A760-90127B1BC70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4CDC-60AC-436A-B254-485D0870E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543/943*100 =</a:t>
            </a:r>
            <a:r>
              <a:rPr lang="en-US" baseline="0" dirty="0" smtClean="0"/>
              <a:t> 62% users purchased movie 50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4CDC-60AC-436A-B254-485D0870E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Minus 11"/>
          <p:cNvSpPr/>
          <p:nvPr userDrawn="1"/>
        </p:nvSpPr>
        <p:spPr>
          <a:xfrm>
            <a:off x="-1371600" y="609600"/>
            <a:ext cx="116586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Minus 11"/>
          <p:cNvSpPr/>
          <p:nvPr userDrawn="1"/>
        </p:nvSpPr>
        <p:spPr>
          <a:xfrm>
            <a:off x="-1371600" y="609600"/>
            <a:ext cx="116586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E3E3A4-9DD4-45E4-ACE9-BE0679CEC198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8CC8BD0-D840-46F2-B1E7-967EF2DD59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581400"/>
            <a:ext cx="800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libri" pitchFamily="34" charset="0"/>
                <a:cs typeface="Calibri" pitchFamily="34" charset="0"/>
              </a:rPr>
              <a:t>Comparative Analysis of various types of Recommendation 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chemes for e-Commerce Systems</a:t>
            </a:r>
          </a:p>
        </p:txBody>
      </p:sp>
      <p:pic>
        <p:nvPicPr>
          <p:cNvPr id="2050" name="Picture 2" descr="http://rd.skillupjapan.net/files/rs.png?13408668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861"/>
            <a:ext cx="8001000" cy="34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7544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</a:t>
            </a:r>
          </a:p>
          <a:p>
            <a:pPr algn="ctr"/>
            <a:r>
              <a:rPr lang="en-US" dirty="0" err="1" smtClean="0"/>
              <a:t>Rajan</a:t>
            </a:r>
            <a:r>
              <a:rPr lang="en-US" dirty="0" smtClean="0"/>
              <a:t> Gupta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791200" cy="914718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491470"/>
              </p:ext>
            </p:extLst>
          </p:nvPr>
        </p:nvGraphicFramePr>
        <p:xfrm>
          <a:off x="0" y="1143000"/>
          <a:ext cx="8991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77000" y="1066800"/>
            <a:ext cx="2895600" cy="457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Data description</a:t>
            </a:r>
            <a:endParaRPr lang="en-US" sz="16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10105027"/>
              </p:ext>
            </p:extLst>
          </p:nvPr>
        </p:nvGraphicFramePr>
        <p:xfrm>
          <a:off x="1371600" y="1579418"/>
          <a:ext cx="6324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1154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Top 10 - Movie purchases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480312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Source: Online Movie Purchase Data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655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Base (n): 943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96000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% of Respondents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Three-fifths of respondents have shown favorability in purchasing Movie 50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linicalsafetygeek.com/wp-content/uploads/2013/10/DataMining_Emory_Getty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arvelitech.com/images/web-data-mining-services/las-vegas%20data%20and%20web%20mining%20ser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" y="76200"/>
            <a:ext cx="513467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2667000"/>
            <a:ext cx="26670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PYTHON CODES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67701785"/>
              </p:ext>
            </p:extLst>
          </p:nvPr>
        </p:nvGraphicFramePr>
        <p:xfrm>
          <a:off x="1371600" y="1579418"/>
          <a:ext cx="6324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11546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Movie 50 purchased with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Other Movies: Top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480312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Source: Online Movie Purchase Data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6553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Base (n): 943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56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Half of the respondents shown interest in purchasing Movie “181” along with Movie 50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1800" y="990600"/>
            <a:ext cx="2895600" cy="457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Data description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44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718"/>
            <a:ext cx="5791200" cy="837882"/>
          </a:xfrm>
        </p:spPr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01495"/>
              </p:ext>
            </p:extLst>
          </p:nvPr>
        </p:nvGraphicFramePr>
        <p:xfrm>
          <a:off x="0" y="1066801"/>
          <a:ext cx="8991600" cy="579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  <a:gridCol w="2247900"/>
                <a:gridCol w="2247900"/>
              </a:tblGrid>
              <a:tr h="3189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RULE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SUPPORT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CONFIDENCE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LIFT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78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{174,181,50}=&gt;{172}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0.311771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0.872404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2.241625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{174,181}=&gt;{172}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0.312831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0.862573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2.216366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{174,50}=&gt;{172}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0.335101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0.831579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2.136727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{172,181,50}=&gt;{174}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0.311771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2.095556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{172,181}=&gt;{174}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0.312831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0.930599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2.089417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{172,50}=&gt;{174}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0.335101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0.915942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2.056508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{405}=&gt;{121}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0.912791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2.006437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{174}=&gt;{172}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0.346766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0.778571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2.000525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{172}=&gt;{174}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0.346766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0.891008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2.000525</a:t>
                      </a:r>
                    </a:p>
                  </a:txBody>
                  <a:tcPr marL="9525" marR="9525" marT="9525" marB="0" anchor="b"/>
                </a:tc>
              </a:tr>
              <a:tr h="5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{50,56}=&gt;{174}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0.306469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1.966284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arcticridefordreams.com/wp-content/uploads/2013/06/thank-you-road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25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Recommender System</a:t>
            </a:r>
          </a:p>
        </p:txBody>
      </p:sp>
      <p:pic>
        <p:nvPicPr>
          <p:cNvPr id="1026" name="Picture 2" descr="http://qph.is.quoracdn.net/main-qimg-62126c31ae611dcdf3219f7a9c45ca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1066800"/>
            <a:ext cx="85967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82"/>
            <a:ext cx="8305800" cy="8385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types of recommendation System</a:t>
            </a:r>
            <a:endParaRPr lang="en-US" sz="3200" dirty="0"/>
          </a:p>
        </p:txBody>
      </p:sp>
      <p:pic>
        <p:nvPicPr>
          <p:cNvPr id="3076" name="Picture 4" descr="http://comsysto.files.wordpress.com/2013/02/userba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6800"/>
            <a:ext cx="898467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72200" y="849868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Collaborative Filtering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5882"/>
            <a:ext cx="8305800" cy="83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types of recommendation System</a:t>
            </a:r>
            <a:endParaRPr lang="en-US" sz="3200" dirty="0"/>
          </a:p>
        </p:txBody>
      </p:sp>
      <p:pic>
        <p:nvPicPr>
          <p:cNvPr id="5122" name="Picture 2" descr="http://venturebeat.files.wordpress.com/2012/07/google-plus.jpg?w=558&amp;h=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991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7273" y="849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Content Based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5791200" cy="762318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7170" name="Picture 2" descr="http://www.clickatell.com/wp-content/uploads/2013/11/Image_6_Courtesy_of_buzzingup.com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88365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6" y="0"/>
            <a:ext cx="9005456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Classify your recommendations</a:t>
            </a:r>
            <a:endParaRPr lang="en-US" sz="3200" dirty="0"/>
          </a:p>
        </p:txBody>
      </p:sp>
      <p:pic>
        <p:nvPicPr>
          <p:cNvPr id="6146" name="Picture 2" descr="http://i.msdn.microsoft.com/dynimg/IC6888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" y="838200"/>
            <a:ext cx="900545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36922"/>
              </p:ext>
            </p:extLst>
          </p:nvPr>
        </p:nvGraphicFramePr>
        <p:xfrm>
          <a:off x="0" y="0"/>
          <a:ext cx="8991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5791200" cy="837882"/>
          </a:xfrm>
        </p:spPr>
        <p:txBody>
          <a:bodyPr/>
          <a:lstStyle/>
          <a:p>
            <a:r>
              <a:rPr lang="en-US" dirty="0" smtClean="0"/>
              <a:t>Similarity Check</a:t>
            </a:r>
            <a:endParaRPr lang="en-US" dirty="0"/>
          </a:p>
        </p:txBody>
      </p:sp>
      <p:pic>
        <p:nvPicPr>
          <p:cNvPr id="4098" name="Picture 2" descr="http://comsysto.files.wordpress.com/2013/02/euclidean_pearson_simila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15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vias.org/science_cartoons/img/gm_t-corrcoeff_tus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"/>
            <a:ext cx="3962400" cy="259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6882"/>
            <a:ext cx="6172200" cy="838518"/>
          </a:xfrm>
        </p:spPr>
        <p:txBody>
          <a:bodyPr/>
          <a:lstStyle/>
          <a:p>
            <a:r>
              <a:rPr lang="en-US" dirty="0" smtClean="0"/>
              <a:t>CASE STUDY Problem</a:t>
            </a:r>
            <a:endParaRPr lang="en-US" dirty="0"/>
          </a:p>
        </p:txBody>
      </p:sp>
      <p:pic>
        <p:nvPicPr>
          <p:cNvPr id="8196" name="Picture 4" descr="http://1.bp.blogspot.com/-mZFjtkaR9fo/UOZlXUgUHqI/AAAAAAAABa8/a3bOOSBvCwg/s640/Star+Ra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916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519</TotalTime>
  <Words>235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PowerPoint Presentation</vt:lpstr>
      <vt:lpstr>PowerPoint Presentation</vt:lpstr>
      <vt:lpstr>types of recommendation System</vt:lpstr>
      <vt:lpstr>PowerPoint Presentation</vt:lpstr>
      <vt:lpstr>Application</vt:lpstr>
      <vt:lpstr>Classify your recommendations</vt:lpstr>
      <vt:lpstr>PowerPoint Presentation</vt:lpstr>
      <vt:lpstr>Similarity Check</vt:lpstr>
      <vt:lpstr>CASE STUDY Problem</vt:lpstr>
      <vt:lpstr>Data description</vt:lpstr>
      <vt:lpstr>PowerPoint Presentation</vt:lpstr>
      <vt:lpstr>PowerPoint Presentation</vt:lpstr>
      <vt:lpstr>PowerPoint Presentation</vt:lpstr>
      <vt:lpstr>Association Rules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LENOVO</cp:lastModifiedBy>
  <cp:revision>62</cp:revision>
  <dcterms:created xsi:type="dcterms:W3CDTF">2013-12-26T17:14:54Z</dcterms:created>
  <dcterms:modified xsi:type="dcterms:W3CDTF">2019-02-27T11:23:08Z</dcterms:modified>
</cp:coreProperties>
</file>