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9" r:id="rId6"/>
    <p:sldId id="270" r:id="rId7"/>
    <p:sldId id="271" r:id="rId8"/>
    <p:sldId id="272" r:id="rId9"/>
    <p:sldId id="273" r:id="rId10"/>
    <p:sldId id="274" r:id="rId11"/>
    <p:sldId id="275" r:id="rId12"/>
    <p:sldId id="27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63956A-AAE8-4D28-9BA0-E0FED836A64C}" v="46" dt="2020-12-11T15:54:53.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62"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15A9A-DCFA-43DB-9113-BFEDCAF0B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4686AC-28F2-4492-B0C0-651C53E48C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861F2B-0B2B-47FB-ABF2-42E5551E3C52}"/>
              </a:ext>
            </a:extLst>
          </p:cNvPr>
          <p:cNvSpPr>
            <a:spLocks noGrp="1"/>
          </p:cNvSpPr>
          <p:nvPr>
            <p:ph type="dt" sz="half" idx="10"/>
          </p:nvPr>
        </p:nvSpPr>
        <p:spPr/>
        <p:txBody>
          <a:bodyPr/>
          <a:lstStyle/>
          <a:p>
            <a:fld id="{024E69D1-5825-41B9-89A7-AF5DC4B30C08}" type="datetimeFigureOut">
              <a:rPr lang="en-IN" smtClean="0"/>
              <a:t>11-12-2020</a:t>
            </a:fld>
            <a:endParaRPr lang="en-IN"/>
          </a:p>
        </p:txBody>
      </p:sp>
      <p:sp>
        <p:nvSpPr>
          <p:cNvPr id="5" name="Footer Placeholder 4">
            <a:extLst>
              <a:ext uri="{FF2B5EF4-FFF2-40B4-BE49-F238E27FC236}">
                <a16:creationId xmlns:a16="http://schemas.microsoft.com/office/drawing/2014/main" id="{606C152A-84F7-49CD-A929-3BEE4C08A0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AB0017-1EB2-49D9-B0A5-A08AB0D7C96F}"/>
              </a:ext>
            </a:extLst>
          </p:cNvPr>
          <p:cNvSpPr>
            <a:spLocks noGrp="1"/>
          </p:cNvSpPr>
          <p:nvPr>
            <p:ph type="sldNum" sz="quarter" idx="12"/>
          </p:nvPr>
        </p:nvSpPr>
        <p:spPr/>
        <p:txBody>
          <a:bodyPr/>
          <a:lstStyle/>
          <a:p>
            <a:fld id="{89371DAD-8F40-41EB-9113-D7DA1038D25B}" type="slidenum">
              <a:rPr lang="en-IN" smtClean="0"/>
              <a:t>‹#›</a:t>
            </a:fld>
            <a:endParaRPr lang="en-IN"/>
          </a:p>
        </p:txBody>
      </p:sp>
    </p:spTree>
    <p:extLst>
      <p:ext uri="{BB962C8B-B14F-4D97-AF65-F5344CB8AC3E}">
        <p14:creationId xmlns:p14="http://schemas.microsoft.com/office/powerpoint/2010/main" val="1771169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44449-EE89-487E-A2C5-A5C0B8D6C1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744603-2430-471C-AB3C-8EF2FEFAE0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36A840-9346-4CDE-A1F4-05470BB6920B}"/>
              </a:ext>
            </a:extLst>
          </p:cNvPr>
          <p:cNvSpPr>
            <a:spLocks noGrp="1"/>
          </p:cNvSpPr>
          <p:nvPr>
            <p:ph type="dt" sz="half" idx="10"/>
          </p:nvPr>
        </p:nvSpPr>
        <p:spPr/>
        <p:txBody>
          <a:bodyPr/>
          <a:lstStyle/>
          <a:p>
            <a:fld id="{024E69D1-5825-41B9-89A7-AF5DC4B30C08}" type="datetimeFigureOut">
              <a:rPr lang="en-IN" smtClean="0"/>
              <a:t>11-12-2020</a:t>
            </a:fld>
            <a:endParaRPr lang="en-IN"/>
          </a:p>
        </p:txBody>
      </p:sp>
      <p:sp>
        <p:nvSpPr>
          <p:cNvPr id="5" name="Footer Placeholder 4">
            <a:extLst>
              <a:ext uri="{FF2B5EF4-FFF2-40B4-BE49-F238E27FC236}">
                <a16:creationId xmlns:a16="http://schemas.microsoft.com/office/drawing/2014/main" id="{04271E35-E5E2-4654-BD25-29B48C9B80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6B9551-72C1-4745-88B2-35FBD779D921}"/>
              </a:ext>
            </a:extLst>
          </p:cNvPr>
          <p:cNvSpPr>
            <a:spLocks noGrp="1"/>
          </p:cNvSpPr>
          <p:nvPr>
            <p:ph type="sldNum" sz="quarter" idx="12"/>
          </p:nvPr>
        </p:nvSpPr>
        <p:spPr/>
        <p:txBody>
          <a:bodyPr/>
          <a:lstStyle/>
          <a:p>
            <a:fld id="{89371DAD-8F40-41EB-9113-D7DA1038D25B}" type="slidenum">
              <a:rPr lang="en-IN" smtClean="0"/>
              <a:t>‹#›</a:t>
            </a:fld>
            <a:endParaRPr lang="en-IN"/>
          </a:p>
        </p:txBody>
      </p:sp>
    </p:spTree>
    <p:extLst>
      <p:ext uri="{BB962C8B-B14F-4D97-AF65-F5344CB8AC3E}">
        <p14:creationId xmlns:p14="http://schemas.microsoft.com/office/powerpoint/2010/main" val="1210612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A9289C-F44A-4CA1-8644-27A00BE315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10E4B-05D1-4A18-B950-51FE231FDF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7515A9-B786-4D37-8033-943E3EE1CD72}"/>
              </a:ext>
            </a:extLst>
          </p:cNvPr>
          <p:cNvSpPr>
            <a:spLocks noGrp="1"/>
          </p:cNvSpPr>
          <p:nvPr>
            <p:ph type="dt" sz="half" idx="10"/>
          </p:nvPr>
        </p:nvSpPr>
        <p:spPr/>
        <p:txBody>
          <a:bodyPr/>
          <a:lstStyle/>
          <a:p>
            <a:fld id="{024E69D1-5825-41B9-89A7-AF5DC4B30C08}" type="datetimeFigureOut">
              <a:rPr lang="en-IN" smtClean="0"/>
              <a:t>11-12-2020</a:t>
            </a:fld>
            <a:endParaRPr lang="en-IN"/>
          </a:p>
        </p:txBody>
      </p:sp>
      <p:sp>
        <p:nvSpPr>
          <p:cNvPr id="5" name="Footer Placeholder 4">
            <a:extLst>
              <a:ext uri="{FF2B5EF4-FFF2-40B4-BE49-F238E27FC236}">
                <a16:creationId xmlns:a16="http://schemas.microsoft.com/office/drawing/2014/main" id="{8EB46266-0801-4561-A850-31CC3FB878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271D0-B4AE-4A98-ABEF-51A4A6E8809B}"/>
              </a:ext>
            </a:extLst>
          </p:cNvPr>
          <p:cNvSpPr>
            <a:spLocks noGrp="1"/>
          </p:cNvSpPr>
          <p:nvPr>
            <p:ph type="sldNum" sz="quarter" idx="12"/>
          </p:nvPr>
        </p:nvSpPr>
        <p:spPr/>
        <p:txBody>
          <a:bodyPr/>
          <a:lstStyle/>
          <a:p>
            <a:fld id="{89371DAD-8F40-41EB-9113-D7DA1038D25B}" type="slidenum">
              <a:rPr lang="en-IN" smtClean="0"/>
              <a:t>‹#›</a:t>
            </a:fld>
            <a:endParaRPr lang="en-IN"/>
          </a:p>
        </p:txBody>
      </p:sp>
    </p:spTree>
    <p:extLst>
      <p:ext uri="{BB962C8B-B14F-4D97-AF65-F5344CB8AC3E}">
        <p14:creationId xmlns:p14="http://schemas.microsoft.com/office/powerpoint/2010/main" val="1511428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7CEDC-24AD-4C70-9411-98D0558AA5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A49A2D-462F-4C53-AC85-FFF78BDF1F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7D515D-B255-413B-95F0-3072CFC0D9FC}"/>
              </a:ext>
            </a:extLst>
          </p:cNvPr>
          <p:cNvSpPr>
            <a:spLocks noGrp="1"/>
          </p:cNvSpPr>
          <p:nvPr>
            <p:ph type="dt" sz="half" idx="10"/>
          </p:nvPr>
        </p:nvSpPr>
        <p:spPr/>
        <p:txBody>
          <a:bodyPr/>
          <a:lstStyle/>
          <a:p>
            <a:fld id="{024E69D1-5825-41B9-89A7-AF5DC4B30C08}" type="datetimeFigureOut">
              <a:rPr lang="en-IN" smtClean="0"/>
              <a:t>11-12-2020</a:t>
            </a:fld>
            <a:endParaRPr lang="en-IN"/>
          </a:p>
        </p:txBody>
      </p:sp>
      <p:sp>
        <p:nvSpPr>
          <p:cNvPr id="5" name="Footer Placeholder 4">
            <a:extLst>
              <a:ext uri="{FF2B5EF4-FFF2-40B4-BE49-F238E27FC236}">
                <a16:creationId xmlns:a16="http://schemas.microsoft.com/office/drawing/2014/main" id="{B1170256-2360-48BA-A63A-04ED6D471A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201770-3BC9-4F07-8B42-CD4B758110E6}"/>
              </a:ext>
            </a:extLst>
          </p:cNvPr>
          <p:cNvSpPr>
            <a:spLocks noGrp="1"/>
          </p:cNvSpPr>
          <p:nvPr>
            <p:ph type="sldNum" sz="quarter" idx="12"/>
          </p:nvPr>
        </p:nvSpPr>
        <p:spPr/>
        <p:txBody>
          <a:bodyPr/>
          <a:lstStyle/>
          <a:p>
            <a:fld id="{89371DAD-8F40-41EB-9113-D7DA1038D25B}" type="slidenum">
              <a:rPr lang="en-IN" smtClean="0"/>
              <a:t>‹#›</a:t>
            </a:fld>
            <a:endParaRPr lang="en-IN"/>
          </a:p>
        </p:txBody>
      </p:sp>
    </p:spTree>
    <p:extLst>
      <p:ext uri="{BB962C8B-B14F-4D97-AF65-F5344CB8AC3E}">
        <p14:creationId xmlns:p14="http://schemas.microsoft.com/office/powerpoint/2010/main" val="3483326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63F2-4BDF-4257-A29C-90A5849016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BC40FB-2F0D-4C45-8D2E-FCEF2732C2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CF97EA-63E2-47B1-A131-2D6D728D2B4D}"/>
              </a:ext>
            </a:extLst>
          </p:cNvPr>
          <p:cNvSpPr>
            <a:spLocks noGrp="1"/>
          </p:cNvSpPr>
          <p:nvPr>
            <p:ph type="dt" sz="half" idx="10"/>
          </p:nvPr>
        </p:nvSpPr>
        <p:spPr/>
        <p:txBody>
          <a:bodyPr/>
          <a:lstStyle/>
          <a:p>
            <a:fld id="{024E69D1-5825-41B9-89A7-AF5DC4B30C08}" type="datetimeFigureOut">
              <a:rPr lang="en-IN" smtClean="0"/>
              <a:t>11-12-2020</a:t>
            </a:fld>
            <a:endParaRPr lang="en-IN"/>
          </a:p>
        </p:txBody>
      </p:sp>
      <p:sp>
        <p:nvSpPr>
          <p:cNvPr id="5" name="Footer Placeholder 4">
            <a:extLst>
              <a:ext uri="{FF2B5EF4-FFF2-40B4-BE49-F238E27FC236}">
                <a16:creationId xmlns:a16="http://schemas.microsoft.com/office/drawing/2014/main" id="{D0CA881C-673C-4EDC-BDEA-9B7AD264F2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52C895-0BA5-4D1B-B6B6-F6A4EAA36401}"/>
              </a:ext>
            </a:extLst>
          </p:cNvPr>
          <p:cNvSpPr>
            <a:spLocks noGrp="1"/>
          </p:cNvSpPr>
          <p:nvPr>
            <p:ph type="sldNum" sz="quarter" idx="12"/>
          </p:nvPr>
        </p:nvSpPr>
        <p:spPr/>
        <p:txBody>
          <a:bodyPr/>
          <a:lstStyle/>
          <a:p>
            <a:fld id="{89371DAD-8F40-41EB-9113-D7DA1038D25B}" type="slidenum">
              <a:rPr lang="en-IN" smtClean="0"/>
              <a:t>‹#›</a:t>
            </a:fld>
            <a:endParaRPr lang="en-IN"/>
          </a:p>
        </p:txBody>
      </p:sp>
    </p:spTree>
    <p:extLst>
      <p:ext uri="{BB962C8B-B14F-4D97-AF65-F5344CB8AC3E}">
        <p14:creationId xmlns:p14="http://schemas.microsoft.com/office/powerpoint/2010/main" val="1925545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C40E-51D2-4C31-8599-8607FD5C9D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75E4AC-271B-464F-8C8F-FAD4FEB97F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74A4D4-80BD-4464-B6AC-C74DE1E404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A4BDE0-0604-4F46-8B9A-91E886E56886}"/>
              </a:ext>
            </a:extLst>
          </p:cNvPr>
          <p:cNvSpPr>
            <a:spLocks noGrp="1"/>
          </p:cNvSpPr>
          <p:nvPr>
            <p:ph type="dt" sz="half" idx="10"/>
          </p:nvPr>
        </p:nvSpPr>
        <p:spPr/>
        <p:txBody>
          <a:bodyPr/>
          <a:lstStyle/>
          <a:p>
            <a:fld id="{024E69D1-5825-41B9-89A7-AF5DC4B30C08}" type="datetimeFigureOut">
              <a:rPr lang="en-IN" smtClean="0"/>
              <a:t>11-12-2020</a:t>
            </a:fld>
            <a:endParaRPr lang="en-IN"/>
          </a:p>
        </p:txBody>
      </p:sp>
      <p:sp>
        <p:nvSpPr>
          <p:cNvPr id="6" name="Footer Placeholder 5">
            <a:extLst>
              <a:ext uri="{FF2B5EF4-FFF2-40B4-BE49-F238E27FC236}">
                <a16:creationId xmlns:a16="http://schemas.microsoft.com/office/drawing/2014/main" id="{7B662334-84FF-4435-9321-3F45B69C87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3A9348-D742-4F8B-9E94-4D4D96545321}"/>
              </a:ext>
            </a:extLst>
          </p:cNvPr>
          <p:cNvSpPr>
            <a:spLocks noGrp="1"/>
          </p:cNvSpPr>
          <p:nvPr>
            <p:ph type="sldNum" sz="quarter" idx="12"/>
          </p:nvPr>
        </p:nvSpPr>
        <p:spPr/>
        <p:txBody>
          <a:bodyPr/>
          <a:lstStyle/>
          <a:p>
            <a:fld id="{89371DAD-8F40-41EB-9113-D7DA1038D25B}" type="slidenum">
              <a:rPr lang="en-IN" smtClean="0"/>
              <a:t>‹#›</a:t>
            </a:fld>
            <a:endParaRPr lang="en-IN"/>
          </a:p>
        </p:txBody>
      </p:sp>
    </p:spTree>
    <p:extLst>
      <p:ext uri="{BB962C8B-B14F-4D97-AF65-F5344CB8AC3E}">
        <p14:creationId xmlns:p14="http://schemas.microsoft.com/office/powerpoint/2010/main" val="2609021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1719-B320-455E-9B85-DAB83F27EA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15B4F4-A189-483A-85E7-0465110F42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5239E-D8F8-4811-9FB7-A73F6BE553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9876E6-D912-4EC8-8B12-6F4670450D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F1F234-5B5C-43E6-810A-3C099DE9F5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C6531B-F8C7-4ABA-922A-8339D23ADF70}"/>
              </a:ext>
            </a:extLst>
          </p:cNvPr>
          <p:cNvSpPr>
            <a:spLocks noGrp="1"/>
          </p:cNvSpPr>
          <p:nvPr>
            <p:ph type="dt" sz="half" idx="10"/>
          </p:nvPr>
        </p:nvSpPr>
        <p:spPr/>
        <p:txBody>
          <a:bodyPr/>
          <a:lstStyle/>
          <a:p>
            <a:fld id="{024E69D1-5825-41B9-89A7-AF5DC4B30C08}" type="datetimeFigureOut">
              <a:rPr lang="en-IN" smtClean="0"/>
              <a:t>11-12-2020</a:t>
            </a:fld>
            <a:endParaRPr lang="en-IN"/>
          </a:p>
        </p:txBody>
      </p:sp>
      <p:sp>
        <p:nvSpPr>
          <p:cNvPr id="8" name="Footer Placeholder 7">
            <a:extLst>
              <a:ext uri="{FF2B5EF4-FFF2-40B4-BE49-F238E27FC236}">
                <a16:creationId xmlns:a16="http://schemas.microsoft.com/office/drawing/2014/main" id="{6D4B77DA-E55D-471A-8CCA-C62C45A01D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A26DEE-026C-4026-B1B0-947BBC4C9315}"/>
              </a:ext>
            </a:extLst>
          </p:cNvPr>
          <p:cNvSpPr>
            <a:spLocks noGrp="1"/>
          </p:cNvSpPr>
          <p:nvPr>
            <p:ph type="sldNum" sz="quarter" idx="12"/>
          </p:nvPr>
        </p:nvSpPr>
        <p:spPr/>
        <p:txBody>
          <a:bodyPr/>
          <a:lstStyle/>
          <a:p>
            <a:fld id="{89371DAD-8F40-41EB-9113-D7DA1038D25B}" type="slidenum">
              <a:rPr lang="en-IN" smtClean="0"/>
              <a:t>‹#›</a:t>
            </a:fld>
            <a:endParaRPr lang="en-IN"/>
          </a:p>
        </p:txBody>
      </p:sp>
    </p:spTree>
    <p:extLst>
      <p:ext uri="{BB962C8B-B14F-4D97-AF65-F5344CB8AC3E}">
        <p14:creationId xmlns:p14="http://schemas.microsoft.com/office/powerpoint/2010/main" val="3765541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ECCB5-1C7F-419B-B939-F4B3F74674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BDBCF9-676A-4D9A-AF65-8FBBE6E64093}"/>
              </a:ext>
            </a:extLst>
          </p:cNvPr>
          <p:cNvSpPr>
            <a:spLocks noGrp="1"/>
          </p:cNvSpPr>
          <p:nvPr>
            <p:ph type="dt" sz="half" idx="10"/>
          </p:nvPr>
        </p:nvSpPr>
        <p:spPr/>
        <p:txBody>
          <a:bodyPr/>
          <a:lstStyle/>
          <a:p>
            <a:fld id="{024E69D1-5825-41B9-89A7-AF5DC4B30C08}" type="datetimeFigureOut">
              <a:rPr lang="en-IN" smtClean="0"/>
              <a:t>11-12-2020</a:t>
            </a:fld>
            <a:endParaRPr lang="en-IN"/>
          </a:p>
        </p:txBody>
      </p:sp>
      <p:sp>
        <p:nvSpPr>
          <p:cNvPr id="4" name="Footer Placeholder 3">
            <a:extLst>
              <a:ext uri="{FF2B5EF4-FFF2-40B4-BE49-F238E27FC236}">
                <a16:creationId xmlns:a16="http://schemas.microsoft.com/office/drawing/2014/main" id="{98D1B861-5EED-442A-8088-D788B5FCF9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3430A0-8A6E-4F3C-95BC-CEA4CA20D562}"/>
              </a:ext>
            </a:extLst>
          </p:cNvPr>
          <p:cNvSpPr>
            <a:spLocks noGrp="1"/>
          </p:cNvSpPr>
          <p:nvPr>
            <p:ph type="sldNum" sz="quarter" idx="12"/>
          </p:nvPr>
        </p:nvSpPr>
        <p:spPr/>
        <p:txBody>
          <a:bodyPr/>
          <a:lstStyle/>
          <a:p>
            <a:fld id="{89371DAD-8F40-41EB-9113-D7DA1038D25B}" type="slidenum">
              <a:rPr lang="en-IN" smtClean="0"/>
              <a:t>‹#›</a:t>
            </a:fld>
            <a:endParaRPr lang="en-IN"/>
          </a:p>
        </p:txBody>
      </p:sp>
    </p:spTree>
    <p:extLst>
      <p:ext uri="{BB962C8B-B14F-4D97-AF65-F5344CB8AC3E}">
        <p14:creationId xmlns:p14="http://schemas.microsoft.com/office/powerpoint/2010/main" val="2781890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6B4441-BF48-470A-AD1B-46D72896EDDA}"/>
              </a:ext>
            </a:extLst>
          </p:cNvPr>
          <p:cNvSpPr>
            <a:spLocks noGrp="1"/>
          </p:cNvSpPr>
          <p:nvPr>
            <p:ph type="dt" sz="half" idx="10"/>
          </p:nvPr>
        </p:nvSpPr>
        <p:spPr/>
        <p:txBody>
          <a:bodyPr/>
          <a:lstStyle/>
          <a:p>
            <a:fld id="{024E69D1-5825-41B9-89A7-AF5DC4B30C08}" type="datetimeFigureOut">
              <a:rPr lang="en-IN" smtClean="0"/>
              <a:t>11-12-2020</a:t>
            </a:fld>
            <a:endParaRPr lang="en-IN"/>
          </a:p>
        </p:txBody>
      </p:sp>
      <p:sp>
        <p:nvSpPr>
          <p:cNvPr id="3" name="Footer Placeholder 2">
            <a:extLst>
              <a:ext uri="{FF2B5EF4-FFF2-40B4-BE49-F238E27FC236}">
                <a16:creationId xmlns:a16="http://schemas.microsoft.com/office/drawing/2014/main" id="{32E75D14-D45D-4AEE-A2CE-159666D5AB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EEF54C-C6AA-41BD-96AF-55A36C7DC4BF}"/>
              </a:ext>
            </a:extLst>
          </p:cNvPr>
          <p:cNvSpPr>
            <a:spLocks noGrp="1"/>
          </p:cNvSpPr>
          <p:nvPr>
            <p:ph type="sldNum" sz="quarter" idx="12"/>
          </p:nvPr>
        </p:nvSpPr>
        <p:spPr/>
        <p:txBody>
          <a:bodyPr/>
          <a:lstStyle/>
          <a:p>
            <a:fld id="{89371DAD-8F40-41EB-9113-D7DA1038D25B}" type="slidenum">
              <a:rPr lang="en-IN" smtClean="0"/>
              <a:t>‹#›</a:t>
            </a:fld>
            <a:endParaRPr lang="en-IN"/>
          </a:p>
        </p:txBody>
      </p:sp>
    </p:spTree>
    <p:extLst>
      <p:ext uri="{BB962C8B-B14F-4D97-AF65-F5344CB8AC3E}">
        <p14:creationId xmlns:p14="http://schemas.microsoft.com/office/powerpoint/2010/main" val="3988652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73DF-F854-4FDF-9E70-189461A68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049DB9-EC80-41B9-8078-0CEB39DA46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D6B726-DEEA-4981-92C5-25F1B0B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B68376-FC4E-4BEA-9933-BA7476AB4C86}"/>
              </a:ext>
            </a:extLst>
          </p:cNvPr>
          <p:cNvSpPr>
            <a:spLocks noGrp="1"/>
          </p:cNvSpPr>
          <p:nvPr>
            <p:ph type="dt" sz="half" idx="10"/>
          </p:nvPr>
        </p:nvSpPr>
        <p:spPr/>
        <p:txBody>
          <a:bodyPr/>
          <a:lstStyle/>
          <a:p>
            <a:fld id="{024E69D1-5825-41B9-89A7-AF5DC4B30C08}" type="datetimeFigureOut">
              <a:rPr lang="en-IN" smtClean="0"/>
              <a:t>11-12-2020</a:t>
            </a:fld>
            <a:endParaRPr lang="en-IN"/>
          </a:p>
        </p:txBody>
      </p:sp>
      <p:sp>
        <p:nvSpPr>
          <p:cNvPr id="6" name="Footer Placeholder 5">
            <a:extLst>
              <a:ext uri="{FF2B5EF4-FFF2-40B4-BE49-F238E27FC236}">
                <a16:creationId xmlns:a16="http://schemas.microsoft.com/office/drawing/2014/main" id="{54436F97-06EB-4799-A6B1-F6D6A21EA2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A303C3-085C-4CE1-9676-09AED11B8672}"/>
              </a:ext>
            </a:extLst>
          </p:cNvPr>
          <p:cNvSpPr>
            <a:spLocks noGrp="1"/>
          </p:cNvSpPr>
          <p:nvPr>
            <p:ph type="sldNum" sz="quarter" idx="12"/>
          </p:nvPr>
        </p:nvSpPr>
        <p:spPr/>
        <p:txBody>
          <a:bodyPr/>
          <a:lstStyle/>
          <a:p>
            <a:fld id="{89371DAD-8F40-41EB-9113-D7DA1038D25B}" type="slidenum">
              <a:rPr lang="en-IN" smtClean="0"/>
              <a:t>‹#›</a:t>
            </a:fld>
            <a:endParaRPr lang="en-IN"/>
          </a:p>
        </p:txBody>
      </p:sp>
    </p:spTree>
    <p:extLst>
      <p:ext uri="{BB962C8B-B14F-4D97-AF65-F5344CB8AC3E}">
        <p14:creationId xmlns:p14="http://schemas.microsoft.com/office/powerpoint/2010/main" val="1245924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4947-DACD-4374-B8DF-7FA2C41D71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D2C560-EE9E-43D1-A8AB-CEA0614B30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A802E3-700C-4B66-810B-5BADA07BE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2544B-DE08-4A26-B77F-B1A38B8FA76D}"/>
              </a:ext>
            </a:extLst>
          </p:cNvPr>
          <p:cNvSpPr>
            <a:spLocks noGrp="1"/>
          </p:cNvSpPr>
          <p:nvPr>
            <p:ph type="dt" sz="half" idx="10"/>
          </p:nvPr>
        </p:nvSpPr>
        <p:spPr/>
        <p:txBody>
          <a:bodyPr/>
          <a:lstStyle/>
          <a:p>
            <a:fld id="{024E69D1-5825-41B9-89A7-AF5DC4B30C08}" type="datetimeFigureOut">
              <a:rPr lang="en-IN" smtClean="0"/>
              <a:t>11-12-2020</a:t>
            </a:fld>
            <a:endParaRPr lang="en-IN"/>
          </a:p>
        </p:txBody>
      </p:sp>
      <p:sp>
        <p:nvSpPr>
          <p:cNvPr id="6" name="Footer Placeholder 5">
            <a:extLst>
              <a:ext uri="{FF2B5EF4-FFF2-40B4-BE49-F238E27FC236}">
                <a16:creationId xmlns:a16="http://schemas.microsoft.com/office/drawing/2014/main" id="{CE7FC2CC-9F7F-4F5B-85FC-F33AFB5164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503542-E535-48A0-A412-6A198D3C5720}"/>
              </a:ext>
            </a:extLst>
          </p:cNvPr>
          <p:cNvSpPr>
            <a:spLocks noGrp="1"/>
          </p:cNvSpPr>
          <p:nvPr>
            <p:ph type="sldNum" sz="quarter" idx="12"/>
          </p:nvPr>
        </p:nvSpPr>
        <p:spPr/>
        <p:txBody>
          <a:bodyPr/>
          <a:lstStyle/>
          <a:p>
            <a:fld id="{89371DAD-8F40-41EB-9113-D7DA1038D25B}" type="slidenum">
              <a:rPr lang="en-IN" smtClean="0"/>
              <a:t>‹#›</a:t>
            </a:fld>
            <a:endParaRPr lang="en-IN"/>
          </a:p>
        </p:txBody>
      </p:sp>
    </p:spTree>
    <p:extLst>
      <p:ext uri="{BB962C8B-B14F-4D97-AF65-F5344CB8AC3E}">
        <p14:creationId xmlns:p14="http://schemas.microsoft.com/office/powerpoint/2010/main" val="830538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6EC575-649F-4F57-A20A-F1DB3992C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88E8DD-61EA-4A9C-BE6B-26172F5879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8E6E79-5E01-475B-8771-40BEB62E1F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4E69D1-5825-41B9-89A7-AF5DC4B30C08}" type="datetimeFigureOut">
              <a:rPr lang="en-IN" smtClean="0"/>
              <a:t>11-12-2020</a:t>
            </a:fld>
            <a:endParaRPr lang="en-IN"/>
          </a:p>
        </p:txBody>
      </p:sp>
      <p:sp>
        <p:nvSpPr>
          <p:cNvPr id="5" name="Footer Placeholder 4">
            <a:extLst>
              <a:ext uri="{FF2B5EF4-FFF2-40B4-BE49-F238E27FC236}">
                <a16:creationId xmlns:a16="http://schemas.microsoft.com/office/drawing/2014/main" id="{B06BA77F-C49A-4278-9829-F9083D3C15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D7B7A9-AB1F-49B2-B485-35562D1D13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71DAD-8F40-41EB-9113-D7DA1038D25B}" type="slidenum">
              <a:rPr lang="en-IN" smtClean="0"/>
              <a:t>‹#›</a:t>
            </a:fld>
            <a:endParaRPr lang="en-IN"/>
          </a:p>
        </p:txBody>
      </p:sp>
    </p:spTree>
    <p:extLst>
      <p:ext uri="{BB962C8B-B14F-4D97-AF65-F5344CB8AC3E}">
        <p14:creationId xmlns:p14="http://schemas.microsoft.com/office/powerpoint/2010/main" val="3287646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0A3F1FB-4D2F-4148-869F-0C7266A7A9C0}"/>
              </a:ext>
            </a:extLst>
          </p:cNvPr>
          <p:cNvGrpSpPr/>
          <p:nvPr/>
        </p:nvGrpSpPr>
        <p:grpSpPr>
          <a:xfrm>
            <a:off x="-9014693" y="0"/>
            <a:ext cx="12192000" cy="6858000"/>
            <a:chOff x="0" y="0"/>
            <a:chExt cx="12192000" cy="6858000"/>
          </a:xfrm>
        </p:grpSpPr>
        <p:sp>
          <p:nvSpPr>
            <p:cNvPr id="2" name="Rectangle 1">
              <a:extLst>
                <a:ext uri="{FF2B5EF4-FFF2-40B4-BE49-F238E27FC236}">
                  <a16:creationId xmlns:a16="http://schemas.microsoft.com/office/drawing/2014/main" id="{B442BA2C-1A4E-4AC8-B183-250BBBF8CC54}"/>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a16="http://schemas.microsoft.com/office/drawing/2014/main" id="{E6F7B54E-3C8F-4A54-AFF1-1CA729B06746}"/>
                </a:ext>
              </a:extLst>
            </p:cNvPr>
            <p:cNvSpPr/>
            <p:nvPr/>
          </p:nvSpPr>
          <p:spPr>
            <a:xfrm>
              <a:off x="11376581" y="1358667"/>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D176A3C-4E50-4223-B051-6F2409B350C9}"/>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FC623E9-41ED-4CBD-8F6F-B3BF1ACAF9B3}"/>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WELCOME</a:t>
              </a:r>
            </a:p>
          </p:txBody>
        </p:sp>
      </p:grpSp>
      <p:grpSp>
        <p:nvGrpSpPr>
          <p:cNvPr id="10" name="Group 9">
            <a:extLst>
              <a:ext uri="{FF2B5EF4-FFF2-40B4-BE49-F238E27FC236}">
                <a16:creationId xmlns:a16="http://schemas.microsoft.com/office/drawing/2014/main" id="{A0C92FAE-EEDB-43D1-A148-033750090674}"/>
              </a:ext>
            </a:extLst>
          </p:cNvPr>
          <p:cNvGrpSpPr/>
          <p:nvPr/>
        </p:nvGrpSpPr>
        <p:grpSpPr>
          <a:xfrm>
            <a:off x="-9422403" y="63623"/>
            <a:ext cx="12192000" cy="6858000"/>
            <a:chOff x="0" y="0"/>
            <a:chExt cx="12192000" cy="6858000"/>
          </a:xfrm>
        </p:grpSpPr>
        <p:sp>
          <p:nvSpPr>
            <p:cNvPr id="11" name="Rectangle 10">
              <a:extLst>
                <a:ext uri="{FF2B5EF4-FFF2-40B4-BE49-F238E27FC236}">
                  <a16:creationId xmlns:a16="http://schemas.microsoft.com/office/drawing/2014/main" id="{31A6DD7A-B05B-41B7-8D60-6837640E55DD}"/>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Shape 11">
              <a:extLst>
                <a:ext uri="{FF2B5EF4-FFF2-40B4-BE49-F238E27FC236}">
                  <a16:creationId xmlns:a16="http://schemas.microsoft.com/office/drawing/2014/main" id="{C860AC2F-F237-4D78-9405-85FDF41A9A0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16690A2-41CD-4067-AD67-1621F760595C}"/>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2D685B65-427D-4127-9B77-61AB90519538}"/>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ABOUT US</a:t>
              </a:r>
            </a:p>
          </p:txBody>
        </p:sp>
      </p:grpSp>
      <p:grpSp>
        <p:nvGrpSpPr>
          <p:cNvPr id="15" name="Group 14">
            <a:extLst>
              <a:ext uri="{FF2B5EF4-FFF2-40B4-BE49-F238E27FC236}">
                <a16:creationId xmlns:a16="http://schemas.microsoft.com/office/drawing/2014/main" id="{078E05B1-4896-4EC8-B199-A5FD104DD900}"/>
              </a:ext>
            </a:extLst>
          </p:cNvPr>
          <p:cNvGrpSpPr/>
          <p:nvPr/>
        </p:nvGrpSpPr>
        <p:grpSpPr>
          <a:xfrm>
            <a:off x="-9817760" y="95435"/>
            <a:ext cx="12195418" cy="6858000"/>
            <a:chOff x="-3418" y="-63623"/>
            <a:chExt cx="12195418" cy="6858000"/>
          </a:xfrm>
        </p:grpSpPr>
        <p:sp>
          <p:nvSpPr>
            <p:cNvPr id="16" name="Rectangle 15">
              <a:extLst>
                <a:ext uri="{FF2B5EF4-FFF2-40B4-BE49-F238E27FC236}">
                  <a16:creationId xmlns:a16="http://schemas.microsoft.com/office/drawing/2014/main" id="{81B92BA2-F5E2-4303-8D7F-A81D31150D32}"/>
                </a:ext>
              </a:extLst>
            </p:cNvPr>
            <p:cNvSpPr/>
            <p:nvPr/>
          </p:nvSpPr>
          <p:spPr>
            <a:xfrm>
              <a:off x="-3418" y="-63623"/>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reeform: Shape 16">
              <a:extLst>
                <a:ext uri="{FF2B5EF4-FFF2-40B4-BE49-F238E27FC236}">
                  <a16:creationId xmlns:a16="http://schemas.microsoft.com/office/drawing/2014/main" id="{7A09F701-9A67-431E-8D99-E774960E910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8B6341D-9966-4757-A339-E0FC5BC67BA1}"/>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A98ACC23-25A7-4136-BF1D-A9C39BF104A8}"/>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tx1">
                      <a:lumMod val="50000"/>
                      <a:lumOff val="50000"/>
                    </a:schemeClr>
                  </a:solidFill>
                </a:rPr>
                <a:t>SOLUTION</a:t>
              </a:r>
            </a:p>
          </p:txBody>
        </p:sp>
      </p:grpSp>
      <p:grpSp>
        <p:nvGrpSpPr>
          <p:cNvPr id="20" name="Group 19">
            <a:extLst>
              <a:ext uri="{FF2B5EF4-FFF2-40B4-BE49-F238E27FC236}">
                <a16:creationId xmlns:a16="http://schemas.microsoft.com/office/drawing/2014/main" id="{40CF9B55-FE92-4C0E-9601-F6731B2C03CB}"/>
              </a:ext>
            </a:extLst>
          </p:cNvPr>
          <p:cNvGrpSpPr/>
          <p:nvPr/>
        </p:nvGrpSpPr>
        <p:grpSpPr>
          <a:xfrm>
            <a:off x="-10257011" y="127246"/>
            <a:ext cx="12192000" cy="6858000"/>
            <a:chOff x="0" y="0"/>
            <a:chExt cx="12192000" cy="6858000"/>
          </a:xfrm>
        </p:grpSpPr>
        <p:sp>
          <p:nvSpPr>
            <p:cNvPr id="21" name="Rectangle 20">
              <a:extLst>
                <a:ext uri="{FF2B5EF4-FFF2-40B4-BE49-F238E27FC236}">
                  <a16:creationId xmlns:a16="http://schemas.microsoft.com/office/drawing/2014/main" id="{35079A5D-80F3-479C-9957-C577B178382C}"/>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874D3D4D-138C-481D-95B4-78ED0AB462EB}"/>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E36F84C7-1C93-4E73-A32C-47C1AFDE179C}"/>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280D1AB8-20F5-4995-838F-7836498EB433}"/>
                </a:ext>
              </a:extLst>
            </p:cNvPr>
            <p:cNvSpPr txBox="1"/>
            <p:nvPr/>
          </p:nvSpPr>
          <p:spPr>
            <a:xfrm rot="16200000">
              <a:off x="10902025" y="2924510"/>
              <a:ext cx="1860326" cy="369332"/>
            </a:xfrm>
            <a:prstGeom prst="rect">
              <a:avLst/>
            </a:prstGeom>
            <a:noFill/>
          </p:spPr>
          <p:txBody>
            <a:bodyPr wrap="square" rtlCol="0">
              <a:spAutoFit/>
            </a:bodyPr>
            <a:lstStyle/>
            <a:p>
              <a:r>
                <a:rPr lang="en-IN" b="1" dirty="0">
                  <a:solidFill>
                    <a:schemeClr val="bg2"/>
                  </a:solidFill>
                </a:rPr>
                <a:t>        SOLUTION</a:t>
              </a:r>
            </a:p>
          </p:txBody>
        </p:sp>
      </p:grpSp>
      <p:grpSp>
        <p:nvGrpSpPr>
          <p:cNvPr id="25" name="Group 24">
            <a:extLst>
              <a:ext uri="{FF2B5EF4-FFF2-40B4-BE49-F238E27FC236}">
                <a16:creationId xmlns:a16="http://schemas.microsoft.com/office/drawing/2014/main" id="{85B9E2FB-FE78-447B-858C-7D12ED18785D}"/>
              </a:ext>
            </a:extLst>
          </p:cNvPr>
          <p:cNvGrpSpPr/>
          <p:nvPr/>
        </p:nvGrpSpPr>
        <p:grpSpPr>
          <a:xfrm>
            <a:off x="-10699680" y="190869"/>
            <a:ext cx="12192000" cy="6858000"/>
            <a:chOff x="0" y="0"/>
            <a:chExt cx="12192000" cy="6858000"/>
          </a:xfrm>
        </p:grpSpPr>
        <p:sp>
          <p:nvSpPr>
            <p:cNvPr id="26" name="Rectangle 25">
              <a:extLst>
                <a:ext uri="{FF2B5EF4-FFF2-40B4-BE49-F238E27FC236}">
                  <a16:creationId xmlns:a16="http://schemas.microsoft.com/office/drawing/2014/main" id="{B0DD79D4-4E02-4A54-8D34-D38DB610D6EA}"/>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reeform: Shape 26">
              <a:extLst>
                <a:ext uri="{FF2B5EF4-FFF2-40B4-BE49-F238E27FC236}">
                  <a16:creationId xmlns:a16="http://schemas.microsoft.com/office/drawing/2014/main" id="{56DB1300-536D-4A73-B266-661C14918AF0}"/>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207CD3CB-E1C6-48D7-86BE-FBAD3ED85F4E}"/>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7E569C25-57D2-47C4-B27C-98BC9AAA6EA8}"/>
                </a:ext>
              </a:extLst>
            </p:cNvPr>
            <p:cNvSpPr txBox="1"/>
            <p:nvPr/>
          </p:nvSpPr>
          <p:spPr>
            <a:xfrm rot="16200000">
              <a:off x="11274044" y="2777520"/>
              <a:ext cx="1249986" cy="400110"/>
            </a:xfrm>
            <a:prstGeom prst="rect">
              <a:avLst/>
            </a:prstGeom>
            <a:noFill/>
          </p:spPr>
          <p:txBody>
            <a:bodyPr wrap="square" rtlCol="0">
              <a:spAutoFit/>
            </a:bodyPr>
            <a:lstStyle/>
            <a:p>
              <a:r>
                <a:rPr lang="en-IN" sz="2000" b="1" dirty="0">
                  <a:solidFill>
                    <a:schemeClr val="bg2"/>
                  </a:solidFill>
                </a:rPr>
                <a:t> PROJECT</a:t>
              </a:r>
            </a:p>
          </p:txBody>
        </p:sp>
      </p:grpSp>
      <p:grpSp>
        <p:nvGrpSpPr>
          <p:cNvPr id="30" name="Group 29">
            <a:extLst>
              <a:ext uri="{FF2B5EF4-FFF2-40B4-BE49-F238E27FC236}">
                <a16:creationId xmlns:a16="http://schemas.microsoft.com/office/drawing/2014/main" id="{1BA513FF-B8AD-4965-8E49-CE7F2BDCE3D8}"/>
              </a:ext>
            </a:extLst>
          </p:cNvPr>
          <p:cNvGrpSpPr/>
          <p:nvPr/>
        </p:nvGrpSpPr>
        <p:grpSpPr>
          <a:xfrm>
            <a:off x="-11132564" y="190869"/>
            <a:ext cx="12192000" cy="6858000"/>
            <a:chOff x="0" y="0"/>
            <a:chExt cx="12192000" cy="6858000"/>
          </a:xfrm>
        </p:grpSpPr>
        <p:sp>
          <p:nvSpPr>
            <p:cNvPr id="31" name="Rectangle 30">
              <a:extLst>
                <a:ext uri="{FF2B5EF4-FFF2-40B4-BE49-F238E27FC236}">
                  <a16:creationId xmlns:a16="http://schemas.microsoft.com/office/drawing/2014/main" id="{F27F34B0-0321-409C-B7CD-E35FF53FEE73}"/>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reeform: Shape 31">
              <a:extLst>
                <a:ext uri="{FF2B5EF4-FFF2-40B4-BE49-F238E27FC236}">
                  <a16:creationId xmlns:a16="http://schemas.microsoft.com/office/drawing/2014/main" id="{83369939-A6A8-44D1-8FA5-144B8E82D9DA}"/>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32">
              <a:extLst>
                <a:ext uri="{FF2B5EF4-FFF2-40B4-BE49-F238E27FC236}">
                  <a16:creationId xmlns:a16="http://schemas.microsoft.com/office/drawing/2014/main" id="{621160FD-BA64-4F0D-AAAD-561C4CEE77D8}"/>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CB052975-CDE6-481A-BC33-005E98361364}"/>
                </a:ext>
              </a:extLst>
            </p:cNvPr>
            <p:cNvSpPr txBox="1"/>
            <p:nvPr/>
          </p:nvSpPr>
          <p:spPr>
            <a:xfrm rot="16200000">
              <a:off x="11274044" y="2777520"/>
              <a:ext cx="1249986" cy="400110"/>
            </a:xfrm>
            <a:prstGeom prst="rect">
              <a:avLst/>
            </a:prstGeom>
            <a:noFill/>
          </p:spPr>
          <p:txBody>
            <a:bodyPr wrap="square" rtlCol="0">
              <a:spAutoFit/>
            </a:bodyPr>
            <a:lstStyle/>
            <a:p>
              <a:r>
                <a:rPr lang="en-IN" sz="2000" b="1" dirty="0">
                  <a:solidFill>
                    <a:schemeClr val="bg2"/>
                  </a:solidFill>
                </a:rPr>
                <a:t> PROJECT</a:t>
              </a:r>
            </a:p>
          </p:txBody>
        </p:sp>
      </p:grpSp>
      <p:grpSp>
        <p:nvGrpSpPr>
          <p:cNvPr id="45" name="Group 44">
            <a:extLst>
              <a:ext uri="{FF2B5EF4-FFF2-40B4-BE49-F238E27FC236}">
                <a16:creationId xmlns:a16="http://schemas.microsoft.com/office/drawing/2014/main" id="{C9AAE73A-3CFA-45E3-8DE0-0602F4851FB1}"/>
              </a:ext>
            </a:extLst>
          </p:cNvPr>
          <p:cNvGrpSpPr/>
          <p:nvPr/>
        </p:nvGrpSpPr>
        <p:grpSpPr>
          <a:xfrm>
            <a:off x="-11578651" y="254492"/>
            <a:ext cx="12192000" cy="6858000"/>
            <a:chOff x="0" y="0"/>
            <a:chExt cx="12192000" cy="6858000"/>
          </a:xfrm>
        </p:grpSpPr>
        <p:sp>
          <p:nvSpPr>
            <p:cNvPr id="46" name="Rectangle 45">
              <a:extLst>
                <a:ext uri="{FF2B5EF4-FFF2-40B4-BE49-F238E27FC236}">
                  <a16:creationId xmlns:a16="http://schemas.microsoft.com/office/drawing/2014/main" id="{08AE35D3-7452-4B39-8C90-34F453883876}"/>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Freeform: Shape 46">
              <a:extLst>
                <a:ext uri="{FF2B5EF4-FFF2-40B4-BE49-F238E27FC236}">
                  <a16:creationId xmlns:a16="http://schemas.microsoft.com/office/drawing/2014/main" id="{F6E5DDEB-5C25-4C78-A965-1C7A8EBD121F}"/>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A528A891-4AA6-49E9-A308-75842C665BDF}"/>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9A9EF7FA-9E79-49D4-A820-790E8392D1FA}"/>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PROJECT</a:t>
              </a:r>
            </a:p>
          </p:txBody>
        </p:sp>
      </p:grpSp>
      <p:grpSp>
        <p:nvGrpSpPr>
          <p:cNvPr id="50" name="Group 49">
            <a:extLst>
              <a:ext uri="{FF2B5EF4-FFF2-40B4-BE49-F238E27FC236}">
                <a16:creationId xmlns:a16="http://schemas.microsoft.com/office/drawing/2014/main" id="{E51E1B46-81C5-4080-8F4B-98B3F933DB31}"/>
              </a:ext>
            </a:extLst>
          </p:cNvPr>
          <p:cNvGrpSpPr/>
          <p:nvPr/>
        </p:nvGrpSpPr>
        <p:grpSpPr>
          <a:xfrm>
            <a:off x="-12033292" y="338897"/>
            <a:ext cx="12192000" cy="6858000"/>
            <a:chOff x="0" y="0"/>
            <a:chExt cx="12192000" cy="6858000"/>
          </a:xfrm>
        </p:grpSpPr>
        <p:sp>
          <p:nvSpPr>
            <p:cNvPr id="51" name="Rectangle 50">
              <a:extLst>
                <a:ext uri="{FF2B5EF4-FFF2-40B4-BE49-F238E27FC236}">
                  <a16:creationId xmlns:a16="http://schemas.microsoft.com/office/drawing/2014/main" id="{7DE71105-7217-4DB4-AA60-20F7702CACF7}"/>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reeform: Shape 51">
              <a:extLst>
                <a:ext uri="{FF2B5EF4-FFF2-40B4-BE49-F238E27FC236}">
                  <a16:creationId xmlns:a16="http://schemas.microsoft.com/office/drawing/2014/main" id="{8B0B6366-74CA-4D4C-A72F-D3EFA2A280C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82E67316-AAEF-4A1C-8B72-1195A3BD1137}"/>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66FF4A75-0C5B-49D1-A8FF-C597F62A7AC4}"/>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PROJECT</a:t>
              </a:r>
            </a:p>
          </p:txBody>
        </p:sp>
      </p:grpSp>
      <p:grpSp>
        <p:nvGrpSpPr>
          <p:cNvPr id="55" name="Group 54">
            <a:extLst>
              <a:ext uri="{FF2B5EF4-FFF2-40B4-BE49-F238E27FC236}">
                <a16:creationId xmlns:a16="http://schemas.microsoft.com/office/drawing/2014/main" id="{7782686B-B04E-4CE8-A28B-45AAF0058C7A}"/>
              </a:ext>
            </a:extLst>
          </p:cNvPr>
          <p:cNvGrpSpPr/>
          <p:nvPr/>
        </p:nvGrpSpPr>
        <p:grpSpPr>
          <a:xfrm>
            <a:off x="-12448219" y="423302"/>
            <a:ext cx="12192000" cy="6858000"/>
            <a:chOff x="0" y="0"/>
            <a:chExt cx="12192000" cy="6858000"/>
          </a:xfrm>
        </p:grpSpPr>
        <p:sp>
          <p:nvSpPr>
            <p:cNvPr id="56" name="Rectangle 55">
              <a:extLst>
                <a:ext uri="{FF2B5EF4-FFF2-40B4-BE49-F238E27FC236}">
                  <a16:creationId xmlns:a16="http://schemas.microsoft.com/office/drawing/2014/main" id="{E2593D7D-38D3-4838-8076-1042108678BE}"/>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Freeform: Shape 56">
              <a:extLst>
                <a:ext uri="{FF2B5EF4-FFF2-40B4-BE49-F238E27FC236}">
                  <a16:creationId xmlns:a16="http://schemas.microsoft.com/office/drawing/2014/main" id="{BC1A864C-575B-424B-A031-DB128E4F464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Rectangle 57">
              <a:extLst>
                <a:ext uri="{FF2B5EF4-FFF2-40B4-BE49-F238E27FC236}">
                  <a16:creationId xmlns:a16="http://schemas.microsoft.com/office/drawing/2014/main" id="{73110C36-2C48-4E0B-9431-4B0116A2AC3E}"/>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a:extLst>
                <a:ext uri="{FF2B5EF4-FFF2-40B4-BE49-F238E27FC236}">
                  <a16:creationId xmlns:a16="http://schemas.microsoft.com/office/drawing/2014/main" id="{786C8C90-0B66-48FC-AA26-642F4C51DB70}"/>
                </a:ext>
              </a:extLst>
            </p:cNvPr>
            <p:cNvSpPr txBox="1"/>
            <p:nvPr/>
          </p:nvSpPr>
          <p:spPr>
            <a:xfrm rot="16200000">
              <a:off x="11060980" y="2579844"/>
              <a:ext cx="1676115" cy="369332"/>
            </a:xfrm>
            <a:prstGeom prst="rect">
              <a:avLst/>
            </a:prstGeom>
            <a:noFill/>
          </p:spPr>
          <p:txBody>
            <a:bodyPr wrap="square" rtlCol="0">
              <a:spAutoFit/>
            </a:bodyPr>
            <a:lstStyle/>
            <a:p>
              <a:r>
                <a:rPr lang="en-IN" b="1" dirty="0">
                  <a:solidFill>
                    <a:schemeClr val="bg2"/>
                  </a:solidFill>
                </a:rPr>
                <a:t>THANK YOU</a:t>
              </a:r>
            </a:p>
          </p:txBody>
        </p:sp>
      </p:grpSp>
    </p:spTree>
    <p:extLst>
      <p:ext uri="{BB962C8B-B14F-4D97-AF65-F5344CB8AC3E}">
        <p14:creationId xmlns:p14="http://schemas.microsoft.com/office/powerpoint/2010/main" val="3359421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0A3F1FB-4D2F-4148-869F-0C7266A7A9C0}"/>
              </a:ext>
            </a:extLst>
          </p:cNvPr>
          <p:cNvGrpSpPr/>
          <p:nvPr/>
        </p:nvGrpSpPr>
        <p:grpSpPr>
          <a:xfrm>
            <a:off x="-15935" y="18582"/>
            <a:ext cx="12192000" cy="6858000"/>
            <a:chOff x="0" y="0"/>
            <a:chExt cx="12192000" cy="6858000"/>
          </a:xfrm>
        </p:grpSpPr>
        <p:sp>
          <p:nvSpPr>
            <p:cNvPr id="2" name="Rectangle 1">
              <a:extLst>
                <a:ext uri="{FF2B5EF4-FFF2-40B4-BE49-F238E27FC236}">
                  <a16:creationId xmlns:a16="http://schemas.microsoft.com/office/drawing/2014/main" id="{B442BA2C-1A4E-4AC8-B183-250BBBF8CC54}"/>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a16="http://schemas.microsoft.com/office/drawing/2014/main" id="{E6F7B54E-3C8F-4A54-AFF1-1CA729B06746}"/>
                </a:ext>
              </a:extLst>
            </p:cNvPr>
            <p:cNvSpPr/>
            <p:nvPr/>
          </p:nvSpPr>
          <p:spPr>
            <a:xfrm>
              <a:off x="11376581" y="1358667"/>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D176A3C-4E50-4223-B051-6F2409B350C9}"/>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FC623E9-41ED-4CBD-8F6F-B3BF1ACAF9B3}"/>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WELCOME</a:t>
              </a:r>
            </a:p>
          </p:txBody>
        </p:sp>
      </p:grpSp>
      <p:grpSp>
        <p:nvGrpSpPr>
          <p:cNvPr id="10" name="Group 9">
            <a:extLst>
              <a:ext uri="{FF2B5EF4-FFF2-40B4-BE49-F238E27FC236}">
                <a16:creationId xmlns:a16="http://schemas.microsoft.com/office/drawing/2014/main" id="{A0C92FAE-EEDB-43D1-A148-033750090674}"/>
              </a:ext>
            </a:extLst>
          </p:cNvPr>
          <p:cNvGrpSpPr/>
          <p:nvPr/>
        </p:nvGrpSpPr>
        <p:grpSpPr>
          <a:xfrm>
            <a:off x="-423645" y="42841"/>
            <a:ext cx="12192000" cy="6858000"/>
            <a:chOff x="0" y="0"/>
            <a:chExt cx="12192000" cy="6858000"/>
          </a:xfrm>
        </p:grpSpPr>
        <p:sp>
          <p:nvSpPr>
            <p:cNvPr id="11" name="Rectangle 10">
              <a:extLst>
                <a:ext uri="{FF2B5EF4-FFF2-40B4-BE49-F238E27FC236}">
                  <a16:creationId xmlns:a16="http://schemas.microsoft.com/office/drawing/2014/main" id="{31A6DD7A-B05B-41B7-8D60-6837640E55DD}"/>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Shape 11">
              <a:extLst>
                <a:ext uri="{FF2B5EF4-FFF2-40B4-BE49-F238E27FC236}">
                  <a16:creationId xmlns:a16="http://schemas.microsoft.com/office/drawing/2014/main" id="{C860AC2F-F237-4D78-9405-85FDF41A9A0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16690A2-41CD-4067-AD67-1621F760595C}"/>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2D685B65-427D-4127-9B77-61AB90519538}"/>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ABOUT US</a:t>
              </a:r>
            </a:p>
          </p:txBody>
        </p:sp>
      </p:grpSp>
      <p:grpSp>
        <p:nvGrpSpPr>
          <p:cNvPr id="15" name="Group 14">
            <a:extLst>
              <a:ext uri="{FF2B5EF4-FFF2-40B4-BE49-F238E27FC236}">
                <a16:creationId xmlns:a16="http://schemas.microsoft.com/office/drawing/2014/main" id="{078E05B1-4896-4EC8-B199-A5FD104DD900}"/>
              </a:ext>
            </a:extLst>
          </p:cNvPr>
          <p:cNvGrpSpPr/>
          <p:nvPr/>
        </p:nvGrpSpPr>
        <p:grpSpPr>
          <a:xfrm>
            <a:off x="-820978" y="127246"/>
            <a:ext cx="12195418" cy="6858000"/>
            <a:chOff x="-3418" y="-63623"/>
            <a:chExt cx="12195418" cy="6858000"/>
          </a:xfrm>
        </p:grpSpPr>
        <p:sp>
          <p:nvSpPr>
            <p:cNvPr id="16" name="Rectangle 15">
              <a:extLst>
                <a:ext uri="{FF2B5EF4-FFF2-40B4-BE49-F238E27FC236}">
                  <a16:creationId xmlns:a16="http://schemas.microsoft.com/office/drawing/2014/main" id="{81B92BA2-F5E2-4303-8D7F-A81D31150D32}"/>
                </a:ext>
              </a:extLst>
            </p:cNvPr>
            <p:cNvSpPr/>
            <p:nvPr/>
          </p:nvSpPr>
          <p:spPr>
            <a:xfrm>
              <a:off x="-3418" y="-63623"/>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reeform: Shape 16">
              <a:extLst>
                <a:ext uri="{FF2B5EF4-FFF2-40B4-BE49-F238E27FC236}">
                  <a16:creationId xmlns:a16="http://schemas.microsoft.com/office/drawing/2014/main" id="{7A09F701-9A67-431E-8D99-E774960E910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8B6341D-9966-4757-A339-E0FC5BC67BA1}"/>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A98ACC23-25A7-4136-BF1D-A9C39BF104A8}"/>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tx1">
                      <a:lumMod val="50000"/>
                      <a:lumOff val="50000"/>
                    </a:schemeClr>
                  </a:solidFill>
                </a:rPr>
                <a:t>SOLUTION</a:t>
              </a:r>
            </a:p>
          </p:txBody>
        </p:sp>
      </p:grpSp>
      <p:grpSp>
        <p:nvGrpSpPr>
          <p:cNvPr id="20" name="Group 19">
            <a:extLst>
              <a:ext uri="{FF2B5EF4-FFF2-40B4-BE49-F238E27FC236}">
                <a16:creationId xmlns:a16="http://schemas.microsoft.com/office/drawing/2014/main" id="{40CF9B55-FE92-4C0E-9601-F6731B2C03CB}"/>
              </a:ext>
            </a:extLst>
          </p:cNvPr>
          <p:cNvGrpSpPr/>
          <p:nvPr/>
        </p:nvGrpSpPr>
        <p:grpSpPr>
          <a:xfrm>
            <a:off x="-1258253" y="190869"/>
            <a:ext cx="12192000" cy="6858000"/>
            <a:chOff x="0" y="0"/>
            <a:chExt cx="12192000" cy="6858000"/>
          </a:xfrm>
        </p:grpSpPr>
        <p:sp>
          <p:nvSpPr>
            <p:cNvPr id="21" name="Rectangle 20">
              <a:extLst>
                <a:ext uri="{FF2B5EF4-FFF2-40B4-BE49-F238E27FC236}">
                  <a16:creationId xmlns:a16="http://schemas.microsoft.com/office/drawing/2014/main" id="{35079A5D-80F3-479C-9957-C577B178382C}"/>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874D3D4D-138C-481D-95B4-78ED0AB462EB}"/>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E36F84C7-1C93-4E73-A32C-47C1AFDE179C}"/>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280D1AB8-20F5-4995-838F-7836498EB433}"/>
                </a:ext>
              </a:extLst>
            </p:cNvPr>
            <p:cNvSpPr txBox="1"/>
            <p:nvPr/>
          </p:nvSpPr>
          <p:spPr>
            <a:xfrm rot="16200000">
              <a:off x="10902025" y="2924510"/>
              <a:ext cx="1860326" cy="369332"/>
            </a:xfrm>
            <a:prstGeom prst="rect">
              <a:avLst/>
            </a:prstGeom>
            <a:noFill/>
          </p:spPr>
          <p:txBody>
            <a:bodyPr wrap="square" rtlCol="0">
              <a:spAutoFit/>
            </a:bodyPr>
            <a:lstStyle/>
            <a:p>
              <a:r>
                <a:rPr lang="en-IN" b="1" dirty="0">
                  <a:solidFill>
                    <a:schemeClr val="bg2"/>
                  </a:solidFill>
                </a:rPr>
                <a:t>        SOLUTION</a:t>
              </a:r>
            </a:p>
          </p:txBody>
        </p:sp>
      </p:grpSp>
      <p:grpSp>
        <p:nvGrpSpPr>
          <p:cNvPr id="25" name="Group 24">
            <a:extLst>
              <a:ext uri="{FF2B5EF4-FFF2-40B4-BE49-F238E27FC236}">
                <a16:creationId xmlns:a16="http://schemas.microsoft.com/office/drawing/2014/main" id="{85B9E2FB-FE78-447B-858C-7D12ED18785D}"/>
              </a:ext>
            </a:extLst>
          </p:cNvPr>
          <p:cNvGrpSpPr/>
          <p:nvPr/>
        </p:nvGrpSpPr>
        <p:grpSpPr>
          <a:xfrm>
            <a:off x="-1722088" y="254492"/>
            <a:ext cx="12192000" cy="6858000"/>
            <a:chOff x="0" y="0"/>
            <a:chExt cx="12192000" cy="6858000"/>
          </a:xfrm>
        </p:grpSpPr>
        <p:sp>
          <p:nvSpPr>
            <p:cNvPr id="26" name="Rectangle 25">
              <a:extLst>
                <a:ext uri="{FF2B5EF4-FFF2-40B4-BE49-F238E27FC236}">
                  <a16:creationId xmlns:a16="http://schemas.microsoft.com/office/drawing/2014/main" id="{B0DD79D4-4E02-4A54-8D34-D38DB610D6EA}"/>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reeform: Shape 26">
              <a:extLst>
                <a:ext uri="{FF2B5EF4-FFF2-40B4-BE49-F238E27FC236}">
                  <a16:creationId xmlns:a16="http://schemas.microsoft.com/office/drawing/2014/main" id="{56DB1300-536D-4A73-B266-661C14918AF0}"/>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207CD3CB-E1C6-48D7-86BE-FBAD3ED85F4E}"/>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7E569C25-57D2-47C4-B27C-98BC9AAA6EA8}"/>
                </a:ext>
              </a:extLst>
            </p:cNvPr>
            <p:cNvSpPr txBox="1"/>
            <p:nvPr/>
          </p:nvSpPr>
          <p:spPr>
            <a:xfrm rot="16200000">
              <a:off x="11274044" y="2777520"/>
              <a:ext cx="1249986" cy="400110"/>
            </a:xfrm>
            <a:prstGeom prst="rect">
              <a:avLst/>
            </a:prstGeom>
            <a:noFill/>
          </p:spPr>
          <p:txBody>
            <a:bodyPr wrap="square" rtlCol="0">
              <a:spAutoFit/>
            </a:bodyPr>
            <a:lstStyle/>
            <a:p>
              <a:r>
                <a:rPr lang="en-IN" sz="2000" b="1" dirty="0">
                  <a:solidFill>
                    <a:schemeClr val="bg2"/>
                  </a:solidFill>
                </a:rPr>
                <a:t> PROJECT</a:t>
              </a:r>
            </a:p>
          </p:txBody>
        </p:sp>
      </p:grpSp>
      <p:grpSp>
        <p:nvGrpSpPr>
          <p:cNvPr id="30" name="Group 29">
            <a:extLst>
              <a:ext uri="{FF2B5EF4-FFF2-40B4-BE49-F238E27FC236}">
                <a16:creationId xmlns:a16="http://schemas.microsoft.com/office/drawing/2014/main" id="{1BA513FF-B8AD-4965-8E49-CE7F2BDCE3D8}"/>
              </a:ext>
            </a:extLst>
          </p:cNvPr>
          <p:cNvGrpSpPr/>
          <p:nvPr/>
        </p:nvGrpSpPr>
        <p:grpSpPr>
          <a:xfrm>
            <a:off x="-2129798" y="318115"/>
            <a:ext cx="12192000" cy="6858000"/>
            <a:chOff x="0" y="0"/>
            <a:chExt cx="12192000" cy="6858000"/>
          </a:xfrm>
        </p:grpSpPr>
        <p:sp>
          <p:nvSpPr>
            <p:cNvPr id="31" name="Rectangle 30">
              <a:extLst>
                <a:ext uri="{FF2B5EF4-FFF2-40B4-BE49-F238E27FC236}">
                  <a16:creationId xmlns:a16="http://schemas.microsoft.com/office/drawing/2014/main" id="{F27F34B0-0321-409C-B7CD-E35FF53FEE73}"/>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reeform: Shape 31">
              <a:extLst>
                <a:ext uri="{FF2B5EF4-FFF2-40B4-BE49-F238E27FC236}">
                  <a16:creationId xmlns:a16="http://schemas.microsoft.com/office/drawing/2014/main" id="{83369939-A6A8-44D1-8FA5-144B8E82D9DA}"/>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32">
              <a:extLst>
                <a:ext uri="{FF2B5EF4-FFF2-40B4-BE49-F238E27FC236}">
                  <a16:creationId xmlns:a16="http://schemas.microsoft.com/office/drawing/2014/main" id="{621160FD-BA64-4F0D-AAAD-561C4CEE77D8}"/>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CB052975-CDE6-481A-BC33-005E98361364}"/>
                </a:ext>
              </a:extLst>
            </p:cNvPr>
            <p:cNvSpPr txBox="1"/>
            <p:nvPr/>
          </p:nvSpPr>
          <p:spPr>
            <a:xfrm rot="16200000">
              <a:off x="11274044" y="2777520"/>
              <a:ext cx="1249986" cy="400110"/>
            </a:xfrm>
            <a:prstGeom prst="rect">
              <a:avLst/>
            </a:prstGeom>
            <a:noFill/>
          </p:spPr>
          <p:txBody>
            <a:bodyPr wrap="square" rtlCol="0">
              <a:spAutoFit/>
            </a:bodyPr>
            <a:lstStyle/>
            <a:p>
              <a:r>
                <a:rPr lang="en-IN" sz="2000" b="1" dirty="0">
                  <a:solidFill>
                    <a:schemeClr val="bg2"/>
                  </a:solidFill>
                </a:rPr>
                <a:t> PROJECT</a:t>
              </a:r>
            </a:p>
          </p:txBody>
        </p:sp>
      </p:grpSp>
      <p:grpSp>
        <p:nvGrpSpPr>
          <p:cNvPr id="45" name="Group 44">
            <a:extLst>
              <a:ext uri="{FF2B5EF4-FFF2-40B4-BE49-F238E27FC236}">
                <a16:creationId xmlns:a16="http://schemas.microsoft.com/office/drawing/2014/main" id="{C9AAE73A-3CFA-45E3-8DE0-0602F4851FB1}"/>
              </a:ext>
            </a:extLst>
          </p:cNvPr>
          <p:cNvGrpSpPr/>
          <p:nvPr/>
        </p:nvGrpSpPr>
        <p:grpSpPr>
          <a:xfrm>
            <a:off x="-2584758" y="423302"/>
            <a:ext cx="12192000" cy="6858000"/>
            <a:chOff x="0" y="0"/>
            <a:chExt cx="12192000" cy="6858000"/>
          </a:xfrm>
        </p:grpSpPr>
        <p:sp>
          <p:nvSpPr>
            <p:cNvPr id="46" name="Rectangle 45">
              <a:extLst>
                <a:ext uri="{FF2B5EF4-FFF2-40B4-BE49-F238E27FC236}">
                  <a16:creationId xmlns:a16="http://schemas.microsoft.com/office/drawing/2014/main" id="{08AE35D3-7452-4B39-8C90-34F453883876}"/>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Freeform: Shape 46">
              <a:extLst>
                <a:ext uri="{FF2B5EF4-FFF2-40B4-BE49-F238E27FC236}">
                  <a16:creationId xmlns:a16="http://schemas.microsoft.com/office/drawing/2014/main" id="{F6E5DDEB-5C25-4C78-A965-1C7A8EBD121F}"/>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A528A891-4AA6-49E9-A308-75842C665BDF}"/>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9A9EF7FA-9E79-49D4-A820-790E8392D1FA}"/>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PROJECT</a:t>
              </a:r>
            </a:p>
          </p:txBody>
        </p:sp>
      </p:grpSp>
      <p:grpSp>
        <p:nvGrpSpPr>
          <p:cNvPr id="50" name="Group 49">
            <a:extLst>
              <a:ext uri="{FF2B5EF4-FFF2-40B4-BE49-F238E27FC236}">
                <a16:creationId xmlns:a16="http://schemas.microsoft.com/office/drawing/2014/main" id="{E51E1B46-81C5-4080-8F4B-98B3F933DB31}"/>
              </a:ext>
            </a:extLst>
          </p:cNvPr>
          <p:cNvGrpSpPr/>
          <p:nvPr/>
        </p:nvGrpSpPr>
        <p:grpSpPr>
          <a:xfrm>
            <a:off x="-3047487" y="491683"/>
            <a:ext cx="12192000" cy="6858000"/>
            <a:chOff x="0" y="0"/>
            <a:chExt cx="12192000" cy="6858000"/>
          </a:xfrm>
        </p:grpSpPr>
        <p:sp>
          <p:nvSpPr>
            <p:cNvPr id="51" name="Rectangle 50">
              <a:extLst>
                <a:ext uri="{FF2B5EF4-FFF2-40B4-BE49-F238E27FC236}">
                  <a16:creationId xmlns:a16="http://schemas.microsoft.com/office/drawing/2014/main" id="{7DE71105-7217-4DB4-AA60-20F7702CACF7}"/>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reeform: Shape 51">
              <a:extLst>
                <a:ext uri="{FF2B5EF4-FFF2-40B4-BE49-F238E27FC236}">
                  <a16:creationId xmlns:a16="http://schemas.microsoft.com/office/drawing/2014/main" id="{8B0B6366-74CA-4D4C-A72F-D3EFA2A280C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82E67316-AAEF-4A1C-8B72-1195A3BD1137}"/>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66FF4A75-0C5B-49D1-A8FF-C597F62A7AC4}"/>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PROJECT</a:t>
              </a:r>
            </a:p>
          </p:txBody>
        </p:sp>
      </p:grpSp>
      <p:grpSp>
        <p:nvGrpSpPr>
          <p:cNvPr id="55" name="Group 54">
            <a:extLst>
              <a:ext uri="{FF2B5EF4-FFF2-40B4-BE49-F238E27FC236}">
                <a16:creationId xmlns:a16="http://schemas.microsoft.com/office/drawing/2014/main" id="{7782686B-B04E-4CE8-A28B-45AAF0058C7A}"/>
              </a:ext>
            </a:extLst>
          </p:cNvPr>
          <p:cNvGrpSpPr/>
          <p:nvPr/>
        </p:nvGrpSpPr>
        <p:grpSpPr>
          <a:xfrm>
            <a:off x="-3403977" y="560064"/>
            <a:ext cx="12192000" cy="6858000"/>
            <a:chOff x="0" y="0"/>
            <a:chExt cx="12192000" cy="6858000"/>
          </a:xfrm>
        </p:grpSpPr>
        <p:sp>
          <p:nvSpPr>
            <p:cNvPr id="56" name="Rectangle 55">
              <a:extLst>
                <a:ext uri="{FF2B5EF4-FFF2-40B4-BE49-F238E27FC236}">
                  <a16:creationId xmlns:a16="http://schemas.microsoft.com/office/drawing/2014/main" id="{E2593D7D-38D3-4838-8076-1042108678BE}"/>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Freeform: Shape 56">
              <a:extLst>
                <a:ext uri="{FF2B5EF4-FFF2-40B4-BE49-F238E27FC236}">
                  <a16:creationId xmlns:a16="http://schemas.microsoft.com/office/drawing/2014/main" id="{BC1A864C-575B-424B-A031-DB128E4F464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9" name="TextBox 58">
              <a:extLst>
                <a:ext uri="{FF2B5EF4-FFF2-40B4-BE49-F238E27FC236}">
                  <a16:creationId xmlns:a16="http://schemas.microsoft.com/office/drawing/2014/main" id="{786C8C90-0B66-48FC-AA26-642F4C51DB70}"/>
                </a:ext>
              </a:extLst>
            </p:cNvPr>
            <p:cNvSpPr txBox="1"/>
            <p:nvPr/>
          </p:nvSpPr>
          <p:spPr>
            <a:xfrm rot="16200000">
              <a:off x="11060980" y="2579844"/>
              <a:ext cx="1676115" cy="369332"/>
            </a:xfrm>
            <a:prstGeom prst="rect">
              <a:avLst/>
            </a:prstGeom>
            <a:noFill/>
          </p:spPr>
          <p:txBody>
            <a:bodyPr wrap="square" rtlCol="0">
              <a:spAutoFit/>
            </a:bodyPr>
            <a:lstStyle/>
            <a:p>
              <a:r>
                <a:rPr lang="en-IN" b="1" dirty="0">
                  <a:solidFill>
                    <a:schemeClr val="bg2"/>
                  </a:solidFill>
                </a:rPr>
                <a:t>THANK YOU</a:t>
              </a:r>
            </a:p>
          </p:txBody>
        </p:sp>
      </p:grpSp>
      <p:sp>
        <p:nvSpPr>
          <p:cNvPr id="5" name="TextBox 4">
            <a:extLst>
              <a:ext uri="{FF2B5EF4-FFF2-40B4-BE49-F238E27FC236}">
                <a16:creationId xmlns:a16="http://schemas.microsoft.com/office/drawing/2014/main" id="{E01BEC70-C953-4FCA-9791-98B31F460530}"/>
              </a:ext>
            </a:extLst>
          </p:cNvPr>
          <p:cNvSpPr txBox="1"/>
          <p:nvPr/>
        </p:nvSpPr>
        <p:spPr>
          <a:xfrm>
            <a:off x="2686656" y="3123392"/>
            <a:ext cx="5840909" cy="923330"/>
          </a:xfrm>
          <a:prstGeom prst="rect">
            <a:avLst/>
          </a:prstGeom>
          <a:noFill/>
        </p:spPr>
        <p:txBody>
          <a:bodyPr wrap="square" rtlCol="0">
            <a:spAutoFit/>
          </a:bodyPr>
          <a:lstStyle/>
          <a:p>
            <a:r>
              <a:rPr lang="en-IN" sz="5400" dirty="0">
                <a:latin typeface="Bell MT" panose="02020503060305020303" pitchFamily="18" charset="0"/>
              </a:rPr>
              <a:t>THANK YOU!</a:t>
            </a:r>
          </a:p>
        </p:txBody>
      </p:sp>
    </p:spTree>
    <p:extLst>
      <p:ext uri="{BB962C8B-B14F-4D97-AF65-F5344CB8AC3E}">
        <p14:creationId xmlns:p14="http://schemas.microsoft.com/office/powerpoint/2010/main" val="1180339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0A3F1FB-4D2F-4148-869F-0C7266A7A9C0}"/>
              </a:ext>
            </a:extLst>
          </p:cNvPr>
          <p:cNvGrpSpPr/>
          <p:nvPr/>
        </p:nvGrpSpPr>
        <p:grpSpPr>
          <a:xfrm>
            <a:off x="-26725" y="11030"/>
            <a:ext cx="12192000" cy="6858000"/>
            <a:chOff x="0" y="0"/>
            <a:chExt cx="12192000" cy="6858000"/>
          </a:xfrm>
        </p:grpSpPr>
        <p:sp>
          <p:nvSpPr>
            <p:cNvPr id="2" name="Rectangle 1">
              <a:extLst>
                <a:ext uri="{FF2B5EF4-FFF2-40B4-BE49-F238E27FC236}">
                  <a16:creationId xmlns:a16="http://schemas.microsoft.com/office/drawing/2014/main" id="{B442BA2C-1A4E-4AC8-B183-250BBBF8CC54}"/>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a16="http://schemas.microsoft.com/office/drawing/2014/main" id="{E6F7B54E-3C8F-4A54-AFF1-1CA729B06746}"/>
                </a:ext>
              </a:extLst>
            </p:cNvPr>
            <p:cNvSpPr/>
            <p:nvPr/>
          </p:nvSpPr>
          <p:spPr>
            <a:xfrm>
              <a:off x="11376581" y="1358667"/>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D176A3C-4E50-4223-B051-6F2409B350C9}"/>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FC623E9-41ED-4CBD-8F6F-B3BF1ACAF9B3}"/>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WELCOME</a:t>
              </a:r>
            </a:p>
          </p:txBody>
        </p:sp>
      </p:grpSp>
      <p:grpSp>
        <p:nvGrpSpPr>
          <p:cNvPr id="10" name="Group 9">
            <a:extLst>
              <a:ext uri="{FF2B5EF4-FFF2-40B4-BE49-F238E27FC236}">
                <a16:creationId xmlns:a16="http://schemas.microsoft.com/office/drawing/2014/main" id="{A0C92FAE-EEDB-43D1-A148-033750090674}"/>
              </a:ext>
            </a:extLst>
          </p:cNvPr>
          <p:cNvGrpSpPr/>
          <p:nvPr/>
        </p:nvGrpSpPr>
        <p:grpSpPr>
          <a:xfrm>
            <a:off x="-9422403" y="63623"/>
            <a:ext cx="12192000" cy="6858000"/>
            <a:chOff x="0" y="0"/>
            <a:chExt cx="12192000" cy="6858000"/>
          </a:xfrm>
        </p:grpSpPr>
        <p:sp>
          <p:nvSpPr>
            <p:cNvPr id="11" name="Rectangle 10">
              <a:extLst>
                <a:ext uri="{FF2B5EF4-FFF2-40B4-BE49-F238E27FC236}">
                  <a16:creationId xmlns:a16="http://schemas.microsoft.com/office/drawing/2014/main" id="{31A6DD7A-B05B-41B7-8D60-6837640E55DD}"/>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Shape 11">
              <a:extLst>
                <a:ext uri="{FF2B5EF4-FFF2-40B4-BE49-F238E27FC236}">
                  <a16:creationId xmlns:a16="http://schemas.microsoft.com/office/drawing/2014/main" id="{C860AC2F-F237-4D78-9405-85FDF41A9A0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16690A2-41CD-4067-AD67-1621F760595C}"/>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2D685B65-427D-4127-9B77-61AB90519538}"/>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ABOUT US</a:t>
              </a:r>
            </a:p>
          </p:txBody>
        </p:sp>
      </p:grpSp>
      <p:grpSp>
        <p:nvGrpSpPr>
          <p:cNvPr id="15" name="Group 14">
            <a:extLst>
              <a:ext uri="{FF2B5EF4-FFF2-40B4-BE49-F238E27FC236}">
                <a16:creationId xmlns:a16="http://schemas.microsoft.com/office/drawing/2014/main" id="{078E05B1-4896-4EC8-B199-A5FD104DD900}"/>
              </a:ext>
            </a:extLst>
          </p:cNvPr>
          <p:cNvGrpSpPr/>
          <p:nvPr/>
        </p:nvGrpSpPr>
        <p:grpSpPr>
          <a:xfrm>
            <a:off x="-9817760" y="95435"/>
            <a:ext cx="12195418" cy="6858000"/>
            <a:chOff x="-3418" y="-63623"/>
            <a:chExt cx="12195418" cy="6858000"/>
          </a:xfrm>
        </p:grpSpPr>
        <p:sp>
          <p:nvSpPr>
            <p:cNvPr id="16" name="Rectangle 15">
              <a:extLst>
                <a:ext uri="{FF2B5EF4-FFF2-40B4-BE49-F238E27FC236}">
                  <a16:creationId xmlns:a16="http://schemas.microsoft.com/office/drawing/2014/main" id="{81B92BA2-F5E2-4303-8D7F-A81D31150D32}"/>
                </a:ext>
              </a:extLst>
            </p:cNvPr>
            <p:cNvSpPr/>
            <p:nvPr/>
          </p:nvSpPr>
          <p:spPr>
            <a:xfrm>
              <a:off x="-3418" y="-63623"/>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reeform: Shape 16">
              <a:extLst>
                <a:ext uri="{FF2B5EF4-FFF2-40B4-BE49-F238E27FC236}">
                  <a16:creationId xmlns:a16="http://schemas.microsoft.com/office/drawing/2014/main" id="{7A09F701-9A67-431E-8D99-E774960E910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8B6341D-9966-4757-A339-E0FC5BC67BA1}"/>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A98ACC23-25A7-4136-BF1D-A9C39BF104A8}"/>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tx1">
                      <a:lumMod val="50000"/>
                      <a:lumOff val="50000"/>
                    </a:schemeClr>
                  </a:solidFill>
                </a:rPr>
                <a:t>SOLUTION</a:t>
              </a:r>
            </a:p>
          </p:txBody>
        </p:sp>
      </p:grpSp>
      <p:grpSp>
        <p:nvGrpSpPr>
          <p:cNvPr id="20" name="Group 19">
            <a:extLst>
              <a:ext uri="{FF2B5EF4-FFF2-40B4-BE49-F238E27FC236}">
                <a16:creationId xmlns:a16="http://schemas.microsoft.com/office/drawing/2014/main" id="{40CF9B55-FE92-4C0E-9601-F6731B2C03CB}"/>
              </a:ext>
            </a:extLst>
          </p:cNvPr>
          <p:cNvGrpSpPr/>
          <p:nvPr/>
        </p:nvGrpSpPr>
        <p:grpSpPr>
          <a:xfrm>
            <a:off x="-10257011" y="127246"/>
            <a:ext cx="12192000" cy="6858000"/>
            <a:chOff x="0" y="0"/>
            <a:chExt cx="12192000" cy="6858000"/>
          </a:xfrm>
        </p:grpSpPr>
        <p:sp>
          <p:nvSpPr>
            <p:cNvPr id="21" name="Rectangle 20">
              <a:extLst>
                <a:ext uri="{FF2B5EF4-FFF2-40B4-BE49-F238E27FC236}">
                  <a16:creationId xmlns:a16="http://schemas.microsoft.com/office/drawing/2014/main" id="{35079A5D-80F3-479C-9957-C577B178382C}"/>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874D3D4D-138C-481D-95B4-78ED0AB462EB}"/>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E36F84C7-1C93-4E73-A32C-47C1AFDE179C}"/>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280D1AB8-20F5-4995-838F-7836498EB433}"/>
                </a:ext>
              </a:extLst>
            </p:cNvPr>
            <p:cNvSpPr txBox="1"/>
            <p:nvPr/>
          </p:nvSpPr>
          <p:spPr>
            <a:xfrm rot="16200000">
              <a:off x="10902025" y="2924510"/>
              <a:ext cx="1860326" cy="369332"/>
            </a:xfrm>
            <a:prstGeom prst="rect">
              <a:avLst/>
            </a:prstGeom>
            <a:noFill/>
          </p:spPr>
          <p:txBody>
            <a:bodyPr wrap="square" rtlCol="0">
              <a:spAutoFit/>
            </a:bodyPr>
            <a:lstStyle/>
            <a:p>
              <a:r>
                <a:rPr lang="en-IN" b="1" dirty="0">
                  <a:solidFill>
                    <a:schemeClr val="bg2"/>
                  </a:solidFill>
                </a:rPr>
                <a:t>        SOLUTION</a:t>
              </a:r>
            </a:p>
          </p:txBody>
        </p:sp>
      </p:grpSp>
      <p:grpSp>
        <p:nvGrpSpPr>
          <p:cNvPr id="25" name="Group 24">
            <a:extLst>
              <a:ext uri="{FF2B5EF4-FFF2-40B4-BE49-F238E27FC236}">
                <a16:creationId xmlns:a16="http://schemas.microsoft.com/office/drawing/2014/main" id="{85B9E2FB-FE78-447B-858C-7D12ED18785D}"/>
              </a:ext>
            </a:extLst>
          </p:cNvPr>
          <p:cNvGrpSpPr/>
          <p:nvPr/>
        </p:nvGrpSpPr>
        <p:grpSpPr>
          <a:xfrm>
            <a:off x="-10699680" y="190869"/>
            <a:ext cx="12192000" cy="6858000"/>
            <a:chOff x="0" y="0"/>
            <a:chExt cx="12192000" cy="6858000"/>
          </a:xfrm>
        </p:grpSpPr>
        <p:sp>
          <p:nvSpPr>
            <p:cNvPr id="26" name="Rectangle 25">
              <a:extLst>
                <a:ext uri="{FF2B5EF4-FFF2-40B4-BE49-F238E27FC236}">
                  <a16:creationId xmlns:a16="http://schemas.microsoft.com/office/drawing/2014/main" id="{B0DD79D4-4E02-4A54-8D34-D38DB610D6EA}"/>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reeform: Shape 26">
              <a:extLst>
                <a:ext uri="{FF2B5EF4-FFF2-40B4-BE49-F238E27FC236}">
                  <a16:creationId xmlns:a16="http://schemas.microsoft.com/office/drawing/2014/main" id="{56DB1300-536D-4A73-B266-661C14918AF0}"/>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207CD3CB-E1C6-48D7-86BE-FBAD3ED85F4E}"/>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7E569C25-57D2-47C4-B27C-98BC9AAA6EA8}"/>
                </a:ext>
              </a:extLst>
            </p:cNvPr>
            <p:cNvSpPr txBox="1"/>
            <p:nvPr/>
          </p:nvSpPr>
          <p:spPr>
            <a:xfrm rot="16200000">
              <a:off x="11274044" y="2777520"/>
              <a:ext cx="1249986" cy="400110"/>
            </a:xfrm>
            <a:prstGeom prst="rect">
              <a:avLst/>
            </a:prstGeom>
            <a:noFill/>
          </p:spPr>
          <p:txBody>
            <a:bodyPr wrap="square" rtlCol="0">
              <a:spAutoFit/>
            </a:bodyPr>
            <a:lstStyle/>
            <a:p>
              <a:r>
                <a:rPr lang="en-IN" sz="2000" b="1" dirty="0">
                  <a:solidFill>
                    <a:schemeClr val="bg2"/>
                  </a:solidFill>
                </a:rPr>
                <a:t> PROJECT</a:t>
              </a:r>
            </a:p>
          </p:txBody>
        </p:sp>
      </p:grpSp>
      <p:grpSp>
        <p:nvGrpSpPr>
          <p:cNvPr id="30" name="Group 29">
            <a:extLst>
              <a:ext uri="{FF2B5EF4-FFF2-40B4-BE49-F238E27FC236}">
                <a16:creationId xmlns:a16="http://schemas.microsoft.com/office/drawing/2014/main" id="{1BA513FF-B8AD-4965-8E49-CE7F2BDCE3D8}"/>
              </a:ext>
            </a:extLst>
          </p:cNvPr>
          <p:cNvGrpSpPr/>
          <p:nvPr/>
        </p:nvGrpSpPr>
        <p:grpSpPr>
          <a:xfrm>
            <a:off x="-11132564" y="190869"/>
            <a:ext cx="12192000" cy="6858000"/>
            <a:chOff x="0" y="0"/>
            <a:chExt cx="12192000" cy="6858000"/>
          </a:xfrm>
        </p:grpSpPr>
        <p:sp>
          <p:nvSpPr>
            <p:cNvPr id="31" name="Rectangle 30">
              <a:extLst>
                <a:ext uri="{FF2B5EF4-FFF2-40B4-BE49-F238E27FC236}">
                  <a16:creationId xmlns:a16="http://schemas.microsoft.com/office/drawing/2014/main" id="{F27F34B0-0321-409C-B7CD-E35FF53FEE73}"/>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reeform: Shape 31">
              <a:extLst>
                <a:ext uri="{FF2B5EF4-FFF2-40B4-BE49-F238E27FC236}">
                  <a16:creationId xmlns:a16="http://schemas.microsoft.com/office/drawing/2014/main" id="{83369939-A6A8-44D1-8FA5-144B8E82D9DA}"/>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32">
              <a:extLst>
                <a:ext uri="{FF2B5EF4-FFF2-40B4-BE49-F238E27FC236}">
                  <a16:creationId xmlns:a16="http://schemas.microsoft.com/office/drawing/2014/main" id="{621160FD-BA64-4F0D-AAAD-561C4CEE77D8}"/>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CB052975-CDE6-481A-BC33-005E98361364}"/>
                </a:ext>
              </a:extLst>
            </p:cNvPr>
            <p:cNvSpPr txBox="1"/>
            <p:nvPr/>
          </p:nvSpPr>
          <p:spPr>
            <a:xfrm rot="16200000">
              <a:off x="11274044" y="2777520"/>
              <a:ext cx="1249986" cy="400110"/>
            </a:xfrm>
            <a:prstGeom prst="rect">
              <a:avLst/>
            </a:prstGeom>
            <a:noFill/>
          </p:spPr>
          <p:txBody>
            <a:bodyPr wrap="square" rtlCol="0">
              <a:spAutoFit/>
            </a:bodyPr>
            <a:lstStyle/>
            <a:p>
              <a:r>
                <a:rPr lang="en-IN" sz="2000" b="1" dirty="0">
                  <a:solidFill>
                    <a:schemeClr val="bg2"/>
                  </a:solidFill>
                </a:rPr>
                <a:t> PROJECT</a:t>
              </a:r>
            </a:p>
          </p:txBody>
        </p:sp>
      </p:grpSp>
      <p:grpSp>
        <p:nvGrpSpPr>
          <p:cNvPr id="45" name="Group 44">
            <a:extLst>
              <a:ext uri="{FF2B5EF4-FFF2-40B4-BE49-F238E27FC236}">
                <a16:creationId xmlns:a16="http://schemas.microsoft.com/office/drawing/2014/main" id="{C9AAE73A-3CFA-45E3-8DE0-0602F4851FB1}"/>
              </a:ext>
            </a:extLst>
          </p:cNvPr>
          <p:cNvGrpSpPr/>
          <p:nvPr/>
        </p:nvGrpSpPr>
        <p:grpSpPr>
          <a:xfrm>
            <a:off x="-11578651" y="254492"/>
            <a:ext cx="12192000" cy="6858000"/>
            <a:chOff x="0" y="0"/>
            <a:chExt cx="12192000" cy="6858000"/>
          </a:xfrm>
        </p:grpSpPr>
        <p:sp>
          <p:nvSpPr>
            <p:cNvPr id="46" name="Rectangle 45">
              <a:extLst>
                <a:ext uri="{FF2B5EF4-FFF2-40B4-BE49-F238E27FC236}">
                  <a16:creationId xmlns:a16="http://schemas.microsoft.com/office/drawing/2014/main" id="{08AE35D3-7452-4B39-8C90-34F453883876}"/>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Freeform: Shape 46">
              <a:extLst>
                <a:ext uri="{FF2B5EF4-FFF2-40B4-BE49-F238E27FC236}">
                  <a16:creationId xmlns:a16="http://schemas.microsoft.com/office/drawing/2014/main" id="{F6E5DDEB-5C25-4C78-A965-1C7A8EBD121F}"/>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A528A891-4AA6-49E9-A308-75842C665BDF}"/>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9A9EF7FA-9E79-49D4-A820-790E8392D1FA}"/>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PROJECT</a:t>
              </a:r>
            </a:p>
          </p:txBody>
        </p:sp>
      </p:grpSp>
      <p:grpSp>
        <p:nvGrpSpPr>
          <p:cNvPr id="50" name="Group 49">
            <a:extLst>
              <a:ext uri="{FF2B5EF4-FFF2-40B4-BE49-F238E27FC236}">
                <a16:creationId xmlns:a16="http://schemas.microsoft.com/office/drawing/2014/main" id="{E51E1B46-81C5-4080-8F4B-98B3F933DB31}"/>
              </a:ext>
            </a:extLst>
          </p:cNvPr>
          <p:cNvGrpSpPr/>
          <p:nvPr/>
        </p:nvGrpSpPr>
        <p:grpSpPr>
          <a:xfrm>
            <a:off x="-12033292" y="338897"/>
            <a:ext cx="12192000" cy="6858000"/>
            <a:chOff x="0" y="0"/>
            <a:chExt cx="12192000" cy="6858000"/>
          </a:xfrm>
        </p:grpSpPr>
        <p:sp>
          <p:nvSpPr>
            <p:cNvPr id="51" name="Rectangle 50">
              <a:extLst>
                <a:ext uri="{FF2B5EF4-FFF2-40B4-BE49-F238E27FC236}">
                  <a16:creationId xmlns:a16="http://schemas.microsoft.com/office/drawing/2014/main" id="{7DE71105-7217-4DB4-AA60-20F7702CACF7}"/>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reeform: Shape 51">
              <a:extLst>
                <a:ext uri="{FF2B5EF4-FFF2-40B4-BE49-F238E27FC236}">
                  <a16:creationId xmlns:a16="http://schemas.microsoft.com/office/drawing/2014/main" id="{8B0B6366-74CA-4D4C-A72F-D3EFA2A280C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82E67316-AAEF-4A1C-8B72-1195A3BD1137}"/>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66FF4A75-0C5B-49D1-A8FF-C597F62A7AC4}"/>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PROJECT</a:t>
              </a:r>
            </a:p>
          </p:txBody>
        </p:sp>
      </p:grpSp>
      <p:grpSp>
        <p:nvGrpSpPr>
          <p:cNvPr id="55" name="Group 54">
            <a:extLst>
              <a:ext uri="{FF2B5EF4-FFF2-40B4-BE49-F238E27FC236}">
                <a16:creationId xmlns:a16="http://schemas.microsoft.com/office/drawing/2014/main" id="{7782686B-B04E-4CE8-A28B-45AAF0058C7A}"/>
              </a:ext>
            </a:extLst>
          </p:cNvPr>
          <p:cNvGrpSpPr/>
          <p:nvPr/>
        </p:nvGrpSpPr>
        <p:grpSpPr>
          <a:xfrm>
            <a:off x="-12448219" y="423302"/>
            <a:ext cx="12192000" cy="6858000"/>
            <a:chOff x="0" y="0"/>
            <a:chExt cx="12192000" cy="6858000"/>
          </a:xfrm>
        </p:grpSpPr>
        <p:sp>
          <p:nvSpPr>
            <p:cNvPr id="56" name="Rectangle 55">
              <a:extLst>
                <a:ext uri="{FF2B5EF4-FFF2-40B4-BE49-F238E27FC236}">
                  <a16:creationId xmlns:a16="http://schemas.microsoft.com/office/drawing/2014/main" id="{E2593D7D-38D3-4838-8076-1042108678BE}"/>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Freeform: Shape 56">
              <a:extLst>
                <a:ext uri="{FF2B5EF4-FFF2-40B4-BE49-F238E27FC236}">
                  <a16:creationId xmlns:a16="http://schemas.microsoft.com/office/drawing/2014/main" id="{BC1A864C-575B-424B-A031-DB128E4F464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Rectangle 57">
              <a:extLst>
                <a:ext uri="{FF2B5EF4-FFF2-40B4-BE49-F238E27FC236}">
                  <a16:creationId xmlns:a16="http://schemas.microsoft.com/office/drawing/2014/main" id="{73110C36-2C48-4E0B-9431-4B0116A2AC3E}"/>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a:extLst>
                <a:ext uri="{FF2B5EF4-FFF2-40B4-BE49-F238E27FC236}">
                  <a16:creationId xmlns:a16="http://schemas.microsoft.com/office/drawing/2014/main" id="{786C8C90-0B66-48FC-AA26-642F4C51DB70}"/>
                </a:ext>
              </a:extLst>
            </p:cNvPr>
            <p:cNvSpPr txBox="1"/>
            <p:nvPr/>
          </p:nvSpPr>
          <p:spPr>
            <a:xfrm rot="16200000">
              <a:off x="11060980" y="2579844"/>
              <a:ext cx="1676115" cy="369332"/>
            </a:xfrm>
            <a:prstGeom prst="rect">
              <a:avLst/>
            </a:prstGeom>
            <a:noFill/>
          </p:spPr>
          <p:txBody>
            <a:bodyPr wrap="square" rtlCol="0">
              <a:spAutoFit/>
            </a:bodyPr>
            <a:lstStyle/>
            <a:p>
              <a:r>
                <a:rPr lang="en-IN" b="1" dirty="0">
                  <a:solidFill>
                    <a:schemeClr val="bg2"/>
                  </a:solidFill>
                </a:rPr>
                <a:t>THANK YOU</a:t>
              </a:r>
            </a:p>
          </p:txBody>
        </p:sp>
      </p:grpSp>
      <p:sp>
        <p:nvSpPr>
          <p:cNvPr id="5" name="TextBox 4">
            <a:extLst>
              <a:ext uri="{FF2B5EF4-FFF2-40B4-BE49-F238E27FC236}">
                <a16:creationId xmlns:a16="http://schemas.microsoft.com/office/drawing/2014/main" id="{CB7923E2-113A-43D3-BBEA-68F57159C972}"/>
              </a:ext>
            </a:extLst>
          </p:cNvPr>
          <p:cNvSpPr txBox="1"/>
          <p:nvPr/>
        </p:nvSpPr>
        <p:spPr>
          <a:xfrm>
            <a:off x="4409262" y="2388440"/>
            <a:ext cx="5181600" cy="1200329"/>
          </a:xfrm>
          <a:prstGeom prst="rect">
            <a:avLst/>
          </a:prstGeom>
          <a:noFill/>
        </p:spPr>
        <p:txBody>
          <a:bodyPr wrap="square" rtlCol="0">
            <a:spAutoFit/>
          </a:bodyPr>
          <a:lstStyle/>
          <a:p>
            <a:r>
              <a:rPr lang="en-IN" sz="7200" dirty="0"/>
              <a:t>   WELCOME</a:t>
            </a:r>
          </a:p>
        </p:txBody>
      </p:sp>
      <p:sp>
        <p:nvSpPr>
          <p:cNvPr id="6" name="TextBox 5">
            <a:extLst>
              <a:ext uri="{FF2B5EF4-FFF2-40B4-BE49-F238E27FC236}">
                <a16:creationId xmlns:a16="http://schemas.microsoft.com/office/drawing/2014/main" id="{DDA4B50D-2BD5-4347-AF30-4260D37BEFFF}"/>
              </a:ext>
            </a:extLst>
          </p:cNvPr>
          <p:cNvSpPr txBox="1"/>
          <p:nvPr/>
        </p:nvSpPr>
        <p:spPr>
          <a:xfrm>
            <a:off x="7777199" y="3524435"/>
            <a:ext cx="2951594" cy="369332"/>
          </a:xfrm>
          <a:prstGeom prst="rect">
            <a:avLst/>
          </a:prstGeom>
          <a:noFill/>
        </p:spPr>
        <p:txBody>
          <a:bodyPr wrap="square" rtlCol="0">
            <a:spAutoFit/>
          </a:bodyPr>
          <a:lstStyle/>
          <a:p>
            <a:r>
              <a:rPr lang="en-IN" i="1" dirty="0"/>
              <a:t>- by CODINGBOND007</a:t>
            </a:r>
          </a:p>
        </p:txBody>
      </p:sp>
    </p:spTree>
    <p:extLst>
      <p:ext uri="{BB962C8B-B14F-4D97-AF65-F5344CB8AC3E}">
        <p14:creationId xmlns:p14="http://schemas.microsoft.com/office/powerpoint/2010/main" val="2607281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0A3F1FB-4D2F-4148-869F-0C7266A7A9C0}"/>
              </a:ext>
            </a:extLst>
          </p:cNvPr>
          <p:cNvGrpSpPr/>
          <p:nvPr/>
        </p:nvGrpSpPr>
        <p:grpSpPr>
          <a:xfrm>
            <a:off x="-15935" y="18582"/>
            <a:ext cx="12192000" cy="6858000"/>
            <a:chOff x="0" y="0"/>
            <a:chExt cx="12192000" cy="6858000"/>
          </a:xfrm>
        </p:grpSpPr>
        <p:sp>
          <p:nvSpPr>
            <p:cNvPr id="2" name="Rectangle 1">
              <a:extLst>
                <a:ext uri="{FF2B5EF4-FFF2-40B4-BE49-F238E27FC236}">
                  <a16:creationId xmlns:a16="http://schemas.microsoft.com/office/drawing/2014/main" id="{B442BA2C-1A4E-4AC8-B183-250BBBF8CC54}"/>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a16="http://schemas.microsoft.com/office/drawing/2014/main" id="{E6F7B54E-3C8F-4A54-AFF1-1CA729B06746}"/>
                </a:ext>
              </a:extLst>
            </p:cNvPr>
            <p:cNvSpPr/>
            <p:nvPr/>
          </p:nvSpPr>
          <p:spPr>
            <a:xfrm>
              <a:off x="11376581" y="1358667"/>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D176A3C-4E50-4223-B051-6F2409B350C9}"/>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FC623E9-41ED-4CBD-8F6F-B3BF1ACAF9B3}"/>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WELCOME</a:t>
              </a:r>
            </a:p>
          </p:txBody>
        </p:sp>
      </p:grpSp>
      <p:grpSp>
        <p:nvGrpSpPr>
          <p:cNvPr id="10" name="Group 9">
            <a:extLst>
              <a:ext uri="{FF2B5EF4-FFF2-40B4-BE49-F238E27FC236}">
                <a16:creationId xmlns:a16="http://schemas.microsoft.com/office/drawing/2014/main" id="{A0C92FAE-EEDB-43D1-A148-033750090674}"/>
              </a:ext>
            </a:extLst>
          </p:cNvPr>
          <p:cNvGrpSpPr/>
          <p:nvPr/>
        </p:nvGrpSpPr>
        <p:grpSpPr>
          <a:xfrm>
            <a:off x="-423645" y="42841"/>
            <a:ext cx="12192000" cy="6858000"/>
            <a:chOff x="0" y="0"/>
            <a:chExt cx="12192000" cy="6858000"/>
          </a:xfrm>
          <a:effectLst>
            <a:outerShdw blurRad="50800" dist="50800" dir="5400000" algn="ctr" rotWithShape="0">
              <a:schemeClr val="bg2"/>
            </a:outerShdw>
          </a:effectLst>
        </p:grpSpPr>
        <p:sp>
          <p:nvSpPr>
            <p:cNvPr id="11" name="Rectangle 10">
              <a:extLst>
                <a:ext uri="{FF2B5EF4-FFF2-40B4-BE49-F238E27FC236}">
                  <a16:creationId xmlns:a16="http://schemas.microsoft.com/office/drawing/2014/main" id="{31A6DD7A-B05B-41B7-8D60-6837640E55DD}"/>
                </a:ext>
              </a:extLst>
            </p:cNvPr>
            <p:cNvSpPr/>
            <p:nvPr/>
          </p:nvSpPr>
          <p:spPr>
            <a:xfrm>
              <a:off x="0" y="0"/>
              <a:ext cx="12192000" cy="6858000"/>
            </a:xfrm>
            <a:prstGeom prst="rect">
              <a:avLst/>
            </a:prstGeom>
            <a:solidFill>
              <a:schemeClr val="bg1"/>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reeform: Shape 11">
              <a:extLst>
                <a:ext uri="{FF2B5EF4-FFF2-40B4-BE49-F238E27FC236}">
                  <a16:creationId xmlns:a16="http://schemas.microsoft.com/office/drawing/2014/main" id="{C860AC2F-F237-4D78-9405-85FDF41A9A0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2D685B65-427D-4127-9B77-61AB90519538}"/>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ABOUT US</a:t>
              </a:r>
            </a:p>
          </p:txBody>
        </p:sp>
      </p:grpSp>
      <p:grpSp>
        <p:nvGrpSpPr>
          <p:cNvPr id="15" name="Group 14">
            <a:extLst>
              <a:ext uri="{FF2B5EF4-FFF2-40B4-BE49-F238E27FC236}">
                <a16:creationId xmlns:a16="http://schemas.microsoft.com/office/drawing/2014/main" id="{078E05B1-4896-4EC8-B199-A5FD104DD900}"/>
              </a:ext>
            </a:extLst>
          </p:cNvPr>
          <p:cNvGrpSpPr/>
          <p:nvPr/>
        </p:nvGrpSpPr>
        <p:grpSpPr>
          <a:xfrm>
            <a:off x="-9817760" y="95435"/>
            <a:ext cx="12195418" cy="6858000"/>
            <a:chOff x="-3418" y="-63623"/>
            <a:chExt cx="12195418" cy="6858000"/>
          </a:xfrm>
        </p:grpSpPr>
        <p:sp>
          <p:nvSpPr>
            <p:cNvPr id="16" name="Rectangle 15">
              <a:extLst>
                <a:ext uri="{FF2B5EF4-FFF2-40B4-BE49-F238E27FC236}">
                  <a16:creationId xmlns:a16="http://schemas.microsoft.com/office/drawing/2014/main" id="{81B92BA2-F5E2-4303-8D7F-A81D31150D32}"/>
                </a:ext>
              </a:extLst>
            </p:cNvPr>
            <p:cNvSpPr/>
            <p:nvPr/>
          </p:nvSpPr>
          <p:spPr>
            <a:xfrm>
              <a:off x="-3418" y="-63623"/>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reeform: Shape 16">
              <a:extLst>
                <a:ext uri="{FF2B5EF4-FFF2-40B4-BE49-F238E27FC236}">
                  <a16:creationId xmlns:a16="http://schemas.microsoft.com/office/drawing/2014/main" id="{7A09F701-9A67-431E-8D99-E774960E910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8B6341D-9966-4757-A339-E0FC5BC67BA1}"/>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A98ACC23-25A7-4136-BF1D-A9C39BF104A8}"/>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tx1">
                      <a:lumMod val="50000"/>
                      <a:lumOff val="50000"/>
                    </a:schemeClr>
                  </a:solidFill>
                </a:rPr>
                <a:t>SOLUTION</a:t>
              </a:r>
            </a:p>
          </p:txBody>
        </p:sp>
      </p:grpSp>
      <p:grpSp>
        <p:nvGrpSpPr>
          <p:cNvPr id="20" name="Group 19">
            <a:extLst>
              <a:ext uri="{FF2B5EF4-FFF2-40B4-BE49-F238E27FC236}">
                <a16:creationId xmlns:a16="http://schemas.microsoft.com/office/drawing/2014/main" id="{40CF9B55-FE92-4C0E-9601-F6731B2C03CB}"/>
              </a:ext>
            </a:extLst>
          </p:cNvPr>
          <p:cNvGrpSpPr/>
          <p:nvPr/>
        </p:nvGrpSpPr>
        <p:grpSpPr>
          <a:xfrm>
            <a:off x="-10257011" y="127246"/>
            <a:ext cx="12192000" cy="6858000"/>
            <a:chOff x="0" y="0"/>
            <a:chExt cx="12192000" cy="6858000"/>
          </a:xfrm>
        </p:grpSpPr>
        <p:sp>
          <p:nvSpPr>
            <p:cNvPr id="21" name="Rectangle 20">
              <a:extLst>
                <a:ext uri="{FF2B5EF4-FFF2-40B4-BE49-F238E27FC236}">
                  <a16:creationId xmlns:a16="http://schemas.microsoft.com/office/drawing/2014/main" id="{35079A5D-80F3-479C-9957-C577B178382C}"/>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874D3D4D-138C-481D-95B4-78ED0AB462EB}"/>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E36F84C7-1C93-4E73-A32C-47C1AFDE179C}"/>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280D1AB8-20F5-4995-838F-7836498EB433}"/>
                </a:ext>
              </a:extLst>
            </p:cNvPr>
            <p:cNvSpPr txBox="1"/>
            <p:nvPr/>
          </p:nvSpPr>
          <p:spPr>
            <a:xfrm rot="16200000">
              <a:off x="10902025" y="2924510"/>
              <a:ext cx="1860326" cy="369332"/>
            </a:xfrm>
            <a:prstGeom prst="rect">
              <a:avLst/>
            </a:prstGeom>
            <a:noFill/>
          </p:spPr>
          <p:txBody>
            <a:bodyPr wrap="square" rtlCol="0">
              <a:spAutoFit/>
            </a:bodyPr>
            <a:lstStyle/>
            <a:p>
              <a:r>
                <a:rPr lang="en-IN" b="1" dirty="0">
                  <a:solidFill>
                    <a:schemeClr val="bg2"/>
                  </a:solidFill>
                </a:rPr>
                <a:t>        SOLUTION</a:t>
              </a:r>
            </a:p>
          </p:txBody>
        </p:sp>
      </p:grpSp>
      <p:grpSp>
        <p:nvGrpSpPr>
          <p:cNvPr id="25" name="Group 24">
            <a:extLst>
              <a:ext uri="{FF2B5EF4-FFF2-40B4-BE49-F238E27FC236}">
                <a16:creationId xmlns:a16="http://schemas.microsoft.com/office/drawing/2014/main" id="{85B9E2FB-FE78-447B-858C-7D12ED18785D}"/>
              </a:ext>
            </a:extLst>
          </p:cNvPr>
          <p:cNvGrpSpPr/>
          <p:nvPr/>
        </p:nvGrpSpPr>
        <p:grpSpPr>
          <a:xfrm>
            <a:off x="-10699680" y="190869"/>
            <a:ext cx="12192000" cy="6858000"/>
            <a:chOff x="0" y="0"/>
            <a:chExt cx="12192000" cy="6858000"/>
          </a:xfrm>
        </p:grpSpPr>
        <p:sp>
          <p:nvSpPr>
            <p:cNvPr id="26" name="Rectangle 25">
              <a:extLst>
                <a:ext uri="{FF2B5EF4-FFF2-40B4-BE49-F238E27FC236}">
                  <a16:creationId xmlns:a16="http://schemas.microsoft.com/office/drawing/2014/main" id="{B0DD79D4-4E02-4A54-8D34-D38DB610D6EA}"/>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reeform: Shape 26">
              <a:extLst>
                <a:ext uri="{FF2B5EF4-FFF2-40B4-BE49-F238E27FC236}">
                  <a16:creationId xmlns:a16="http://schemas.microsoft.com/office/drawing/2014/main" id="{56DB1300-536D-4A73-B266-661C14918AF0}"/>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207CD3CB-E1C6-48D7-86BE-FBAD3ED85F4E}"/>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7E569C25-57D2-47C4-B27C-98BC9AAA6EA8}"/>
                </a:ext>
              </a:extLst>
            </p:cNvPr>
            <p:cNvSpPr txBox="1"/>
            <p:nvPr/>
          </p:nvSpPr>
          <p:spPr>
            <a:xfrm rot="16200000">
              <a:off x="11274044" y="2777520"/>
              <a:ext cx="1249986" cy="400110"/>
            </a:xfrm>
            <a:prstGeom prst="rect">
              <a:avLst/>
            </a:prstGeom>
            <a:noFill/>
          </p:spPr>
          <p:txBody>
            <a:bodyPr wrap="square" rtlCol="0">
              <a:spAutoFit/>
            </a:bodyPr>
            <a:lstStyle/>
            <a:p>
              <a:r>
                <a:rPr lang="en-IN" sz="2000" b="1" dirty="0">
                  <a:solidFill>
                    <a:schemeClr val="bg2"/>
                  </a:solidFill>
                </a:rPr>
                <a:t> PROJECT</a:t>
              </a:r>
            </a:p>
          </p:txBody>
        </p:sp>
      </p:grpSp>
      <p:grpSp>
        <p:nvGrpSpPr>
          <p:cNvPr id="30" name="Group 29">
            <a:extLst>
              <a:ext uri="{FF2B5EF4-FFF2-40B4-BE49-F238E27FC236}">
                <a16:creationId xmlns:a16="http://schemas.microsoft.com/office/drawing/2014/main" id="{1BA513FF-B8AD-4965-8E49-CE7F2BDCE3D8}"/>
              </a:ext>
            </a:extLst>
          </p:cNvPr>
          <p:cNvGrpSpPr/>
          <p:nvPr/>
        </p:nvGrpSpPr>
        <p:grpSpPr>
          <a:xfrm>
            <a:off x="-11132564" y="190869"/>
            <a:ext cx="12192000" cy="6858000"/>
            <a:chOff x="0" y="0"/>
            <a:chExt cx="12192000" cy="6858000"/>
          </a:xfrm>
        </p:grpSpPr>
        <p:sp>
          <p:nvSpPr>
            <p:cNvPr id="31" name="Rectangle 30">
              <a:extLst>
                <a:ext uri="{FF2B5EF4-FFF2-40B4-BE49-F238E27FC236}">
                  <a16:creationId xmlns:a16="http://schemas.microsoft.com/office/drawing/2014/main" id="{F27F34B0-0321-409C-B7CD-E35FF53FEE73}"/>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reeform: Shape 31">
              <a:extLst>
                <a:ext uri="{FF2B5EF4-FFF2-40B4-BE49-F238E27FC236}">
                  <a16:creationId xmlns:a16="http://schemas.microsoft.com/office/drawing/2014/main" id="{83369939-A6A8-44D1-8FA5-144B8E82D9DA}"/>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32">
              <a:extLst>
                <a:ext uri="{FF2B5EF4-FFF2-40B4-BE49-F238E27FC236}">
                  <a16:creationId xmlns:a16="http://schemas.microsoft.com/office/drawing/2014/main" id="{621160FD-BA64-4F0D-AAAD-561C4CEE77D8}"/>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CB052975-CDE6-481A-BC33-005E98361364}"/>
                </a:ext>
              </a:extLst>
            </p:cNvPr>
            <p:cNvSpPr txBox="1"/>
            <p:nvPr/>
          </p:nvSpPr>
          <p:spPr>
            <a:xfrm rot="16200000">
              <a:off x="11274044" y="2777520"/>
              <a:ext cx="1249986" cy="400110"/>
            </a:xfrm>
            <a:prstGeom prst="rect">
              <a:avLst/>
            </a:prstGeom>
            <a:noFill/>
          </p:spPr>
          <p:txBody>
            <a:bodyPr wrap="square" rtlCol="0">
              <a:spAutoFit/>
            </a:bodyPr>
            <a:lstStyle/>
            <a:p>
              <a:r>
                <a:rPr lang="en-IN" sz="2000" b="1" dirty="0">
                  <a:solidFill>
                    <a:schemeClr val="bg2"/>
                  </a:solidFill>
                </a:rPr>
                <a:t> PROJECT</a:t>
              </a:r>
            </a:p>
          </p:txBody>
        </p:sp>
      </p:grpSp>
      <p:grpSp>
        <p:nvGrpSpPr>
          <p:cNvPr id="45" name="Group 44">
            <a:extLst>
              <a:ext uri="{FF2B5EF4-FFF2-40B4-BE49-F238E27FC236}">
                <a16:creationId xmlns:a16="http://schemas.microsoft.com/office/drawing/2014/main" id="{C9AAE73A-3CFA-45E3-8DE0-0602F4851FB1}"/>
              </a:ext>
            </a:extLst>
          </p:cNvPr>
          <p:cNvGrpSpPr/>
          <p:nvPr/>
        </p:nvGrpSpPr>
        <p:grpSpPr>
          <a:xfrm>
            <a:off x="-11578651" y="254492"/>
            <a:ext cx="12192000" cy="6858000"/>
            <a:chOff x="0" y="0"/>
            <a:chExt cx="12192000" cy="6858000"/>
          </a:xfrm>
        </p:grpSpPr>
        <p:sp>
          <p:nvSpPr>
            <p:cNvPr id="46" name="Rectangle 45">
              <a:extLst>
                <a:ext uri="{FF2B5EF4-FFF2-40B4-BE49-F238E27FC236}">
                  <a16:creationId xmlns:a16="http://schemas.microsoft.com/office/drawing/2014/main" id="{08AE35D3-7452-4B39-8C90-34F453883876}"/>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Freeform: Shape 46">
              <a:extLst>
                <a:ext uri="{FF2B5EF4-FFF2-40B4-BE49-F238E27FC236}">
                  <a16:creationId xmlns:a16="http://schemas.microsoft.com/office/drawing/2014/main" id="{F6E5DDEB-5C25-4C78-A965-1C7A8EBD121F}"/>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A528A891-4AA6-49E9-A308-75842C665BDF}"/>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9A9EF7FA-9E79-49D4-A820-790E8392D1FA}"/>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PROJECT</a:t>
              </a:r>
            </a:p>
          </p:txBody>
        </p:sp>
      </p:grpSp>
      <p:grpSp>
        <p:nvGrpSpPr>
          <p:cNvPr id="50" name="Group 49">
            <a:extLst>
              <a:ext uri="{FF2B5EF4-FFF2-40B4-BE49-F238E27FC236}">
                <a16:creationId xmlns:a16="http://schemas.microsoft.com/office/drawing/2014/main" id="{E51E1B46-81C5-4080-8F4B-98B3F933DB31}"/>
              </a:ext>
            </a:extLst>
          </p:cNvPr>
          <p:cNvGrpSpPr/>
          <p:nvPr/>
        </p:nvGrpSpPr>
        <p:grpSpPr>
          <a:xfrm>
            <a:off x="-12033292" y="338897"/>
            <a:ext cx="12192000" cy="6858000"/>
            <a:chOff x="0" y="0"/>
            <a:chExt cx="12192000" cy="6858000"/>
          </a:xfrm>
        </p:grpSpPr>
        <p:sp>
          <p:nvSpPr>
            <p:cNvPr id="51" name="Rectangle 50">
              <a:extLst>
                <a:ext uri="{FF2B5EF4-FFF2-40B4-BE49-F238E27FC236}">
                  <a16:creationId xmlns:a16="http://schemas.microsoft.com/office/drawing/2014/main" id="{7DE71105-7217-4DB4-AA60-20F7702CACF7}"/>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reeform: Shape 51">
              <a:extLst>
                <a:ext uri="{FF2B5EF4-FFF2-40B4-BE49-F238E27FC236}">
                  <a16:creationId xmlns:a16="http://schemas.microsoft.com/office/drawing/2014/main" id="{8B0B6366-74CA-4D4C-A72F-D3EFA2A280C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82E67316-AAEF-4A1C-8B72-1195A3BD1137}"/>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66FF4A75-0C5B-49D1-A8FF-C597F62A7AC4}"/>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PROJECT</a:t>
              </a:r>
            </a:p>
          </p:txBody>
        </p:sp>
      </p:grpSp>
      <p:grpSp>
        <p:nvGrpSpPr>
          <p:cNvPr id="55" name="Group 54">
            <a:extLst>
              <a:ext uri="{FF2B5EF4-FFF2-40B4-BE49-F238E27FC236}">
                <a16:creationId xmlns:a16="http://schemas.microsoft.com/office/drawing/2014/main" id="{7782686B-B04E-4CE8-A28B-45AAF0058C7A}"/>
              </a:ext>
            </a:extLst>
          </p:cNvPr>
          <p:cNvGrpSpPr/>
          <p:nvPr/>
        </p:nvGrpSpPr>
        <p:grpSpPr>
          <a:xfrm>
            <a:off x="-12448219" y="423302"/>
            <a:ext cx="12192000" cy="6858000"/>
            <a:chOff x="0" y="0"/>
            <a:chExt cx="12192000" cy="6858000"/>
          </a:xfrm>
        </p:grpSpPr>
        <p:sp>
          <p:nvSpPr>
            <p:cNvPr id="56" name="Rectangle 55">
              <a:extLst>
                <a:ext uri="{FF2B5EF4-FFF2-40B4-BE49-F238E27FC236}">
                  <a16:creationId xmlns:a16="http://schemas.microsoft.com/office/drawing/2014/main" id="{E2593D7D-38D3-4838-8076-1042108678BE}"/>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Freeform: Shape 56">
              <a:extLst>
                <a:ext uri="{FF2B5EF4-FFF2-40B4-BE49-F238E27FC236}">
                  <a16:creationId xmlns:a16="http://schemas.microsoft.com/office/drawing/2014/main" id="{BC1A864C-575B-424B-A031-DB128E4F464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Rectangle 57">
              <a:extLst>
                <a:ext uri="{FF2B5EF4-FFF2-40B4-BE49-F238E27FC236}">
                  <a16:creationId xmlns:a16="http://schemas.microsoft.com/office/drawing/2014/main" id="{73110C36-2C48-4E0B-9431-4B0116A2AC3E}"/>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a:extLst>
                <a:ext uri="{FF2B5EF4-FFF2-40B4-BE49-F238E27FC236}">
                  <a16:creationId xmlns:a16="http://schemas.microsoft.com/office/drawing/2014/main" id="{786C8C90-0B66-48FC-AA26-642F4C51DB70}"/>
                </a:ext>
              </a:extLst>
            </p:cNvPr>
            <p:cNvSpPr txBox="1"/>
            <p:nvPr/>
          </p:nvSpPr>
          <p:spPr>
            <a:xfrm rot="16200000">
              <a:off x="11060980" y="2579844"/>
              <a:ext cx="1676115" cy="369332"/>
            </a:xfrm>
            <a:prstGeom prst="rect">
              <a:avLst/>
            </a:prstGeom>
            <a:noFill/>
          </p:spPr>
          <p:txBody>
            <a:bodyPr wrap="square" rtlCol="0">
              <a:spAutoFit/>
            </a:bodyPr>
            <a:lstStyle/>
            <a:p>
              <a:r>
                <a:rPr lang="en-IN" b="1" dirty="0">
                  <a:solidFill>
                    <a:schemeClr val="bg2"/>
                  </a:solidFill>
                </a:rPr>
                <a:t>THANK YOU</a:t>
              </a:r>
            </a:p>
          </p:txBody>
        </p:sp>
      </p:grpSp>
      <p:pic>
        <p:nvPicPr>
          <p:cNvPr id="5" name="Picture 4">
            <a:extLst>
              <a:ext uri="{FF2B5EF4-FFF2-40B4-BE49-F238E27FC236}">
                <a16:creationId xmlns:a16="http://schemas.microsoft.com/office/drawing/2014/main" id="{7668E108-2767-42DB-9173-D5EB069E5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902" y="1968591"/>
            <a:ext cx="1948176" cy="2103649"/>
          </a:xfrm>
          <a:prstGeom prst="rect">
            <a:avLst/>
          </a:prstGeom>
        </p:spPr>
      </p:pic>
      <p:sp>
        <p:nvSpPr>
          <p:cNvPr id="6" name="TextBox 5">
            <a:extLst>
              <a:ext uri="{FF2B5EF4-FFF2-40B4-BE49-F238E27FC236}">
                <a16:creationId xmlns:a16="http://schemas.microsoft.com/office/drawing/2014/main" id="{B5A8286B-90B4-436C-BD34-CC6203DDDEAA}"/>
              </a:ext>
            </a:extLst>
          </p:cNvPr>
          <p:cNvSpPr txBox="1"/>
          <p:nvPr/>
        </p:nvSpPr>
        <p:spPr>
          <a:xfrm>
            <a:off x="3573598" y="592927"/>
            <a:ext cx="7107514" cy="707886"/>
          </a:xfrm>
          <a:prstGeom prst="rect">
            <a:avLst/>
          </a:prstGeom>
          <a:noFill/>
        </p:spPr>
        <p:txBody>
          <a:bodyPr wrap="square" rtlCol="0">
            <a:spAutoFit/>
          </a:bodyPr>
          <a:lstStyle/>
          <a:p>
            <a:r>
              <a:rPr lang="en-IN" sz="4000" dirty="0">
                <a:latin typeface="Bell MT" panose="02020503060305020303" pitchFamily="18" charset="0"/>
              </a:rPr>
              <a:t>    CODINGBOND007 TEAM</a:t>
            </a:r>
          </a:p>
        </p:txBody>
      </p:sp>
      <p:pic>
        <p:nvPicPr>
          <p:cNvPr id="36" name="Picture 35">
            <a:extLst>
              <a:ext uri="{FF2B5EF4-FFF2-40B4-BE49-F238E27FC236}">
                <a16:creationId xmlns:a16="http://schemas.microsoft.com/office/drawing/2014/main" id="{D52E09E8-D1B6-4FE5-B3D9-FDA6D6D7C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6065" y="1912311"/>
            <a:ext cx="2091982" cy="2193535"/>
          </a:xfrm>
          <a:prstGeom prst="rect">
            <a:avLst/>
          </a:prstGeom>
        </p:spPr>
      </p:pic>
      <p:sp>
        <p:nvSpPr>
          <p:cNvPr id="39" name="TextBox 38">
            <a:extLst>
              <a:ext uri="{FF2B5EF4-FFF2-40B4-BE49-F238E27FC236}">
                <a16:creationId xmlns:a16="http://schemas.microsoft.com/office/drawing/2014/main" id="{CA0515DC-D424-411C-A089-548418EF9F74}"/>
              </a:ext>
            </a:extLst>
          </p:cNvPr>
          <p:cNvSpPr txBox="1"/>
          <p:nvPr/>
        </p:nvSpPr>
        <p:spPr>
          <a:xfrm>
            <a:off x="2723471" y="4315372"/>
            <a:ext cx="2430016" cy="646331"/>
          </a:xfrm>
          <a:prstGeom prst="rect">
            <a:avLst/>
          </a:prstGeom>
          <a:noFill/>
        </p:spPr>
        <p:txBody>
          <a:bodyPr wrap="square" rtlCol="0">
            <a:spAutoFit/>
          </a:bodyPr>
          <a:lstStyle/>
          <a:p>
            <a:r>
              <a:rPr lang="en-IN" dirty="0"/>
              <a:t>           HIMANSHU</a:t>
            </a:r>
          </a:p>
          <a:p>
            <a:r>
              <a:rPr lang="en-IN" dirty="0"/>
              <a:t>    2</a:t>
            </a:r>
            <a:r>
              <a:rPr lang="en-IN" baseline="30000" dirty="0"/>
              <a:t>nd</a:t>
            </a:r>
            <a:r>
              <a:rPr lang="en-IN" dirty="0"/>
              <a:t> year B.E ECE</a:t>
            </a:r>
          </a:p>
        </p:txBody>
      </p:sp>
      <p:sp>
        <p:nvSpPr>
          <p:cNvPr id="40" name="TextBox 39">
            <a:extLst>
              <a:ext uri="{FF2B5EF4-FFF2-40B4-BE49-F238E27FC236}">
                <a16:creationId xmlns:a16="http://schemas.microsoft.com/office/drawing/2014/main" id="{2285BE03-CEF2-42A3-97DB-08113CD7C309}"/>
              </a:ext>
            </a:extLst>
          </p:cNvPr>
          <p:cNvSpPr txBox="1"/>
          <p:nvPr/>
        </p:nvSpPr>
        <p:spPr>
          <a:xfrm>
            <a:off x="5402934" y="4289196"/>
            <a:ext cx="2343699" cy="646331"/>
          </a:xfrm>
          <a:prstGeom prst="rect">
            <a:avLst/>
          </a:prstGeom>
          <a:noFill/>
        </p:spPr>
        <p:txBody>
          <a:bodyPr wrap="square" rtlCol="0">
            <a:spAutoFit/>
          </a:bodyPr>
          <a:lstStyle/>
          <a:p>
            <a:r>
              <a:rPr lang="en-IN" dirty="0"/>
              <a:t>   VASANTH KUMAR G</a:t>
            </a:r>
          </a:p>
          <a:p>
            <a:r>
              <a:rPr lang="en-IN" dirty="0"/>
              <a:t>   1</a:t>
            </a:r>
            <a:r>
              <a:rPr lang="en-IN" baseline="30000" dirty="0"/>
              <a:t>st</a:t>
            </a:r>
            <a:r>
              <a:rPr lang="en-IN" dirty="0"/>
              <a:t> year B Tech IT</a:t>
            </a:r>
          </a:p>
        </p:txBody>
      </p:sp>
      <p:sp>
        <p:nvSpPr>
          <p:cNvPr id="41" name="TextBox 40">
            <a:extLst>
              <a:ext uri="{FF2B5EF4-FFF2-40B4-BE49-F238E27FC236}">
                <a16:creationId xmlns:a16="http://schemas.microsoft.com/office/drawing/2014/main" id="{1B7261F9-4AC1-4CEE-8276-62342AC891FF}"/>
              </a:ext>
            </a:extLst>
          </p:cNvPr>
          <p:cNvSpPr txBox="1"/>
          <p:nvPr/>
        </p:nvSpPr>
        <p:spPr>
          <a:xfrm>
            <a:off x="8317937" y="4315371"/>
            <a:ext cx="2216714" cy="646331"/>
          </a:xfrm>
          <a:prstGeom prst="rect">
            <a:avLst/>
          </a:prstGeom>
          <a:noFill/>
        </p:spPr>
        <p:txBody>
          <a:bodyPr wrap="square" rtlCol="0">
            <a:spAutoFit/>
          </a:bodyPr>
          <a:lstStyle/>
          <a:p>
            <a:r>
              <a:rPr lang="en-IN" dirty="0"/>
              <a:t>        PIYUSH</a:t>
            </a:r>
          </a:p>
          <a:p>
            <a:r>
              <a:rPr lang="en-IN" dirty="0"/>
              <a:t>2</a:t>
            </a:r>
            <a:r>
              <a:rPr lang="en-IN" baseline="30000" dirty="0"/>
              <a:t>nd</a:t>
            </a:r>
            <a:r>
              <a:rPr lang="en-IN" dirty="0"/>
              <a:t> year B.E CSC</a:t>
            </a:r>
          </a:p>
        </p:txBody>
      </p:sp>
      <p:pic>
        <p:nvPicPr>
          <p:cNvPr id="3" name="Picture 2">
            <a:extLst>
              <a:ext uri="{FF2B5EF4-FFF2-40B4-BE49-F238E27FC236}">
                <a16:creationId xmlns:a16="http://schemas.microsoft.com/office/drawing/2014/main" id="{4BDB7F41-8501-4750-960D-61175D822593}"/>
              </a:ext>
            </a:extLst>
          </p:cNvPr>
          <p:cNvPicPr>
            <a:picLocks noChangeAspect="1"/>
          </p:cNvPicPr>
          <p:nvPr/>
        </p:nvPicPr>
        <p:blipFill>
          <a:blip r:embed="rId4"/>
          <a:stretch>
            <a:fillRect/>
          </a:stretch>
        </p:blipFill>
        <p:spPr>
          <a:xfrm>
            <a:off x="8011033" y="1921307"/>
            <a:ext cx="2642335" cy="2292235"/>
          </a:xfrm>
          <a:prstGeom prst="rect">
            <a:avLst/>
          </a:prstGeom>
        </p:spPr>
      </p:pic>
    </p:spTree>
    <p:extLst>
      <p:ext uri="{BB962C8B-B14F-4D97-AF65-F5344CB8AC3E}">
        <p14:creationId xmlns:p14="http://schemas.microsoft.com/office/powerpoint/2010/main" val="1132802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0A3F1FB-4D2F-4148-869F-0C7266A7A9C0}"/>
              </a:ext>
            </a:extLst>
          </p:cNvPr>
          <p:cNvGrpSpPr/>
          <p:nvPr/>
        </p:nvGrpSpPr>
        <p:grpSpPr>
          <a:xfrm>
            <a:off x="-15935" y="18582"/>
            <a:ext cx="12192000" cy="6858000"/>
            <a:chOff x="0" y="0"/>
            <a:chExt cx="12192000" cy="6858000"/>
          </a:xfrm>
        </p:grpSpPr>
        <p:sp>
          <p:nvSpPr>
            <p:cNvPr id="2" name="Rectangle 1">
              <a:extLst>
                <a:ext uri="{FF2B5EF4-FFF2-40B4-BE49-F238E27FC236}">
                  <a16:creationId xmlns:a16="http://schemas.microsoft.com/office/drawing/2014/main" id="{B442BA2C-1A4E-4AC8-B183-250BBBF8CC54}"/>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a16="http://schemas.microsoft.com/office/drawing/2014/main" id="{E6F7B54E-3C8F-4A54-AFF1-1CA729B06746}"/>
                </a:ext>
              </a:extLst>
            </p:cNvPr>
            <p:cNvSpPr/>
            <p:nvPr/>
          </p:nvSpPr>
          <p:spPr>
            <a:xfrm>
              <a:off x="11376581" y="1358667"/>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D176A3C-4E50-4223-B051-6F2409B350C9}"/>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FC623E9-41ED-4CBD-8F6F-B3BF1ACAF9B3}"/>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WELCOME</a:t>
              </a:r>
            </a:p>
          </p:txBody>
        </p:sp>
      </p:grpSp>
      <p:grpSp>
        <p:nvGrpSpPr>
          <p:cNvPr id="10" name="Group 9">
            <a:extLst>
              <a:ext uri="{FF2B5EF4-FFF2-40B4-BE49-F238E27FC236}">
                <a16:creationId xmlns:a16="http://schemas.microsoft.com/office/drawing/2014/main" id="{A0C92FAE-EEDB-43D1-A148-033750090674}"/>
              </a:ext>
            </a:extLst>
          </p:cNvPr>
          <p:cNvGrpSpPr/>
          <p:nvPr/>
        </p:nvGrpSpPr>
        <p:grpSpPr>
          <a:xfrm>
            <a:off x="-423645" y="42841"/>
            <a:ext cx="12192000" cy="6858000"/>
            <a:chOff x="0" y="0"/>
            <a:chExt cx="12192000" cy="6858000"/>
          </a:xfrm>
        </p:grpSpPr>
        <p:sp>
          <p:nvSpPr>
            <p:cNvPr id="11" name="Rectangle 10">
              <a:extLst>
                <a:ext uri="{FF2B5EF4-FFF2-40B4-BE49-F238E27FC236}">
                  <a16:creationId xmlns:a16="http://schemas.microsoft.com/office/drawing/2014/main" id="{31A6DD7A-B05B-41B7-8D60-6837640E55DD}"/>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Shape 11">
              <a:extLst>
                <a:ext uri="{FF2B5EF4-FFF2-40B4-BE49-F238E27FC236}">
                  <a16:creationId xmlns:a16="http://schemas.microsoft.com/office/drawing/2014/main" id="{C860AC2F-F237-4D78-9405-85FDF41A9A0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16690A2-41CD-4067-AD67-1621F760595C}"/>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2D685B65-427D-4127-9B77-61AB90519538}"/>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ABOUT US</a:t>
              </a:r>
            </a:p>
          </p:txBody>
        </p:sp>
      </p:grpSp>
      <p:grpSp>
        <p:nvGrpSpPr>
          <p:cNvPr id="15" name="Group 14">
            <a:extLst>
              <a:ext uri="{FF2B5EF4-FFF2-40B4-BE49-F238E27FC236}">
                <a16:creationId xmlns:a16="http://schemas.microsoft.com/office/drawing/2014/main" id="{078E05B1-4896-4EC8-B199-A5FD104DD900}"/>
              </a:ext>
            </a:extLst>
          </p:cNvPr>
          <p:cNvGrpSpPr/>
          <p:nvPr/>
        </p:nvGrpSpPr>
        <p:grpSpPr>
          <a:xfrm>
            <a:off x="-820978" y="127246"/>
            <a:ext cx="12195418" cy="6858000"/>
            <a:chOff x="-3418" y="-63623"/>
            <a:chExt cx="12195418" cy="6858000"/>
          </a:xfrm>
        </p:grpSpPr>
        <p:sp>
          <p:nvSpPr>
            <p:cNvPr id="16" name="Rectangle 15">
              <a:extLst>
                <a:ext uri="{FF2B5EF4-FFF2-40B4-BE49-F238E27FC236}">
                  <a16:creationId xmlns:a16="http://schemas.microsoft.com/office/drawing/2014/main" id="{81B92BA2-F5E2-4303-8D7F-A81D31150D32}"/>
                </a:ext>
              </a:extLst>
            </p:cNvPr>
            <p:cNvSpPr/>
            <p:nvPr/>
          </p:nvSpPr>
          <p:spPr>
            <a:xfrm>
              <a:off x="-3418" y="-63623"/>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reeform: Shape 16">
              <a:extLst>
                <a:ext uri="{FF2B5EF4-FFF2-40B4-BE49-F238E27FC236}">
                  <a16:creationId xmlns:a16="http://schemas.microsoft.com/office/drawing/2014/main" id="{7A09F701-9A67-431E-8D99-E774960E910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A98ACC23-25A7-4136-BF1D-A9C39BF104A8}"/>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tx1">
                      <a:lumMod val="50000"/>
                      <a:lumOff val="50000"/>
                    </a:schemeClr>
                  </a:solidFill>
                </a:rPr>
                <a:t>  PROBLEM</a:t>
              </a:r>
            </a:p>
          </p:txBody>
        </p:sp>
      </p:grpSp>
      <p:grpSp>
        <p:nvGrpSpPr>
          <p:cNvPr id="20" name="Group 19">
            <a:extLst>
              <a:ext uri="{FF2B5EF4-FFF2-40B4-BE49-F238E27FC236}">
                <a16:creationId xmlns:a16="http://schemas.microsoft.com/office/drawing/2014/main" id="{40CF9B55-FE92-4C0E-9601-F6731B2C03CB}"/>
              </a:ext>
            </a:extLst>
          </p:cNvPr>
          <p:cNvGrpSpPr/>
          <p:nvPr/>
        </p:nvGrpSpPr>
        <p:grpSpPr>
          <a:xfrm>
            <a:off x="-10257011" y="127246"/>
            <a:ext cx="12192000" cy="6858000"/>
            <a:chOff x="0" y="0"/>
            <a:chExt cx="12192000" cy="6858000"/>
          </a:xfrm>
        </p:grpSpPr>
        <p:sp>
          <p:nvSpPr>
            <p:cNvPr id="21" name="Rectangle 20">
              <a:extLst>
                <a:ext uri="{FF2B5EF4-FFF2-40B4-BE49-F238E27FC236}">
                  <a16:creationId xmlns:a16="http://schemas.microsoft.com/office/drawing/2014/main" id="{35079A5D-80F3-479C-9957-C577B178382C}"/>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874D3D4D-138C-481D-95B4-78ED0AB462EB}"/>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E36F84C7-1C93-4E73-A32C-47C1AFDE179C}"/>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280D1AB8-20F5-4995-838F-7836498EB433}"/>
                </a:ext>
              </a:extLst>
            </p:cNvPr>
            <p:cNvSpPr txBox="1"/>
            <p:nvPr/>
          </p:nvSpPr>
          <p:spPr>
            <a:xfrm rot="16200000">
              <a:off x="10902025" y="2924510"/>
              <a:ext cx="1860326" cy="369332"/>
            </a:xfrm>
            <a:prstGeom prst="rect">
              <a:avLst/>
            </a:prstGeom>
            <a:noFill/>
          </p:spPr>
          <p:txBody>
            <a:bodyPr wrap="square" rtlCol="0">
              <a:spAutoFit/>
            </a:bodyPr>
            <a:lstStyle/>
            <a:p>
              <a:r>
                <a:rPr lang="en-IN" b="1" dirty="0">
                  <a:solidFill>
                    <a:schemeClr val="bg2"/>
                  </a:solidFill>
                </a:rPr>
                <a:t>        SOLUTION</a:t>
              </a:r>
            </a:p>
          </p:txBody>
        </p:sp>
      </p:grpSp>
      <p:grpSp>
        <p:nvGrpSpPr>
          <p:cNvPr id="25" name="Group 24">
            <a:extLst>
              <a:ext uri="{FF2B5EF4-FFF2-40B4-BE49-F238E27FC236}">
                <a16:creationId xmlns:a16="http://schemas.microsoft.com/office/drawing/2014/main" id="{85B9E2FB-FE78-447B-858C-7D12ED18785D}"/>
              </a:ext>
            </a:extLst>
          </p:cNvPr>
          <p:cNvGrpSpPr/>
          <p:nvPr/>
        </p:nvGrpSpPr>
        <p:grpSpPr>
          <a:xfrm>
            <a:off x="-10699680" y="190869"/>
            <a:ext cx="12192000" cy="6858000"/>
            <a:chOff x="0" y="0"/>
            <a:chExt cx="12192000" cy="6858000"/>
          </a:xfrm>
        </p:grpSpPr>
        <p:sp>
          <p:nvSpPr>
            <p:cNvPr id="26" name="Rectangle 25">
              <a:extLst>
                <a:ext uri="{FF2B5EF4-FFF2-40B4-BE49-F238E27FC236}">
                  <a16:creationId xmlns:a16="http://schemas.microsoft.com/office/drawing/2014/main" id="{B0DD79D4-4E02-4A54-8D34-D38DB610D6EA}"/>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reeform: Shape 26">
              <a:extLst>
                <a:ext uri="{FF2B5EF4-FFF2-40B4-BE49-F238E27FC236}">
                  <a16:creationId xmlns:a16="http://schemas.microsoft.com/office/drawing/2014/main" id="{56DB1300-536D-4A73-B266-661C14918AF0}"/>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207CD3CB-E1C6-48D7-86BE-FBAD3ED85F4E}"/>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7E569C25-57D2-47C4-B27C-98BC9AAA6EA8}"/>
                </a:ext>
              </a:extLst>
            </p:cNvPr>
            <p:cNvSpPr txBox="1"/>
            <p:nvPr/>
          </p:nvSpPr>
          <p:spPr>
            <a:xfrm rot="16200000">
              <a:off x="11274044" y="2777520"/>
              <a:ext cx="1249986" cy="400110"/>
            </a:xfrm>
            <a:prstGeom prst="rect">
              <a:avLst/>
            </a:prstGeom>
            <a:noFill/>
          </p:spPr>
          <p:txBody>
            <a:bodyPr wrap="square" rtlCol="0">
              <a:spAutoFit/>
            </a:bodyPr>
            <a:lstStyle/>
            <a:p>
              <a:r>
                <a:rPr lang="en-IN" sz="2000" b="1" dirty="0">
                  <a:solidFill>
                    <a:schemeClr val="bg2"/>
                  </a:solidFill>
                </a:rPr>
                <a:t> PROJECT</a:t>
              </a:r>
            </a:p>
          </p:txBody>
        </p:sp>
      </p:grpSp>
      <p:grpSp>
        <p:nvGrpSpPr>
          <p:cNvPr id="30" name="Group 29">
            <a:extLst>
              <a:ext uri="{FF2B5EF4-FFF2-40B4-BE49-F238E27FC236}">
                <a16:creationId xmlns:a16="http://schemas.microsoft.com/office/drawing/2014/main" id="{1BA513FF-B8AD-4965-8E49-CE7F2BDCE3D8}"/>
              </a:ext>
            </a:extLst>
          </p:cNvPr>
          <p:cNvGrpSpPr/>
          <p:nvPr/>
        </p:nvGrpSpPr>
        <p:grpSpPr>
          <a:xfrm>
            <a:off x="-11132564" y="190869"/>
            <a:ext cx="12192000" cy="6858000"/>
            <a:chOff x="0" y="0"/>
            <a:chExt cx="12192000" cy="6858000"/>
          </a:xfrm>
        </p:grpSpPr>
        <p:sp>
          <p:nvSpPr>
            <p:cNvPr id="31" name="Rectangle 30">
              <a:extLst>
                <a:ext uri="{FF2B5EF4-FFF2-40B4-BE49-F238E27FC236}">
                  <a16:creationId xmlns:a16="http://schemas.microsoft.com/office/drawing/2014/main" id="{F27F34B0-0321-409C-B7CD-E35FF53FEE73}"/>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reeform: Shape 31">
              <a:extLst>
                <a:ext uri="{FF2B5EF4-FFF2-40B4-BE49-F238E27FC236}">
                  <a16:creationId xmlns:a16="http://schemas.microsoft.com/office/drawing/2014/main" id="{83369939-A6A8-44D1-8FA5-144B8E82D9DA}"/>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32">
              <a:extLst>
                <a:ext uri="{FF2B5EF4-FFF2-40B4-BE49-F238E27FC236}">
                  <a16:creationId xmlns:a16="http://schemas.microsoft.com/office/drawing/2014/main" id="{621160FD-BA64-4F0D-AAAD-561C4CEE77D8}"/>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CB052975-CDE6-481A-BC33-005E98361364}"/>
                </a:ext>
              </a:extLst>
            </p:cNvPr>
            <p:cNvSpPr txBox="1"/>
            <p:nvPr/>
          </p:nvSpPr>
          <p:spPr>
            <a:xfrm rot="16200000">
              <a:off x="11274044" y="2777520"/>
              <a:ext cx="1249986" cy="400110"/>
            </a:xfrm>
            <a:prstGeom prst="rect">
              <a:avLst/>
            </a:prstGeom>
            <a:noFill/>
          </p:spPr>
          <p:txBody>
            <a:bodyPr wrap="square" rtlCol="0">
              <a:spAutoFit/>
            </a:bodyPr>
            <a:lstStyle/>
            <a:p>
              <a:r>
                <a:rPr lang="en-IN" sz="2000" b="1" dirty="0">
                  <a:solidFill>
                    <a:schemeClr val="bg2"/>
                  </a:solidFill>
                </a:rPr>
                <a:t> PROJECT</a:t>
              </a:r>
            </a:p>
          </p:txBody>
        </p:sp>
      </p:grpSp>
      <p:grpSp>
        <p:nvGrpSpPr>
          <p:cNvPr id="45" name="Group 44">
            <a:extLst>
              <a:ext uri="{FF2B5EF4-FFF2-40B4-BE49-F238E27FC236}">
                <a16:creationId xmlns:a16="http://schemas.microsoft.com/office/drawing/2014/main" id="{C9AAE73A-3CFA-45E3-8DE0-0602F4851FB1}"/>
              </a:ext>
            </a:extLst>
          </p:cNvPr>
          <p:cNvGrpSpPr/>
          <p:nvPr/>
        </p:nvGrpSpPr>
        <p:grpSpPr>
          <a:xfrm>
            <a:off x="-11578651" y="254492"/>
            <a:ext cx="12192000" cy="6858000"/>
            <a:chOff x="0" y="0"/>
            <a:chExt cx="12192000" cy="6858000"/>
          </a:xfrm>
        </p:grpSpPr>
        <p:sp>
          <p:nvSpPr>
            <p:cNvPr id="46" name="Rectangle 45">
              <a:extLst>
                <a:ext uri="{FF2B5EF4-FFF2-40B4-BE49-F238E27FC236}">
                  <a16:creationId xmlns:a16="http://schemas.microsoft.com/office/drawing/2014/main" id="{08AE35D3-7452-4B39-8C90-34F453883876}"/>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Freeform: Shape 46">
              <a:extLst>
                <a:ext uri="{FF2B5EF4-FFF2-40B4-BE49-F238E27FC236}">
                  <a16:creationId xmlns:a16="http://schemas.microsoft.com/office/drawing/2014/main" id="{F6E5DDEB-5C25-4C78-A965-1C7A8EBD121F}"/>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A528A891-4AA6-49E9-A308-75842C665BDF}"/>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9A9EF7FA-9E79-49D4-A820-790E8392D1FA}"/>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PROJECT</a:t>
              </a:r>
            </a:p>
          </p:txBody>
        </p:sp>
      </p:grpSp>
      <p:grpSp>
        <p:nvGrpSpPr>
          <p:cNvPr id="50" name="Group 49">
            <a:extLst>
              <a:ext uri="{FF2B5EF4-FFF2-40B4-BE49-F238E27FC236}">
                <a16:creationId xmlns:a16="http://schemas.microsoft.com/office/drawing/2014/main" id="{E51E1B46-81C5-4080-8F4B-98B3F933DB31}"/>
              </a:ext>
            </a:extLst>
          </p:cNvPr>
          <p:cNvGrpSpPr/>
          <p:nvPr/>
        </p:nvGrpSpPr>
        <p:grpSpPr>
          <a:xfrm>
            <a:off x="-12033292" y="338897"/>
            <a:ext cx="12192000" cy="6858000"/>
            <a:chOff x="0" y="0"/>
            <a:chExt cx="12192000" cy="6858000"/>
          </a:xfrm>
        </p:grpSpPr>
        <p:sp>
          <p:nvSpPr>
            <p:cNvPr id="51" name="Rectangle 50">
              <a:extLst>
                <a:ext uri="{FF2B5EF4-FFF2-40B4-BE49-F238E27FC236}">
                  <a16:creationId xmlns:a16="http://schemas.microsoft.com/office/drawing/2014/main" id="{7DE71105-7217-4DB4-AA60-20F7702CACF7}"/>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reeform: Shape 51">
              <a:extLst>
                <a:ext uri="{FF2B5EF4-FFF2-40B4-BE49-F238E27FC236}">
                  <a16:creationId xmlns:a16="http://schemas.microsoft.com/office/drawing/2014/main" id="{8B0B6366-74CA-4D4C-A72F-D3EFA2A280C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82E67316-AAEF-4A1C-8B72-1195A3BD1137}"/>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66FF4A75-0C5B-49D1-A8FF-C597F62A7AC4}"/>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PROJECT</a:t>
              </a:r>
            </a:p>
          </p:txBody>
        </p:sp>
      </p:grpSp>
      <p:grpSp>
        <p:nvGrpSpPr>
          <p:cNvPr id="55" name="Group 54">
            <a:extLst>
              <a:ext uri="{FF2B5EF4-FFF2-40B4-BE49-F238E27FC236}">
                <a16:creationId xmlns:a16="http://schemas.microsoft.com/office/drawing/2014/main" id="{7782686B-B04E-4CE8-A28B-45AAF0058C7A}"/>
              </a:ext>
            </a:extLst>
          </p:cNvPr>
          <p:cNvGrpSpPr/>
          <p:nvPr/>
        </p:nvGrpSpPr>
        <p:grpSpPr>
          <a:xfrm>
            <a:off x="-12448219" y="423302"/>
            <a:ext cx="12192000" cy="6858000"/>
            <a:chOff x="0" y="0"/>
            <a:chExt cx="12192000" cy="6858000"/>
          </a:xfrm>
        </p:grpSpPr>
        <p:sp>
          <p:nvSpPr>
            <p:cNvPr id="56" name="Rectangle 55">
              <a:extLst>
                <a:ext uri="{FF2B5EF4-FFF2-40B4-BE49-F238E27FC236}">
                  <a16:creationId xmlns:a16="http://schemas.microsoft.com/office/drawing/2014/main" id="{E2593D7D-38D3-4838-8076-1042108678BE}"/>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Freeform: Shape 56">
              <a:extLst>
                <a:ext uri="{FF2B5EF4-FFF2-40B4-BE49-F238E27FC236}">
                  <a16:creationId xmlns:a16="http://schemas.microsoft.com/office/drawing/2014/main" id="{BC1A864C-575B-424B-A031-DB128E4F464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Rectangle 57">
              <a:extLst>
                <a:ext uri="{FF2B5EF4-FFF2-40B4-BE49-F238E27FC236}">
                  <a16:creationId xmlns:a16="http://schemas.microsoft.com/office/drawing/2014/main" id="{73110C36-2C48-4E0B-9431-4B0116A2AC3E}"/>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a:extLst>
                <a:ext uri="{FF2B5EF4-FFF2-40B4-BE49-F238E27FC236}">
                  <a16:creationId xmlns:a16="http://schemas.microsoft.com/office/drawing/2014/main" id="{786C8C90-0B66-48FC-AA26-642F4C51DB70}"/>
                </a:ext>
              </a:extLst>
            </p:cNvPr>
            <p:cNvSpPr txBox="1"/>
            <p:nvPr/>
          </p:nvSpPr>
          <p:spPr>
            <a:xfrm rot="16200000">
              <a:off x="11060980" y="2579844"/>
              <a:ext cx="1676115" cy="369332"/>
            </a:xfrm>
            <a:prstGeom prst="rect">
              <a:avLst/>
            </a:prstGeom>
            <a:noFill/>
          </p:spPr>
          <p:txBody>
            <a:bodyPr wrap="square" rtlCol="0">
              <a:spAutoFit/>
            </a:bodyPr>
            <a:lstStyle/>
            <a:p>
              <a:r>
                <a:rPr lang="en-IN" b="1" dirty="0">
                  <a:solidFill>
                    <a:schemeClr val="bg2"/>
                  </a:solidFill>
                </a:rPr>
                <a:t>THANK YOU</a:t>
              </a:r>
            </a:p>
          </p:txBody>
        </p:sp>
      </p:grpSp>
      <p:sp>
        <p:nvSpPr>
          <p:cNvPr id="3" name="TextBox 2">
            <a:extLst>
              <a:ext uri="{FF2B5EF4-FFF2-40B4-BE49-F238E27FC236}">
                <a16:creationId xmlns:a16="http://schemas.microsoft.com/office/drawing/2014/main" id="{B0841C93-79D1-4B02-B649-DFA4DFFA0ED3}"/>
              </a:ext>
            </a:extLst>
          </p:cNvPr>
          <p:cNvSpPr txBox="1"/>
          <p:nvPr/>
        </p:nvSpPr>
        <p:spPr>
          <a:xfrm>
            <a:off x="2636564" y="2121915"/>
            <a:ext cx="7581643" cy="3046988"/>
          </a:xfrm>
          <a:prstGeom prst="rect">
            <a:avLst/>
          </a:prstGeom>
          <a:noFill/>
        </p:spPr>
        <p:txBody>
          <a:bodyPr wrap="square" rtlCol="0">
            <a:spAutoFit/>
          </a:bodyPr>
          <a:lstStyle/>
          <a:p>
            <a:r>
              <a:rPr lang="en-IN" sz="2400" dirty="0"/>
              <a:t>Hi, I am Mayank. I am studying 10</a:t>
            </a:r>
            <a:r>
              <a:rPr lang="en-IN" sz="2400" baseline="30000" dirty="0"/>
              <a:t>th</a:t>
            </a:r>
            <a:r>
              <a:rPr lang="en-IN" sz="2400" dirty="0"/>
              <a:t> standard in Government School. I used to have </a:t>
            </a:r>
          </a:p>
          <a:p>
            <a:r>
              <a:rPr lang="en-IN" sz="2400" dirty="0"/>
              <a:t>virtual classes via some platforms. While taking class, my teacher tells us to surf in the browser at the same time. So it was difficult for me to keep on changing the tab and at the same time to see what my teacher is teaching. I faced this problem for a long time. Then I decided to approach </a:t>
            </a:r>
            <a:r>
              <a:rPr lang="en-IN" sz="2400" i="1" dirty="0"/>
              <a:t>CODEBONDING007 </a:t>
            </a:r>
            <a:r>
              <a:rPr lang="en-IN" sz="2400" dirty="0"/>
              <a:t>to solve my problem.   </a:t>
            </a:r>
          </a:p>
        </p:txBody>
      </p:sp>
      <p:sp>
        <p:nvSpPr>
          <p:cNvPr id="5" name="TextBox 4">
            <a:extLst>
              <a:ext uri="{FF2B5EF4-FFF2-40B4-BE49-F238E27FC236}">
                <a16:creationId xmlns:a16="http://schemas.microsoft.com/office/drawing/2014/main" id="{5039578A-C099-4B7A-9D60-3855A2094AC2}"/>
              </a:ext>
            </a:extLst>
          </p:cNvPr>
          <p:cNvSpPr txBox="1"/>
          <p:nvPr/>
        </p:nvSpPr>
        <p:spPr>
          <a:xfrm>
            <a:off x="2682910" y="1219257"/>
            <a:ext cx="4209477" cy="591519"/>
          </a:xfrm>
          <a:prstGeom prst="rect">
            <a:avLst/>
          </a:prstGeom>
          <a:noFill/>
        </p:spPr>
        <p:txBody>
          <a:bodyPr wrap="square" rtlCol="0">
            <a:spAutoFit/>
          </a:bodyPr>
          <a:lstStyle/>
          <a:p>
            <a:r>
              <a:rPr lang="en-IN" sz="3200" dirty="0"/>
              <a:t>WHATS THE PROBLEM?</a:t>
            </a:r>
          </a:p>
        </p:txBody>
      </p:sp>
    </p:spTree>
    <p:extLst>
      <p:ext uri="{BB962C8B-B14F-4D97-AF65-F5344CB8AC3E}">
        <p14:creationId xmlns:p14="http://schemas.microsoft.com/office/powerpoint/2010/main" val="4231238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0A3F1FB-4D2F-4148-869F-0C7266A7A9C0}"/>
              </a:ext>
            </a:extLst>
          </p:cNvPr>
          <p:cNvGrpSpPr/>
          <p:nvPr/>
        </p:nvGrpSpPr>
        <p:grpSpPr>
          <a:xfrm>
            <a:off x="-15935" y="18582"/>
            <a:ext cx="12192000" cy="6858000"/>
            <a:chOff x="0" y="0"/>
            <a:chExt cx="12192000" cy="6858000"/>
          </a:xfrm>
        </p:grpSpPr>
        <p:sp>
          <p:nvSpPr>
            <p:cNvPr id="2" name="Rectangle 1">
              <a:extLst>
                <a:ext uri="{FF2B5EF4-FFF2-40B4-BE49-F238E27FC236}">
                  <a16:creationId xmlns:a16="http://schemas.microsoft.com/office/drawing/2014/main" id="{B442BA2C-1A4E-4AC8-B183-250BBBF8CC54}"/>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a16="http://schemas.microsoft.com/office/drawing/2014/main" id="{E6F7B54E-3C8F-4A54-AFF1-1CA729B06746}"/>
                </a:ext>
              </a:extLst>
            </p:cNvPr>
            <p:cNvSpPr/>
            <p:nvPr/>
          </p:nvSpPr>
          <p:spPr>
            <a:xfrm>
              <a:off x="11376581" y="1358667"/>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D176A3C-4E50-4223-B051-6F2409B350C9}"/>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FC623E9-41ED-4CBD-8F6F-B3BF1ACAF9B3}"/>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WELCOME</a:t>
              </a:r>
            </a:p>
          </p:txBody>
        </p:sp>
      </p:grpSp>
      <p:grpSp>
        <p:nvGrpSpPr>
          <p:cNvPr id="10" name="Group 9">
            <a:extLst>
              <a:ext uri="{FF2B5EF4-FFF2-40B4-BE49-F238E27FC236}">
                <a16:creationId xmlns:a16="http://schemas.microsoft.com/office/drawing/2014/main" id="{A0C92FAE-EEDB-43D1-A148-033750090674}"/>
              </a:ext>
            </a:extLst>
          </p:cNvPr>
          <p:cNvGrpSpPr/>
          <p:nvPr/>
        </p:nvGrpSpPr>
        <p:grpSpPr>
          <a:xfrm>
            <a:off x="-423645" y="42841"/>
            <a:ext cx="12192000" cy="6858000"/>
            <a:chOff x="0" y="0"/>
            <a:chExt cx="12192000" cy="6858000"/>
          </a:xfrm>
        </p:grpSpPr>
        <p:sp>
          <p:nvSpPr>
            <p:cNvPr id="11" name="Rectangle 10">
              <a:extLst>
                <a:ext uri="{FF2B5EF4-FFF2-40B4-BE49-F238E27FC236}">
                  <a16:creationId xmlns:a16="http://schemas.microsoft.com/office/drawing/2014/main" id="{31A6DD7A-B05B-41B7-8D60-6837640E55DD}"/>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Shape 11">
              <a:extLst>
                <a:ext uri="{FF2B5EF4-FFF2-40B4-BE49-F238E27FC236}">
                  <a16:creationId xmlns:a16="http://schemas.microsoft.com/office/drawing/2014/main" id="{C860AC2F-F237-4D78-9405-85FDF41A9A0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16690A2-41CD-4067-AD67-1621F760595C}"/>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2D685B65-427D-4127-9B77-61AB90519538}"/>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ABOUT US</a:t>
              </a:r>
            </a:p>
          </p:txBody>
        </p:sp>
      </p:grpSp>
      <p:grpSp>
        <p:nvGrpSpPr>
          <p:cNvPr id="15" name="Group 14">
            <a:extLst>
              <a:ext uri="{FF2B5EF4-FFF2-40B4-BE49-F238E27FC236}">
                <a16:creationId xmlns:a16="http://schemas.microsoft.com/office/drawing/2014/main" id="{078E05B1-4896-4EC8-B199-A5FD104DD900}"/>
              </a:ext>
            </a:extLst>
          </p:cNvPr>
          <p:cNvGrpSpPr/>
          <p:nvPr/>
        </p:nvGrpSpPr>
        <p:grpSpPr>
          <a:xfrm>
            <a:off x="-820978" y="127246"/>
            <a:ext cx="12195418" cy="6858000"/>
            <a:chOff x="-3418" y="-63623"/>
            <a:chExt cx="12195418" cy="6858000"/>
          </a:xfrm>
        </p:grpSpPr>
        <p:sp>
          <p:nvSpPr>
            <p:cNvPr id="16" name="Rectangle 15">
              <a:extLst>
                <a:ext uri="{FF2B5EF4-FFF2-40B4-BE49-F238E27FC236}">
                  <a16:creationId xmlns:a16="http://schemas.microsoft.com/office/drawing/2014/main" id="{81B92BA2-F5E2-4303-8D7F-A81D31150D32}"/>
                </a:ext>
              </a:extLst>
            </p:cNvPr>
            <p:cNvSpPr/>
            <p:nvPr/>
          </p:nvSpPr>
          <p:spPr>
            <a:xfrm>
              <a:off x="-3418" y="-63623"/>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reeform: Shape 16">
              <a:extLst>
                <a:ext uri="{FF2B5EF4-FFF2-40B4-BE49-F238E27FC236}">
                  <a16:creationId xmlns:a16="http://schemas.microsoft.com/office/drawing/2014/main" id="{7A09F701-9A67-431E-8D99-E774960E910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8B6341D-9966-4757-A339-E0FC5BC67BA1}"/>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A98ACC23-25A7-4136-BF1D-A9C39BF104A8}"/>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tx1">
                      <a:lumMod val="50000"/>
                      <a:lumOff val="50000"/>
                    </a:schemeClr>
                  </a:solidFill>
                </a:rPr>
                <a:t>SOLUTION</a:t>
              </a:r>
            </a:p>
          </p:txBody>
        </p:sp>
      </p:grpSp>
      <p:grpSp>
        <p:nvGrpSpPr>
          <p:cNvPr id="20" name="Group 19">
            <a:extLst>
              <a:ext uri="{FF2B5EF4-FFF2-40B4-BE49-F238E27FC236}">
                <a16:creationId xmlns:a16="http://schemas.microsoft.com/office/drawing/2014/main" id="{40CF9B55-FE92-4C0E-9601-F6731B2C03CB}"/>
              </a:ext>
            </a:extLst>
          </p:cNvPr>
          <p:cNvGrpSpPr/>
          <p:nvPr/>
        </p:nvGrpSpPr>
        <p:grpSpPr>
          <a:xfrm>
            <a:off x="-1258253" y="190869"/>
            <a:ext cx="12192000" cy="6858000"/>
            <a:chOff x="0" y="0"/>
            <a:chExt cx="12192000" cy="6858000"/>
          </a:xfrm>
        </p:grpSpPr>
        <p:sp>
          <p:nvSpPr>
            <p:cNvPr id="21" name="Rectangle 20">
              <a:extLst>
                <a:ext uri="{FF2B5EF4-FFF2-40B4-BE49-F238E27FC236}">
                  <a16:creationId xmlns:a16="http://schemas.microsoft.com/office/drawing/2014/main" id="{35079A5D-80F3-479C-9957-C577B178382C}"/>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874D3D4D-138C-481D-95B4-78ED0AB462EB}"/>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E36F84C7-1C93-4E73-A32C-47C1AFDE179C}"/>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280D1AB8-20F5-4995-838F-7836498EB433}"/>
                </a:ext>
              </a:extLst>
            </p:cNvPr>
            <p:cNvSpPr txBox="1"/>
            <p:nvPr/>
          </p:nvSpPr>
          <p:spPr>
            <a:xfrm rot="16200000">
              <a:off x="10902025" y="2924510"/>
              <a:ext cx="1860326" cy="369332"/>
            </a:xfrm>
            <a:prstGeom prst="rect">
              <a:avLst/>
            </a:prstGeom>
            <a:noFill/>
          </p:spPr>
          <p:txBody>
            <a:bodyPr wrap="square" rtlCol="0">
              <a:spAutoFit/>
            </a:bodyPr>
            <a:lstStyle/>
            <a:p>
              <a:r>
                <a:rPr lang="en-IN" b="1" dirty="0">
                  <a:solidFill>
                    <a:schemeClr val="bg2"/>
                  </a:solidFill>
                </a:rPr>
                <a:t>        SOLUTION</a:t>
              </a:r>
            </a:p>
          </p:txBody>
        </p:sp>
      </p:grpSp>
      <p:grpSp>
        <p:nvGrpSpPr>
          <p:cNvPr id="25" name="Group 24">
            <a:extLst>
              <a:ext uri="{FF2B5EF4-FFF2-40B4-BE49-F238E27FC236}">
                <a16:creationId xmlns:a16="http://schemas.microsoft.com/office/drawing/2014/main" id="{85B9E2FB-FE78-447B-858C-7D12ED18785D}"/>
              </a:ext>
            </a:extLst>
          </p:cNvPr>
          <p:cNvGrpSpPr/>
          <p:nvPr/>
        </p:nvGrpSpPr>
        <p:grpSpPr>
          <a:xfrm>
            <a:off x="-10699680" y="190869"/>
            <a:ext cx="12192000" cy="6858000"/>
            <a:chOff x="0" y="0"/>
            <a:chExt cx="12192000" cy="6858000"/>
          </a:xfrm>
        </p:grpSpPr>
        <p:sp>
          <p:nvSpPr>
            <p:cNvPr id="26" name="Rectangle 25">
              <a:extLst>
                <a:ext uri="{FF2B5EF4-FFF2-40B4-BE49-F238E27FC236}">
                  <a16:creationId xmlns:a16="http://schemas.microsoft.com/office/drawing/2014/main" id="{B0DD79D4-4E02-4A54-8D34-D38DB610D6EA}"/>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reeform: Shape 26">
              <a:extLst>
                <a:ext uri="{FF2B5EF4-FFF2-40B4-BE49-F238E27FC236}">
                  <a16:creationId xmlns:a16="http://schemas.microsoft.com/office/drawing/2014/main" id="{56DB1300-536D-4A73-B266-661C14918AF0}"/>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207CD3CB-E1C6-48D7-86BE-FBAD3ED85F4E}"/>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7E569C25-57D2-47C4-B27C-98BC9AAA6EA8}"/>
                </a:ext>
              </a:extLst>
            </p:cNvPr>
            <p:cNvSpPr txBox="1"/>
            <p:nvPr/>
          </p:nvSpPr>
          <p:spPr>
            <a:xfrm rot="16200000">
              <a:off x="11274044" y="2777520"/>
              <a:ext cx="1249986" cy="400110"/>
            </a:xfrm>
            <a:prstGeom prst="rect">
              <a:avLst/>
            </a:prstGeom>
            <a:noFill/>
          </p:spPr>
          <p:txBody>
            <a:bodyPr wrap="square" rtlCol="0">
              <a:spAutoFit/>
            </a:bodyPr>
            <a:lstStyle/>
            <a:p>
              <a:r>
                <a:rPr lang="en-IN" sz="2000" b="1" dirty="0">
                  <a:solidFill>
                    <a:schemeClr val="bg2"/>
                  </a:solidFill>
                </a:rPr>
                <a:t> PROJECT</a:t>
              </a:r>
            </a:p>
          </p:txBody>
        </p:sp>
      </p:grpSp>
      <p:grpSp>
        <p:nvGrpSpPr>
          <p:cNvPr id="30" name="Group 29">
            <a:extLst>
              <a:ext uri="{FF2B5EF4-FFF2-40B4-BE49-F238E27FC236}">
                <a16:creationId xmlns:a16="http://schemas.microsoft.com/office/drawing/2014/main" id="{1BA513FF-B8AD-4965-8E49-CE7F2BDCE3D8}"/>
              </a:ext>
            </a:extLst>
          </p:cNvPr>
          <p:cNvGrpSpPr/>
          <p:nvPr/>
        </p:nvGrpSpPr>
        <p:grpSpPr>
          <a:xfrm>
            <a:off x="-11132564" y="190869"/>
            <a:ext cx="12192000" cy="6858000"/>
            <a:chOff x="0" y="0"/>
            <a:chExt cx="12192000" cy="6858000"/>
          </a:xfrm>
        </p:grpSpPr>
        <p:sp>
          <p:nvSpPr>
            <p:cNvPr id="31" name="Rectangle 30">
              <a:extLst>
                <a:ext uri="{FF2B5EF4-FFF2-40B4-BE49-F238E27FC236}">
                  <a16:creationId xmlns:a16="http://schemas.microsoft.com/office/drawing/2014/main" id="{F27F34B0-0321-409C-B7CD-E35FF53FEE73}"/>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reeform: Shape 31">
              <a:extLst>
                <a:ext uri="{FF2B5EF4-FFF2-40B4-BE49-F238E27FC236}">
                  <a16:creationId xmlns:a16="http://schemas.microsoft.com/office/drawing/2014/main" id="{83369939-A6A8-44D1-8FA5-144B8E82D9DA}"/>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32">
              <a:extLst>
                <a:ext uri="{FF2B5EF4-FFF2-40B4-BE49-F238E27FC236}">
                  <a16:creationId xmlns:a16="http://schemas.microsoft.com/office/drawing/2014/main" id="{621160FD-BA64-4F0D-AAAD-561C4CEE77D8}"/>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CB052975-CDE6-481A-BC33-005E98361364}"/>
                </a:ext>
              </a:extLst>
            </p:cNvPr>
            <p:cNvSpPr txBox="1"/>
            <p:nvPr/>
          </p:nvSpPr>
          <p:spPr>
            <a:xfrm rot="16200000">
              <a:off x="11274044" y="2777520"/>
              <a:ext cx="1249986" cy="400110"/>
            </a:xfrm>
            <a:prstGeom prst="rect">
              <a:avLst/>
            </a:prstGeom>
            <a:noFill/>
          </p:spPr>
          <p:txBody>
            <a:bodyPr wrap="square" rtlCol="0">
              <a:spAutoFit/>
            </a:bodyPr>
            <a:lstStyle/>
            <a:p>
              <a:r>
                <a:rPr lang="en-IN" sz="2000" b="1" dirty="0">
                  <a:solidFill>
                    <a:schemeClr val="bg2"/>
                  </a:solidFill>
                </a:rPr>
                <a:t> PROJECT</a:t>
              </a:r>
            </a:p>
          </p:txBody>
        </p:sp>
      </p:grpSp>
      <p:grpSp>
        <p:nvGrpSpPr>
          <p:cNvPr id="45" name="Group 44">
            <a:extLst>
              <a:ext uri="{FF2B5EF4-FFF2-40B4-BE49-F238E27FC236}">
                <a16:creationId xmlns:a16="http://schemas.microsoft.com/office/drawing/2014/main" id="{C9AAE73A-3CFA-45E3-8DE0-0602F4851FB1}"/>
              </a:ext>
            </a:extLst>
          </p:cNvPr>
          <p:cNvGrpSpPr/>
          <p:nvPr/>
        </p:nvGrpSpPr>
        <p:grpSpPr>
          <a:xfrm>
            <a:off x="-11578651" y="254492"/>
            <a:ext cx="12192000" cy="6858000"/>
            <a:chOff x="0" y="0"/>
            <a:chExt cx="12192000" cy="6858000"/>
          </a:xfrm>
        </p:grpSpPr>
        <p:sp>
          <p:nvSpPr>
            <p:cNvPr id="46" name="Rectangle 45">
              <a:extLst>
                <a:ext uri="{FF2B5EF4-FFF2-40B4-BE49-F238E27FC236}">
                  <a16:creationId xmlns:a16="http://schemas.microsoft.com/office/drawing/2014/main" id="{08AE35D3-7452-4B39-8C90-34F453883876}"/>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Freeform: Shape 46">
              <a:extLst>
                <a:ext uri="{FF2B5EF4-FFF2-40B4-BE49-F238E27FC236}">
                  <a16:creationId xmlns:a16="http://schemas.microsoft.com/office/drawing/2014/main" id="{F6E5DDEB-5C25-4C78-A965-1C7A8EBD121F}"/>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A528A891-4AA6-49E9-A308-75842C665BDF}"/>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9A9EF7FA-9E79-49D4-A820-790E8392D1FA}"/>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PROJECT</a:t>
              </a:r>
            </a:p>
          </p:txBody>
        </p:sp>
      </p:grpSp>
      <p:grpSp>
        <p:nvGrpSpPr>
          <p:cNvPr id="50" name="Group 49">
            <a:extLst>
              <a:ext uri="{FF2B5EF4-FFF2-40B4-BE49-F238E27FC236}">
                <a16:creationId xmlns:a16="http://schemas.microsoft.com/office/drawing/2014/main" id="{E51E1B46-81C5-4080-8F4B-98B3F933DB31}"/>
              </a:ext>
            </a:extLst>
          </p:cNvPr>
          <p:cNvGrpSpPr/>
          <p:nvPr/>
        </p:nvGrpSpPr>
        <p:grpSpPr>
          <a:xfrm>
            <a:off x="-12033292" y="338897"/>
            <a:ext cx="12192000" cy="6858000"/>
            <a:chOff x="0" y="0"/>
            <a:chExt cx="12192000" cy="6858000"/>
          </a:xfrm>
        </p:grpSpPr>
        <p:sp>
          <p:nvSpPr>
            <p:cNvPr id="51" name="Rectangle 50">
              <a:extLst>
                <a:ext uri="{FF2B5EF4-FFF2-40B4-BE49-F238E27FC236}">
                  <a16:creationId xmlns:a16="http://schemas.microsoft.com/office/drawing/2014/main" id="{7DE71105-7217-4DB4-AA60-20F7702CACF7}"/>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reeform: Shape 51">
              <a:extLst>
                <a:ext uri="{FF2B5EF4-FFF2-40B4-BE49-F238E27FC236}">
                  <a16:creationId xmlns:a16="http://schemas.microsoft.com/office/drawing/2014/main" id="{8B0B6366-74CA-4D4C-A72F-D3EFA2A280C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82E67316-AAEF-4A1C-8B72-1195A3BD1137}"/>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66FF4A75-0C5B-49D1-A8FF-C597F62A7AC4}"/>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PROJECT</a:t>
              </a:r>
            </a:p>
          </p:txBody>
        </p:sp>
      </p:grpSp>
      <p:grpSp>
        <p:nvGrpSpPr>
          <p:cNvPr id="55" name="Group 54">
            <a:extLst>
              <a:ext uri="{FF2B5EF4-FFF2-40B4-BE49-F238E27FC236}">
                <a16:creationId xmlns:a16="http://schemas.microsoft.com/office/drawing/2014/main" id="{7782686B-B04E-4CE8-A28B-45AAF0058C7A}"/>
              </a:ext>
            </a:extLst>
          </p:cNvPr>
          <p:cNvGrpSpPr/>
          <p:nvPr/>
        </p:nvGrpSpPr>
        <p:grpSpPr>
          <a:xfrm>
            <a:off x="-12448219" y="423302"/>
            <a:ext cx="12192000" cy="6858000"/>
            <a:chOff x="0" y="0"/>
            <a:chExt cx="12192000" cy="6858000"/>
          </a:xfrm>
        </p:grpSpPr>
        <p:sp>
          <p:nvSpPr>
            <p:cNvPr id="56" name="Rectangle 55">
              <a:extLst>
                <a:ext uri="{FF2B5EF4-FFF2-40B4-BE49-F238E27FC236}">
                  <a16:creationId xmlns:a16="http://schemas.microsoft.com/office/drawing/2014/main" id="{E2593D7D-38D3-4838-8076-1042108678BE}"/>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Freeform: Shape 56">
              <a:extLst>
                <a:ext uri="{FF2B5EF4-FFF2-40B4-BE49-F238E27FC236}">
                  <a16:creationId xmlns:a16="http://schemas.microsoft.com/office/drawing/2014/main" id="{BC1A864C-575B-424B-A031-DB128E4F464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Rectangle 57">
              <a:extLst>
                <a:ext uri="{FF2B5EF4-FFF2-40B4-BE49-F238E27FC236}">
                  <a16:creationId xmlns:a16="http://schemas.microsoft.com/office/drawing/2014/main" id="{73110C36-2C48-4E0B-9431-4B0116A2AC3E}"/>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a:extLst>
                <a:ext uri="{FF2B5EF4-FFF2-40B4-BE49-F238E27FC236}">
                  <a16:creationId xmlns:a16="http://schemas.microsoft.com/office/drawing/2014/main" id="{786C8C90-0B66-48FC-AA26-642F4C51DB70}"/>
                </a:ext>
              </a:extLst>
            </p:cNvPr>
            <p:cNvSpPr txBox="1"/>
            <p:nvPr/>
          </p:nvSpPr>
          <p:spPr>
            <a:xfrm rot="16200000">
              <a:off x="11060980" y="2579844"/>
              <a:ext cx="1676115" cy="369332"/>
            </a:xfrm>
            <a:prstGeom prst="rect">
              <a:avLst/>
            </a:prstGeom>
            <a:noFill/>
          </p:spPr>
          <p:txBody>
            <a:bodyPr wrap="square" rtlCol="0">
              <a:spAutoFit/>
            </a:bodyPr>
            <a:lstStyle/>
            <a:p>
              <a:r>
                <a:rPr lang="en-IN" b="1" dirty="0">
                  <a:solidFill>
                    <a:schemeClr val="bg2"/>
                  </a:solidFill>
                </a:rPr>
                <a:t>THANK YOU</a:t>
              </a:r>
            </a:p>
          </p:txBody>
        </p:sp>
      </p:grpSp>
      <p:sp>
        <p:nvSpPr>
          <p:cNvPr id="6" name="TextBox 5">
            <a:extLst>
              <a:ext uri="{FF2B5EF4-FFF2-40B4-BE49-F238E27FC236}">
                <a16:creationId xmlns:a16="http://schemas.microsoft.com/office/drawing/2014/main" id="{0DDE4A22-E7F1-47D7-8C67-2E3EAA1CCC01}"/>
              </a:ext>
            </a:extLst>
          </p:cNvPr>
          <p:cNvSpPr txBox="1"/>
          <p:nvPr/>
        </p:nvSpPr>
        <p:spPr>
          <a:xfrm>
            <a:off x="3209631" y="1471132"/>
            <a:ext cx="5817100" cy="461665"/>
          </a:xfrm>
          <a:prstGeom prst="rect">
            <a:avLst/>
          </a:prstGeom>
          <a:solidFill>
            <a:schemeClr val="bg1">
              <a:lumMod val="95000"/>
            </a:schemeClr>
          </a:solidFill>
        </p:spPr>
        <p:txBody>
          <a:bodyPr wrap="square" rtlCol="0">
            <a:spAutoFit/>
          </a:bodyPr>
          <a:lstStyle/>
          <a:p>
            <a:r>
              <a:rPr lang="en-IN" sz="2400" dirty="0">
                <a:latin typeface="Algerian" panose="04020705040A02060702" pitchFamily="82" charset="0"/>
              </a:rPr>
              <a:t>So, what would CODINGBOND007 do??</a:t>
            </a:r>
          </a:p>
        </p:txBody>
      </p:sp>
      <p:pic>
        <p:nvPicPr>
          <p:cNvPr id="1028" name="Picture 4" descr="Thinking Images | Free Vectors, Stock Photos &amp; PSD">
            <a:extLst>
              <a:ext uri="{FF2B5EF4-FFF2-40B4-BE49-F238E27FC236}">
                <a16:creationId xmlns:a16="http://schemas.microsoft.com/office/drawing/2014/main" id="{1F1B28A6-0F15-4EB8-8953-0A3EB9E62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675" y="2136665"/>
            <a:ext cx="5962650" cy="3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04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0A3F1FB-4D2F-4148-869F-0C7266A7A9C0}"/>
              </a:ext>
            </a:extLst>
          </p:cNvPr>
          <p:cNvGrpSpPr/>
          <p:nvPr/>
        </p:nvGrpSpPr>
        <p:grpSpPr>
          <a:xfrm>
            <a:off x="-15935" y="18582"/>
            <a:ext cx="12192000" cy="6858000"/>
            <a:chOff x="0" y="0"/>
            <a:chExt cx="12192000" cy="6858000"/>
          </a:xfrm>
        </p:grpSpPr>
        <p:sp>
          <p:nvSpPr>
            <p:cNvPr id="2" name="Rectangle 1">
              <a:extLst>
                <a:ext uri="{FF2B5EF4-FFF2-40B4-BE49-F238E27FC236}">
                  <a16:creationId xmlns:a16="http://schemas.microsoft.com/office/drawing/2014/main" id="{B442BA2C-1A4E-4AC8-B183-250BBBF8CC54}"/>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a16="http://schemas.microsoft.com/office/drawing/2014/main" id="{E6F7B54E-3C8F-4A54-AFF1-1CA729B06746}"/>
                </a:ext>
              </a:extLst>
            </p:cNvPr>
            <p:cNvSpPr/>
            <p:nvPr/>
          </p:nvSpPr>
          <p:spPr>
            <a:xfrm>
              <a:off x="11376581" y="1358667"/>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D176A3C-4E50-4223-B051-6F2409B350C9}"/>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FC623E9-41ED-4CBD-8F6F-B3BF1ACAF9B3}"/>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WELCOME</a:t>
              </a:r>
            </a:p>
          </p:txBody>
        </p:sp>
      </p:grpSp>
      <p:grpSp>
        <p:nvGrpSpPr>
          <p:cNvPr id="10" name="Group 9">
            <a:extLst>
              <a:ext uri="{FF2B5EF4-FFF2-40B4-BE49-F238E27FC236}">
                <a16:creationId xmlns:a16="http://schemas.microsoft.com/office/drawing/2014/main" id="{A0C92FAE-EEDB-43D1-A148-033750090674}"/>
              </a:ext>
            </a:extLst>
          </p:cNvPr>
          <p:cNvGrpSpPr/>
          <p:nvPr/>
        </p:nvGrpSpPr>
        <p:grpSpPr>
          <a:xfrm>
            <a:off x="-423645" y="42841"/>
            <a:ext cx="12192000" cy="6858000"/>
            <a:chOff x="0" y="0"/>
            <a:chExt cx="12192000" cy="6858000"/>
          </a:xfrm>
        </p:grpSpPr>
        <p:sp>
          <p:nvSpPr>
            <p:cNvPr id="11" name="Rectangle 10">
              <a:extLst>
                <a:ext uri="{FF2B5EF4-FFF2-40B4-BE49-F238E27FC236}">
                  <a16:creationId xmlns:a16="http://schemas.microsoft.com/office/drawing/2014/main" id="{31A6DD7A-B05B-41B7-8D60-6837640E55DD}"/>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Shape 11">
              <a:extLst>
                <a:ext uri="{FF2B5EF4-FFF2-40B4-BE49-F238E27FC236}">
                  <a16:creationId xmlns:a16="http://schemas.microsoft.com/office/drawing/2014/main" id="{C860AC2F-F237-4D78-9405-85FDF41A9A0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16690A2-41CD-4067-AD67-1621F760595C}"/>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2D685B65-427D-4127-9B77-61AB90519538}"/>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ABOUT US</a:t>
              </a:r>
            </a:p>
          </p:txBody>
        </p:sp>
      </p:grpSp>
      <p:grpSp>
        <p:nvGrpSpPr>
          <p:cNvPr id="15" name="Group 14">
            <a:extLst>
              <a:ext uri="{FF2B5EF4-FFF2-40B4-BE49-F238E27FC236}">
                <a16:creationId xmlns:a16="http://schemas.microsoft.com/office/drawing/2014/main" id="{078E05B1-4896-4EC8-B199-A5FD104DD900}"/>
              </a:ext>
            </a:extLst>
          </p:cNvPr>
          <p:cNvGrpSpPr/>
          <p:nvPr/>
        </p:nvGrpSpPr>
        <p:grpSpPr>
          <a:xfrm>
            <a:off x="-820978" y="127246"/>
            <a:ext cx="12195418" cy="6858000"/>
            <a:chOff x="-3418" y="-63623"/>
            <a:chExt cx="12195418" cy="6858000"/>
          </a:xfrm>
        </p:grpSpPr>
        <p:sp>
          <p:nvSpPr>
            <p:cNvPr id="16" name="Rectangle 15">
              <a:extLst>
                <a:ext uri="{FF2B5EF4-FFF2-40B4-BE49-F238E27FC236}">
                  <a16:creationId xmlns:a16="http://schemas.microsoft.com/office/drawing/2014/main" id="{81B92BA2-F5E2-4303-8D7F-A81D31150D32}"/>
                </a:ext>
              </a:extLst>
            </p:cNvPr>
            <p:cNvSpPr/>
            <p:nvPr/>
          </p:nvSpPr>
          <p:spPr>
            <a:xfrm>
              <a:off x="-3418" y="-63623"/>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reeform: Shape 16">
              <a:extLst>
                <a:ext uri="{FF2B5EF4-FFF2-40B4-BE49-F238E27FC236}">
                  <a16:creationId xmlns:a16="http://schemas.microsoft.com/office/drawing/2014/main" id="{7A09F701-9A67-431E-8D99-E774960E910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8B6341D-9966-4757-A339-E0FC5BC67BA1}"/>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A98ACC23-25A7-4136-BF1D-A9C39BF104A8}"/>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tx1">
                      <a:lumMod val="50000"/>
                      <a:lumOff val="50000"/>
                    </a:schemeClr>
                  </a:solidFill>
                </a:rPr>
                <a:t>SOLUTION</a:t>
              </a:r>
            </a:p>
          </p:txBody>
        </p:sp>
      </p:grpSp>
      <p:grpSp>
        <p:nvGrpSpPr>
          <p:cNvPr id="20" name="Group 19">
            <a:extLst>
              <a:ext uri="{FF2B5EF4-FFF2-40B4-BE49-F238E27FC236}">
                <a16:creationId xmlns:a16="http://schemas.microsoft.com/office/drawing/2014/main" id="{40CF9B55-FE92-4C0E-9601-F6731B2C03CB}"/>
              </a:ext>
            </a:extLst>
          </p:cNvPr>
          <p:cNvGrpSpPr/>
          <p:nvPr/>
        </p:nvGrpSpPr>
        <p:grpSpPr>
          <a:xfrm>
            <a:off x="-1258253" y="190869"/>
            <a:ext cx="12192000" cy="6858000"/>
            <a:chOff x="0" y="0"/>
            <a:chExt cx="12192000" cy="6858000"/>
          </a:xfrm>
        </p:grpSpPr>
        <p:sp>
          <p:nvSpPr>
            <p:cNvPr id="21" name="Rectangle 20">
              <a:extLst>
                <a:ext uri="{FF2B5EF4-FFF2-40B4-BE49-F238E27FC236}">
                  <a16:creationId xmlns:a16="http://schemas.microsoft.com/office/drawing/2014/main" id="{35079A5D-80F3-479C-9957-C577B178382C}"/>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874D3D4D-138C-481D-95B4-78ED0AB462EB}"/>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E36F84C7-1C93-4E73-A32C-47C1AFDE179C}"/>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280D1AB8-20F5-4995-838F-7836498EB433}"/>
                </a:ext>
              </a:extLst>
            </p:cNvPr>
            <p:cNvSpPr txBox="1"/>
            <p:nvPr/>
          </p:nvSpPr>
          <p:spPr>
            <a:xfrm rot="16200000">
              <a:off x="10902025" y="2924510"/>
              <a:ext cx="1860326" cy="369332"/>
            </a:xfrm>
            <a:prstGeom prst="rect">
              <a:avLst/>
            </a:prstGeom>
            <a:noFill/>
          </p:spPr>
          <p:txBody>
            <a:bodyPr wrap="square" rtlCol="0">
              <a:spAutoFit/>
            </a:bodyPr>
            <a:lstStyle/>
            <a:p>
              <a:r>
                <a:rPr lang="en-IN" b="1" dirty="0">
                  <a:solidFill>
                    <a:schemeClr val="bg2"/>
                  </a:solidFill>
                </a:rPr>
                <a:t>        SOLUTION</a:t>
              </a:r>
            </a:p>
          </p:txBody>
        </p:sp>
      </p:grpSp>
      <p:grpSp>
        <p:nvGrpSpPr>
          <p:cNvPr id="25" name="Group 24">
            <a:extLst>
              <a:ext uri="{FF2B5EF4-FFF2-40B4-BE49-F238E27FC236}">
                <a16:creationId xmlns:a16="http://schemas.microsoft.com/office/drawing/2014/main" id="{85B9E2FB-FE78-447B-858C-7D12ED18785D}"/>
              </a:ext>
            </a:extLst>
          </p:cNvPr>
          <p:cNvGrpSpPr/>
          <p:nvPr/>
        </p:nvGrpSpPr>
        <p:grpSpPr>
          <a:xfrm>
            <a:off x="-2213569" y="254492"/>
            <a:ext cx="12647260" cy="6858000"/>
            <a:chOff x="-455260" y="95434"/>
            <a:chExt cx="12647260" cy="6858000"/>
          </a:xfrm>
        </p:grpSpPr>
        <p:sp>
          <p:nvSpPr>
            <p:cNvPr id="26" name="Rectangle 25">
              <a:extLst>
                <a:ext uri="{FF2B5EF4-FFF2-40B4-BE49-F238E27FC236}">
                  <a16:creationId xmlns:a16="http://schemas.microsoft.com/office/drawing/2014/main" id="{B0DD79D4-4E02-4A54-8D34-D38DB610D6EA}"/>
                </a:ext>
              </a:extLst>
            </p:cNvPr>
            <p:cNvSpPr/>
            <p:nvPr/>
          </p:nvSpPr>
          <p:spPr>
            <a:xfrm>
              <a:off x="-455260" y="95434"/>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Freeform: Shape 26">
              <a:extLst>
                <a:ext uri="{FF2B5EF4-FFF2-40B4-BE49-F238E27FC236}">
                  <a16:creationId xmlns:a16="http://schemas.microsoft.com/office/drawing/2014/main" id="{56DB1300-536D-4A73-B266-661C14918AF0}"/>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7E569C25-57D2-47C4-B27C-98BC9AAA6EA8}"/>
                </a:ext>
              </a:extLst>
            </p:cNvPr>
            <p:cNvSpPr txBox="1"/>
            <p:nvPr/>
          </p:nvSpPr>
          <p:spPr>
            <a:xfrm rot="16200000">
              <a:off x="11274044" y="2777520"/>
              <a:ext cx="1249986" cy="400110"/>
            </a:xfrm>
            <a:prstGeom prst="rect">
              <a:avLst/>
            </a:prstGeom>
            <a:noFill/>
          </p:spPr>
          <p:txBody>
            <a:bodyPr wrap="square" rtlCol="0">
              <a:spAutoFit/>
            </a:bodyPr>
            <a:lstStyle/>
            <a:p>
              <a:r>
                <a:rPr lang="en-IN" sz="2000" b="1" dirty="0">
                  <a:solidFill>
                    <a:schemeClr val="bg2"/>
                  </a:solidFill>
                </a:rPr>
                <a:t> PROJECT</a:t>
              </a:r>
            </a:p>
          </p:txBody>
        </p:sp>
      </p:grpSp>
      <p:grpSp>
        <p:nvGrpSpPr>
          <p:cNvPr id="30" name="Group 29">
            <a:extLst>
              <a:ext uri="{FF2B5EF4-FFF2-40B4-BE49-F238E27FC236}">
                <a16:creationId xmlns:a16="http://schemas.microsoft.com/office/drawing/2014/main" id="{1BA513FF-B8AD-4965-8E49-CE7F2BDCE3D8}"/>
              </a:ext>
            </a:extLst>
          </p:cNvPr>
          <p:cNvGrpSpPr/>
          <p:nvPr/>
        </p:nvGrpSpPr>
        <p:grpSpPr>
          <a:xfrm>
            <a:off x="-11132564" y="190869"/>
            <a:ext cx="12192000" cy="6858000"/>
            <a:chOff x="0" y="0"/>
            <a:chExt cx="12192000" cy="6858000"/>
          </a:xfrm>
        </p:grpSpPr>
        <p:sp>
          <p:nvSpPr>
            <p:cNvPr id="31" name="Rectangle 30">
              <a:extLst>
                <a:ext uri="{FF2B5EF4-FFF2-40B4-BE49-F238E27FC236}">
                  <a16:creationId xmlns:a16="http://schemas.microsoft.com/office/drawing/2014/main" id="{F27F34B0-0321-409C-B7CD-E35FF53FEE73}"/>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reeform: Shape 31">
              <a:extLst>
                <a:ext uri="{FF2B5EF4-FFF2-40B4-BE49-F238E27FC236}">
                  <a16:creationId xmlns:a16="http://schemas.microsoft.com/office/drawing/2014/main" id="{83369939-A6A8-44D1-8FA5-144B8E82D9DA}"/>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32">
              <a:extLst>
                <a:ext uri="{FF2B5EF4-FFF2-40B4-BE49-F238E27FC236}">
                  <a16:creationId xmlns:a16="http://schemas.microsoft.com/office/drawing/2014/main" id="{621160FD-BA64-4F0D-AAAD-561C4CEE77D8}"/>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CB052975-CDE6-481A-BC33-005E98361364}"/>
                </a:ext>
              </a:extLst>
            </p:cNvPr>
            <p:cNvSpPr txBox="1"/>
            <p:nvPr/>
          </p:nvSpPr>
          <p:spPr>
            <a:xfrm rot="16200000">
              <a:off x="11274044" y="2777520"/>
              <a:ext cx="1249986" cy="400110"/>
            </a:xfrm>
            <a:prstGeom prst="rect">
              <a:avLst/>
            </a:prstGeom>
            <a:noFill/>
          </p:spPr>
          <p:txBody>
            <a:bodyPr wrap="square" rtlCol="0">
              <a:spAutoFit/>
            </a:bodyPr>
            <a:lstStyle/>
            <a:p>
              <a:r>
                <a:rPr lang="en-IN" sz="2000" b="1" dirty="0">
                  <a:solidFill>
                    <a:schemeClr val="bg2"/>
                  </a:solidFill>
                </a:rPr>
                <a:t> PROJECT</a:t>
              </a:r>
            </a:p>
          </p:txBody>
        </p:sp>
      </p:grpSp>
      <p:grpSp>
        <p:nvGrpSpPr>
          <p:cNvPr id="45" name="Group 44">
            <a:extLst>
              <a:ext uri="{FF2B5EF4-FFF2-40B4-BE49-F238E27FC236}">
                <a16:creationId xmlns:a16="http://schemas.microsoft.com/office/drawing/2014/main" id="{C9AAE73A-3CFA-45E3-8DE0-0602F4851FB1}"/>
              </a:ext>
            </a:extLst>
          </p:cNvPr>
          <p:cNvGrpSpPr/>
          <p:nvPr/>
        </p:nvGrpSpPr>
        <p:grpSpPr>
          <a:xfrm>
            <a:off x="-11578651" y="254492"/>
            <a:ext cx="12192000" cy="6858000"/>
            <a:chOff x="0" y="0"/>
            <a:chExt cx="12192000" cy="6858000"/>
          </a:xfrm>
        </p:grpSpPr>
        <p:sp>
          <p:nvSpPr>
            <p:cNvPr id="46" name="Rectangle 45">
              <a:extLst>
                <a:ext uri="{FF2B5EF4-FFF2-40B4-BE49-F238E27FC236}">
                  <a16:creationId xmlns:a16="http://schemas.microsoft.com/office/drawing/2014/main" id="{08AE35D3-7452-4B39-8C90-34F453883876}"/>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Freeform: Shape 46">
              <a:extLst>
                <a:ext uri="{FF2B5EF4-FFF2-40B4-BE49-F238E27FC236}">
                  <a16:creationId xmlns:a16="http://schemas.microsoft.com/office/drawing/2014/main" id="{F6E5DDEB-5C25-4C78-A965-1C7A8EBD121F}"/>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A528A891-4AA6-49E9-A308-75842C665BDF}"/>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9A9EF7FA-9E79-49D4-A820-790E8392D1FA}"/>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PROJECT</a:t>
              </a:r>
            </a:p>
          </p:txBody>
        </p:sp>
      </p:grpSp>
      <p:grpSp>
        <p:nvGrpSpPr>
          <p:cNvPr id="50" name="Group 49">
            <a:extLst>
              <a:ext uri="{FF2B5EF4-FFF2-40B4-BE49-F238E27FC236}">
                <a16:creationId xmlns:a16="http://schemas.microsoft.com/office/drawing/2014/main" id="{E51E1B46-81C5-4080-8F4B-98B3F933DB31}"/>
              </a:ext>
            </a:extLst>
          </p:cNvPr>
          <p:cNvGrpSpPr/>
          <p:nvPr/>
        </p:nvGrpSpPr>
        <p:grpSpPr>
          <a:xfrm>
            <a:off x="-12033292" y="338897"/>
            <a:ext cx="12192000" cy="6858000"/>
            <a:chOff x="0" y="0"/>
            <a:chExt cx="12192000" cy="6858000"/>
          </a:xfrm>
        </p:grpSpPr>
        <p:sp>
          <p:nvSpPr>
            <p:cNvPr id="51" name="Rectangle 50">
              <a:extLst>
                <a:ext uri="{FF2B5EF4-FFF2-40B4-BE49-F238E27FC236}">
                  <a16:creationId xmlns:a16="http://schemas.microsoft.com/office/drawing/2014/main" id="{7DE71105-7217-4DB4-AA60-20F7702CACF7}"/>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reeform: Shape 51">
              <a:extLst>
                <a:ext uri="{FF2B5EF4-FFF2-40B4-BE49-F238E27FC236}">
                  <a16:creationId xmlns:a16="http://schemas.microsoft.com/office/drawing/2014/main" id="{8B0B6366-74CA-4D4C-A72F-D3EFA2A280C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82E67316-AAEF-4A1C-8B72-1195A3BD1137}"/>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66FF4A75-0C5B-49D1-A8FF-C597F62A7AC4}"/>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PROJECT</a:t>
              </a:r>
            </a:p>
          </p:txBody>
        </p:sp>
      </p:grpSp>
      <p:grpSp>
        <p:nvGrpSpPr>
          <p:cNvPr id="55" name="Group 54">
            <a:extLst>
              <a:ext uri="{FF2B5EF4-FFF2-40B4-BE49-F238E27FC236}">
                <a16:creationId xmlns:a16="http://schemas.microsoft.com/office/drawing/2014/main" id="{7782686B-B04E-4CE8-A28B-45AAF0058C7A}"/>
              </a:ext>
            </a:extLst>
          </p:cNvPr>
          <p:cNvGrpSpPr/>
          <p:nvPr/>
        </p:nvGrpSpPr>
        <p:grpSpPr>
          <a:xfrm>
            <a:off x="-12448219" y="423302"/>
            <a:ext cx="12192000" cy="6858000"/>
            <a:chOff x="0" y="0"/>
            <a:chExt cx="12192000" cy="6858000"/>
          </a:xfrm>
        </p:grpSpPr>
        <p:sp>
          <p:nvSpPr>
            <p:cNvPr id="56" name="Rectangle 55">
              <a:extLst>
                <a:ext uri="{FF2B5EF4-FFF2-40B4-BE49-F238E27FC236}">
                  <a16:creationId xmlns:a16="http://schemas.microsoft.com/office/drawing/2014/main" id="{E2593D7D-38D3-4838-8076-1042108678BE}"/>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Freeform: Shape 56">
              <a:extLst>
                <a:ext uri="{FF2B5EF4-FFF2-40B4-BE49-F238E27FC236}">
                  <a16:creationId xmlns:a16="http://schemas.microsoft.com/office/drawing/2014/main" id="{BC1A864C-575B-424B-A031-DB128E4F464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Rectangle 57">
              <a:extLst>
                <a:ext uri="{FF2B5EF4-FFF2-40B4-BE49-F238E27FC236}">
                  <a16:creationId xmlns:a16="http://schemas.microsoft.com/office/drawing/2014/main" id="{73110C36-2C48-4E0B-9431-4B0116A2AC3E}"/>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a:extLst>
                <a:ext uri="{FF2B5EF4-FFF2-40B4-BE49-F238E27FC236}">
                  <a16:creationId xmlns:a16="http://schemas.microsoft.com/office/drawing/2014/main" id="{786C8C90-0B66-48FC-AA26-642F4C51DB70}"/>
                </a:ext>
              </a:extLst>
            </p:cNvPr>
            <p:cNvSpPr txBox="1"/>
            <p:nvPr/>
          </p:nvSpPr>
          <p:spPr>
            <a:xfrm rot="16200000">
              <a:off x="11060980" y="2579844"/>
              <a:ext cx="1676115" cy="369332"/>
            </a:xfrm>
            <a:prstGeom prst="rect">
              <a:avLst/>
            </a:prstGeom>
            <a:noFill/>
          </p:spPr>
          <p:txBody>
            <a:bodyPr wrap="square" rtlCol="0">
              <a:spAutoFit/>
            </a:bodyPr>
            <a:lstStyle/>
            <a:p>
              <a:r>
                <a:rPr lang="en-IN" b="1" dirty="0">
                  <a:solidFill>
                    <a:schemeClr val="bg2"/>
                  </a:solidFill>
                </a:rPr>
                <a:t>THANK YOU</a:t>
              </a:r>
            </a:p>
          </p:txBody>
        </p:sp>
      </p:grpSp>
      <p:sp>
        <p:nvSpPr>
          <p:cNvPr id="3" name="TextBox 2">
            <a:extLst>
              <a:ext uri="{FF2B5EF4-FFF2-40B4-BE49-F238E27FC236}">
                <a16:creationId xmlns:a16="http://schemas.microsoft.com/office/drawing/2014/main" id="{0CDECF99-E771-40F4-8926-E938762120A9}"/>
              </a:ext>
            </a:extLst>
          </p:cNvPr>
          <p:cNvSpPr txBox="1"/>
          <p:nvPr/>
        </p:nvSpPr>
        <p:spPr>
          <a:xfrm>
            <a:off x="2406609" y="2168259"/>
            <a:ext cx="3591262" cy="523220"/>
          </a:xfrm>
          <a:prstGeom prst="rect">
            <a:avLst/>
          </a:prstGeom>
          <a:noFill/>
        </p:spPr>
        <p:txBody>
          <a:bodyPr wrap="square" rtlCol="0">
            <a:spAutoFit/>
          </a:bodyPr>
          <a:lstStyle/>
          <a:p>
            <a:r>
              <a:rPr lang="en-IN" sz="2800" b="1" dirty="0"/>
              <a:t>CHROME EXTENSION </a:t>
            </a:r>
          </a:p>
        </p:txBody>
      </p:sp>
      <p:sp>
        <p:nvSpPr>
          <p:cNvPr id="5" name="TextBox 4">
            <a:extLst>
              <a:ext uri="{FF2B5EF4-FFF2-40B4-BE49-F238E27FC236}">
                <a16:creationId xmlns:a16="http://schemas.microsoft.com/office/drawing/2014/main" id="{13A56ABF-CA62-4D4B-9C3F-3F614D58DC25}"/>
              </a:ext>
            </a:extLst>
          </p:cNvPr>
          <p:cNvSpPr txBox="1"/>
          <p:nvPr/>
        </p:nvSpPr>
        <p:spPr>
          <a:xfrm>
            <a:off x="2395903" y="2961804"/>
            <a:ext cx="6123709" cy="1477328"/>
          </a:xfrm>
          <a:prstGeom prst="rect">
            <a:avLst/>
          </a:prstGeom>
          <a:noFill/>
        </p:spPr>
        <p:txBody>
          <a:bodyPr wrap="square" rtlCol="0">
            <a:spAutoFit/>
          </a:bodyPr>
          <a:lstStyle/>
          <a:p>
            <a:r>
              <a:rPr lang="en-IN" b="1" dirty="0"/>
              <a:t>Google Chrome extensions</a:t>
            </a:r>
            <a:r>
              <a:rPr lang="en-IN" dirty="0"/>
              <a:t> are programs that can be installed into </a:t>
            </a:r>
            <a:r>
              <a:rPr lang="en-IN" b="1" dirty="0"/>
              <a:t>Chrome</a:t>
            </a:r>
            <a:r>
              <a:rPr lang="en-IN" dirty="0"/>
              <a:t> in order to change the browser's functionality. This includes adding new features to </a:t>
            </a:r>
            <a:r>
              <a:rPr lang="en-IN" b="1" dirty="0"/>
              <a:t>Chrome</a:t>
            </a:r>
            <a:r>
              <a:rPr lang="en-IN" dirty="0"/>
              <a:t> or modifying the existing behaviour of the program itself to make it more convenient for the user.</a:t>
            </a:r>
          </a:p>
        </p:txBody>
      </p:sp>
    </p:spTree>
    <p:extLst>
      <p:ext uri="{BB962C8B-B14F-4D97-AF65-F5344CB8AC3E}">
        <p14:creationId xmlns:p14="http://schemas.microsoft.com/office/powerpoint/2010/main" val="1850106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0A3F1FB-4D2F-4148-869F-0C7266A7A9C0}"/>
              </a:ext>
            </a:extLst>
          </p:cNvPr>
          <p:cNvGrpSpPr/>
          <p:nvPr/>
        </p:nvGrpSpPr>
        <p:grpSpPr>
          <a:xfrm>
            <a:off x="-15935" y="18582"/>
            <a:ext cx="12192000" cy="6858000"/>
            <a:chOff x="0" y="0"/>
            <a:chExt cx="12192000" cy="6858000"/>
          </a:xfrm>
        </p:grpSpPr>
        <p:sp>
          <p:nvSpPr>
            <p:cNvPr id="2" name="Rectangle 1">
              <a:extLst>
                <a:ext uri="{FF2B5EF4-FFF2-40B4-BE49-F238E27FC236}">
                  <a16:creationId xmlns:a16="http://schemas.microsoft.com/office/drawing/2014/main" id="{B442BA2C-1A4E-4AC8-B183-250BBBF8CC54}"/>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a16="http://schemas.microsoft.com/office/drawing/2014/main" id="{E6F7B54E-3C8F-4A54-AFF1-1CA729B06746}"/>
                </a:ext>
              </a:extLst>
            </p:cNvPr>
            <p:cNvSpPr/>
            <p:nvPr/>
          </p:nvSpPr>
          <p:spPr>
            <a:xfrm>
              <a:off x="11376581" y="1358667"/>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D176A3C-4E50-4223-B051-6F2409B350C9}"/>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FC623E9-41ED-4CBD-8F6F-B3BF1ACAF9B3}"/>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WELCOME</a:t>
              </a:r>
            </a:p>
          </p:txBody>
        </p:sp>
      </p:grpSp>
      <p:grpSp>
        <p:nvGrpSpPr>
          <p:cNvPr id="10" name="Group 9">
            <a:extLst>
              <a:ext uri="{FF2B5EF4-FFF2-40B4-BE49-F238E27FC236}">
                <a16:creationId xmlns:a16="http://schemas.microsoft.com/office/drawing/2014/main" id="{A0C92FAE-EEDB-43D1-A148-033750090674}"/>
              </a:ext>
            </a:extLst>
          </p:cNvPr>
          <p:cNvGrpSpPr/>
          <p:nvPr/>
        </p:nvGrpSpPr>
        <p:grpSpPr>
          <a:xfrm>
            <a:off x="-423645" y="42841"/>
            <a:ext cx="12192000" cy="6858000"/>
            <a:chOff x="0" y="0"/>
            <a:chExt cx="12192000" cy="6858000"/>
          </a:xfrm>
        </p:grpSpPr>
        <p:sp>
          <p:nvSpPr>
            <p:cNvPr id="11" name="Rectangle 10">
              <a:extLst>
                <a:ext uri="{FF2B5EF4-FFF2-40B4-BE49-F238E27FC236}">
                  <a16:creationId xmlns:a16="http://schemas.microsoft.com/office/drawing/2014/main" id="{31A6DD7A-B05B-41B7-8D60-6837640E55DD}"/>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Shape 11">
              <a:extLst>
                <a:ext uri="{FF2B5EF4-FFF2-40B4-BE49-F238E27FC236}">
                  <a16:creationId xmlns:a16="http://schemas.microsoft.com/office/drawing/2014/main" id="{C860AC2F-F237-4D78-9405-85FDF41A9A0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16690A2-41CD-4067-AD67-1621F760595C}"/>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2D685B65-427D-4127-9B77-61AB90519538}"/>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ABOUT US</a:t>
              </a:r>
            </a:p>
          </p:txBody>
        </p:sp>
      </p:grpSp>
      <p:grpSp>
        <p:nvGrpSpPr>
          <p:cNvPr id="15" name="Group 14">
            <a:extLst>
              <a:ext uri="{FF2B5EF4-FFF2-40B4-BE49-F238E27FC236}">
                <a16:creationId xmlns:a16="http://schemas.microsoft.com/office/drawing/2014/main" id="{078E05B1-4896-4EC8-B199-A5FD104DD900}"/>
              </a:ext>
            </a:extLst>
          </p:cNvPr>
          <p:cNvGrpSpPr/>
          <p:nvPr/>
        </p:nvGrpSpPr>
        <p:grpSpPr>
          <a:xfrm>
            <a:off x="-820978" y="127246"/>
            <a:ext cx="12195418" cy="6858000"/>
            <a:chOff x="-3418" y="-63623"/>
            <a:chExt cx="12195418" cy="6858000"/>
          </a:xfrm>
        </p:grpSpPr>
        <p:sp>
          <p:nvSpPr>
            <p:cNvPr id="16" name="Rectangle 15">
              <a:extLst>
                <a:ext uri="{FF2B5EF4-FFF2-40B4-BE49-F238E27FC236}">
                  <a16:creationId xmlns:a16="http://schemas.microsoft.com/office/drawing/2014/main" id="{81B92BA2-F5E2-4303-8D7F-A81D31150D32}"/>
                </a:ext>
              </a:extLst>
            </p:cNvPr>
            <p:cNvSpPr/>
            <p:nvPr/>
          </p:nvSpPr>
          <p:spPr>
            <a:xfrm>
              <a:off x="-3418" y="-63623"/>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reeform: Shape 16">
              <a:extLst>
                <a:ext uri="{FF2B5EF4-FFF2-40B4-BE49-F238E27FC236}">
                  <a16:creationId xmlns:a16="http://schemas.microsoft.com/office/drawing/2014/main" id="{7A09F701-9A67-431E-8D99-E774960E910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8B6341D-9966-4757-A339-E0FC5BC67BA1}"/>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A98ACC23-25A7-4136-BF1D-A9C39BF104A8}"/>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tx1">
                      <a:lumMod val="50000"/>
                      <a:lumOff val="50000"/>
                    </a:schemeClr>
                  </a:solidFill>
                </a:rPr>
                <a:t>SOLUTION</a:t>
              </a:r>
            </a:p>
          </p:txBody>
        </p:sp>
      </p:grpSp>
      <p:grpSp>
        <p:nvGrpSpPr>
          <p:cNvPr id="20" name="Group 19">
            <a:extLst>
              <a:ext uri="{FF2B5EF4-FFF2-40B4-BE49-F238E27FC236}">
                <a16:creationId xmlns:a16="http://schemas.microsoft.com/office/drawing/2014/main" id="{40CF9B55-FE92-4C0E-9601-F6731B2C03CB}"/>
              </a:ext>
            </a:extLst>
          </p:cNvPr>
          <p:cNvGrpSpPr/>
          <p:nvPr/>
        </p:nvGrpSpPr>
        <p:grpSpPr>
          <a:xfrm>
            <a:off x="-1258253" y="190869"/>
            <a:ext cx="12192000" cy="6858000"/>
            <a:chOff x="0" y="0"/>
            <a:chExt cx="12192000" cy="6858000"/>
          </a:xfrm>
        </p:grpSpPr>
        <p:sp>
          <p:nvSpPr>
            <p:cNvPr id="21" name="Rectangle 20">
              <a:extLst>
                <a:ext uri="{FF2B5EF4-FFF2-40B4-BE49-F238E27FC236}">
                  <a16:creationId xmlns:a16="http://schemas.microsoft.com/office/drawing/2014/main" id="{35079A5D-80F3-479C-9957-C577B178382C}"/>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874D3D4D-138C-481D-95B4-78ED0AB462EB}"/>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E36F84C7-1C93-4E73-A32C-47C1AFDE179C}"/>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280D1AB8-20F5-4995-838F-7836498EB433}"/>
                </a:ext>
              </a:extLst>
            </p:cNvPr>
            <p:cNvSpPr txBox="1"/>
            <p:nvPr/>
          </p:nvSpPr>
          <p:spPr>
            <a:xfrm rot="16200000">
              <a:off x="10902025" y="2924510"/>
              <a:ext cx="1860326" cy="369332"/>
            </a:xfrm>
            <a:prstGeom prst="rect">
              <a:avLst/>
            </a:prstGeom>
            <a:noFill/>
          </p:spPr>
          <p:txBody>
            <a:bodyPr wrap="square" rtlCol="0">
              <a:spAutoFit/>
            </a:bodyPr>
            <a:lstStyle/>
            <a:p>
              <a:r>
                <a:rPr lang="en-IN" b="1" dirty="0">
                  <a:solidFill>
                    <a:schemeClr val="bg2"/>
                  </a:solidFill>
                </a:rPr>
                <a:t>        SOLUTION</a:t>
              </a:r>
            </a:p>
          </p:txBody>
        </p:sp>
      </p:grpSp>
      <p:grpSp>
        <p:nvGrpSpPr>
          <p:cNvPr id="25" name="Group 24">
            <a:extLst>
              <a:ext uri="{FF2B5EF4-FFF2-40B4-BE49-F238E27FC236}">
                <a16:creationId xmlns:a16="http://schemas.microsoft.com/office/drawing/2014/main" id="{85B9E2FB-FE78-447B-858C-7D12ED18785D}"/>
              </a:ext>
            </a:extLst>
          </p:cNvPr>
          <p:cNvGrpSpPr/>
          <p:nvPr/>
        </p:nvGrpSpPr>
        <p:grpSpPr>
          <a:xfrm>
            <a:off x="-1722088" y="254492"/>
            <a:ext cx="12192000" cy="6858000"/>
            <a:chOff x="0" y="0"/>
            <a:chExt cx="12192000" cy="6858000"/>
          </a:xfrm>
        </p:grpSpPr>
        <p:sp>
          <p:nvSpPr>
            <p:cNvPr id="26" name="Rectangle 25">
              <a:extLst>
                <a:ext uri="{FF2B5EF4-FFF2-40B4-BE49-F238E27FC236}">
                  <a16:creationId xmlns:a16="http://schemas.microsoft.com/office/drawing/2014/main" id="{B0DD79D4-4E02-4A54-8D34-D38DB610D6EA}"/>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reeform: Shape 26">
              <a:extLst>
                <a:ext uri="{FF2B5EF4-FFF2-40B4-BE49-F238E27FC236}">
                  <a16:creationId xmlns:a16="http://schemas.microsoft.com/office/drawing/2014/main" id="{56DB1300-536D-4A73-B266-661C14918AF0}"/>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207CD3CB-E1C6-48D7-86BE-FBAD3ED85F4E}"/>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7E569C25-57D2-47C4-B27C-98BC9AAA6EA8}"/>
                </a:ext>
              </a:extLst>
            </p:cNvPr>
            <p:cNvSpPr txBox="1"/>
            <p:nvPr/>
          </p:nvSpPr>
          <p:spPr>
            <a:xfrm rot="16200000">
              <a:off x="11274044" y="2777520"/>
              <a:ext cx="1249986" cy="400110"/>
            </a:xfrm>
            <a:prstGeom prst="rect">
              <a:avLst/>
            </a:prstGeom>
            <a:noFill/>
          </p:spPr>
          <p:txBody>
            <a:bodyPr wrap="square" rtlCol="0">
              <a:spAutoFit/>
            </a:bodyPr>
            <a:lstStyle/>
            <a:p>
              <a:r>
                <a:rPr lang="en-IN" sz="2000" b="1" dirty="0">
                  <a:solidFill>
                    <a:schemeClr val="bg2"/>
                  </a:solidFill>
                </a:rPr>
                <a:t> PROJECT</a:t>
              </a:r>
            </a:p>
          </p:txBody>
        </p:sp>
      </p:grpSp>
      <p:grpSp>
        <p:nvGrpSpPr>
          <p:cNvPr id="30" name="Group 29">
            <a:extLst>
              <a:ext uri="{FF2B5EF4-FFF2-40B4-BE49-F238E27FC236}">
                <a16:creationId xmlns:a16="http://schemas.microsoft.com/office/drawing/2014/main" id="{1BA513FF-B8AD-4965-8E49-CE7F2BDCE3D8}"/>
              </a:ext>
            </a:extLst>
          </p:cNvPr>
          <p:cNvGrpSpPr/>
          <p:nvPr/>
        </p:nvGrpSpPr>
        <p:grpSpPr>
          <a:xfrm>
            <a:off x="-2129798" y="318115"/>
            <a:ext cx="12192000" cy="6858000"/>
            <a:chOff x="0" y="0"/>
            <a:chExt cx="12192000" cy="6858000"/>
          </a:xfrm>
        </p:grpSpPr>
        <p:sp>
          <p:nvSpPr>
            <p:cNvPr id="31" name="Rectangle 30">
              <a:extLst>
                <a:ext uri="{FF2B5EF4-FFF2-40B4-BE49-F238E27FC236}">
                  <a16:creationId xmlns:a16="http://schemas.microsoft.com/office/drawing/2014/main" id="{F27F34B0-0321-409C-B7CD-E35FF53FEE73}"/>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reeform: Shape 31">
              <a:extLst>
                <a:ext uri="{FF2B5EF4-FFF2-40B4-BE49-F238E27FC236}">
                  <a16:creationId xmlns:a16="http://schemas.microsoft.com/office/drawing/2014/main" id="{83369939-A6A8-44D1-8FA5-144B8E82D9DA}"/>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TextBox 33">
              <a:extLst>
                <a:ext uri="{FF2B5EF4-FFF2-40B4-BE49-F238E27FC236}">
                  <a16:creationId xmlns:a16="http://schemas.microsoft.com/office/drawing/2014/main" id="{CB052975-CDE6-481A-BC33-005E98361364}"/>
                </a:ext>
              </a:extLst>
            </p:cNvPr>
            <p:cNvSpPr txBox="1"/>
            <p:nvPr/>
          </p:nvSpPr>
          <p:spPr>
            <a:xfrm rot="16200000">
              <a:off x="11274044" y="2777520"/>
              <a:ext cx="1249986" cy="400110"/>
            </a:xfrm>
            <a:prstGeom prst="rect">
              <a:avLst/>
            </a:prstGeom>
            <a:noFill/>
          </p:spPr>
          <p:txBody>
            <a:bodyPr wrap="square" rtlCol="0">
              <a:spAutoFit/>
            </a:bodyPr>
            <a:lstStyle/>
            <a:p>
              <a:r>
                <a:rPr lang="en-IN" sz="2000" b="1" dirty="0">
                  <a:solidFill>
                    <a:schemeClr val="bg2"/>
                  </a:solidFill>
                </a:rPr>
                <a:t> PROJECT</a:t>
              </a:r>
            </a:p>
          </p:txBody>
        </p:sp>
      </p:grpSp>
      <p:grpSp>
        <p:nvGrpSpPr>
          <p:cNvPr id="45" name="Group 44">
            <a:extLst>
              <a:ext uri="{FF2B5EF4-FFF2-40B4-BE49-F238E27FC236}">
                <a16:creationId xmlns:a16="http://schemas.microsoft.com/office/drawing/2014/main" id="{C9AAE73A-3CFA-45E3-8DE0-0602F4851FB1}"/>
              </a:ext>
            </a:extLst>
          </p:cNvPr>
          <p:cNvGrpSpPr/>
          <p:nvPr/>
        </p:nvGrpSpPr>
        <p:grpSpPr>
          <a:xfrm>
            <a:off x="-11578651" y="254492"/>
            <a:ext cx="12192000" cy="6858000"/>
            <a:chOff x="0" y="0"/>
            <a:chExt cx="12192000" cy="6858000"/>
          </a:xfrm>
        </p:grpSpPr>
        <p:sp>
          <p:nvSpPr>
            <p:cNvPr id="46" name="Rectangle 45">
              <a:extLst>
                <a:ext uri="{FF2B5EF4-FFF2-40B4-BE49-F238E27FC236}">
                  <a16:creationId xmlns:a16="http://schemas.microsoft.com/office/drawing/2014/main" id="{08AE35D3-7452-4B39-8C90-34F453883876}"/>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Freeform: Shape 46">
              <a:extLst>
                <a:ext uri="{FF2B5EF4-FFF2-40B4-BE49-F238E27FC236}">
                  <a16:creationId xmlns:a16="http://schemas.microsoft.com/office/drawing/2014/main" id="{F6E5DDEB-5C25-4C78-A965-1C7A8EBD121F}"/>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A528A891-4AA6-49E9-A308-75842C665BDF}"/>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9A9EF7FA-9E79-49D4-A820-790E8392D1FA}"/>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PROJECT</a:t>
              </a:r>
            </a:p>
          </p:txBody>
        </p:sp>
      </p:grpSp>
      <p:grpSp>
        <p:nvGrpSpPr>
          <p:cNvPr id="50" name="Group 49">
            <a:extLst>
              <a:ext uri="{FF2B5EF4-FFF2-40B4-BE49-F238E27FC236}">
                <a16:creationId xmlns:a16="http://schemas.microsoft.com/office/drawing/2014/main" id="{E51E1B46-81C5-4080-8F4B-98B3F933DB31}"/>
              </a:ext>
            </a:extLst>
          </p:cNvPr>
          <p:cNvGrpSpPr/>
          <p:nvPr/>
        </p:nvGrpSpPr>
        <p:grpSpPr>
          <a:xfrm>
            <a:off x="-12033292" y="338897"/>
            <a:ext cx="12192000" cy="6858000"/>
            <a:chOff x="0" y="0"/>
            <a:chExt cx="12192000" cy="6858000"/>
          </a:xfrm>
        </p:grpSpPr>
        <p:sp>
          <p:nvSpPr>
            <p:cNvPr id="51" name="Rectangle 50">
              <a:extLst>
                <a:ext uri="{FF2B5EF4-FFF2-40B4-BE49-F238E27FC236}">
                  <a16:creationId xmlns:a16="http://schemas.microsoft.com/office/drawing/2014/main" id="{7DE71105-7217-4DB4-AA60-20F7702CACF7}"/>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reeform: Shape 51">
              <a:extLst>
                <a:ext uri="{FF2B5EF4-FFF2-40B4-BE49-F238E27FC236}">
                  <a16:creationId xmlns:a16="http://schemas.microsoft.com/office/drawing/2014/main" id="{8B0B6366-74CA-4D4C-A72F-D3EFA2A280C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82E67316-AAEF-4A1C-8B72-1195A3BD1137}"/>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66FF4A75-0C5B-49D1-A8FF-C597F62A7AC4}"/>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PROJECT</a:t>
              </a:r>
            </a:p>
          </p:txBody>
        </p:sp>
      </p:grpSp>
      <p:grpSp>
        <p:nvGrpSpPr>
          <p:cNvPr id="55" name="Group 54">
            <a:extLst>
              <a:ext uri="{FF2B5EF4-FFF2-40B4-BE49-F238E27FC236}">
                <a16:creationId xmlns:a16="http://schemas.microsoft.com/office/drawing/2014/main" id="{7782686B-B04E-4CE8-A28B-45AAF0058C7A}"/>
              </a:ext>
            </a:extLst>
          </p:cNvPr>
          <p:cNvGrpSpPr/>
          <p:nvPr/>
        </p:nvGrpSpPr>
        <p:grpSpPr>
          <a:xfrm>
            <a:off x="-12448219" y="423302"/>
            <a:ext cx="12192000" cy="6858000"/>
            <a:chOff x="0" y="0"/>
            <a:chExt cx="12192000" cy="6858000"/>
          </a:xfrm>
        </p:grpSpPr>
        <p:sp>
          <p:nvSpPr>
            <p:cNvPr id="56" name="Rectangle 55">
              <a:extLst>
                <a:ext uri="{FF2B5EF4-FFF2-40B4-BE49-F238E27FC236}">
                  <a16:creationId xmlns:a16="http://schemas.microsoft.com/office/drawing/2014/main" id="{E2593D7D-38D3-4838-8076-1042108678BE}"/>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Freeform: Shape 56">
              <a:extLst>
                <a:ext uri="{FF2B5EF4-FFF2-40B4-BE49-F238E27FC236}">
                  <a16:creationId xmlns:a16="http://schemas.microsoft.com/office/drawing/2014/main" id="{BC1A864C-575B-424B-A031-DB128E4F464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Rectangle 57">
              <a:extLst>
                <a:ext uri="{FF2B5EF4-FFF2-40B4-BE49-F238E27FC236}">
                  <a16:creationId xmlns:a16="http://schemas.microsoft.com/office/drawing/2014/main" id="{73110C36-2C48-4E0B-9431-4B0116A2AC3E}"/>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a:extLst>
                <a:ext uri="{FF2B5EF4-FFF2-40B4-BE49-F238E27FC236}">
                  <a16:creationId xmlns:a16="http://schemas.microsoft.com/office/drawing/2014/main" id="{786C8C90-0B66-48FC-AA26-642F4C51DB70}"/>
                </a:ext>
              </a:extLst>
            </p:cNvPr>
            <p:cNvSpPr txBox="1"/>
            <p:nvPr/>
          </p:nvSpPr>
          <p:spPr>
            <a:xfrm rot="16200000">
              <a:off x="11060980" y="2579844"/>
              <a:ext cx="1676115" cy="369332"/>
            </a:xfrm>
            <a:prstGeom prst="rect">
              <a:avLst/>
            </a:prstGeom>
            <a:noFill/>
          </p:spPr>
          <p:txBody>
            <a:bodyPr wrap="square" rtlCol="0">
              <a:spAutoFit/>
            </a:bodyPr>
            <a:lstStyle/>
            <a:p>
              <a:r>
                <a:rPr lang="en-IN" b="1" dirty="0">
                  <a:solidFill>
                    <a:schemeClr val="bg2"/>
                  </a:solidFill>
                </a:rPr>
                <a:t>THANK YOU</a:t>
              </a:r>
            </a:p>
          </p:txBody>
        </p:sp>
      </p:grpSp>
      <p:sp>
        <p:nvSpPr>
          <p:cNvPr id="3" name="TextBox 2">
            <a:extLst>
              <a:ext uri="{FF2B5EF4-FFF2-40B4-BE49-F238E27FC236}">
                <a16:creationId xmlns:a16="http://schemas.microsoft.com/office/drawing/2014/main" id="{CCB637EC-005B-4C0A-8E10-0D03ADCCDE2F}"/>
              </a:ext>
            </a:extLst>
          </p:cNvPr>
          <p:cNvSpPr txBox="1"/>
          <p:nvPr/>
        </p:nvSpPr>
        <p:spPr>
          <a:xfrm>
            <a:off x="1527854" y="858734"/>
            <a:ext cx="5334206"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               MINI-SCREEN</a:t>
            </a:r>
          </a:p>
        </p:txBody>
      </p:sp>
      <p:pic>
        <p:nvPicPr>
          <p:cNvPr id="5" name="Picture 4">
            <a:extLst>
              <a:ext uri="{FF2B5EF4-FFF2-40B4-BE49-F238E27FC236}">
                <a16:creationId xmlns:a16="http://schemas.microsoft.com/office/drawing/2014/main" id="{9E04ED3C-0067-4470-91E4-80923CC53744}"/>
              </a:ext>
            </a:extLst>
          </p:cNvPr>
          <p:cNvPicPr>
            <a:picLocks noChangeAspect="1"/>
          </p:cNvPicPr>
          <p:nvPr/>
        </p:nvPicPr>
        <p:blipFill>
          <a:blip r:embed="rId2"/>
          <a:stretch>
            <a:fillRect/>
          </a:stretch>
        </p:blipFill>
        <p:spPr>
          <a:xfrm>
            <a:off x="4684508" y="2419601"/>
            <a:ext cx="4469207" cy="2760518"/>
          </a:xfrm>
          <a:prstGeom prst="rect">
            <a:avLst/>
          </a:prstGeom>
        </p:spPr>
      </p:pic>
      <p:sp>
        <p:nvSpPr>
          <p:cNvPr id="6" name="TextBox 5">
            <a:extLst>
              <a:ext uri="{FF2B5EF4-FFF2-40B4-BE49-F238E27FC236}">
                <a16:creationId xmlns:a16="http://schemas.microsoft.com/office/drawing/2014/main" id="{B7EF1A66-4194-43B9-B734-C810743909B3}"/>
              </a:ext>
            </a:extLst>
          </p:cNvPr>
          <p:cNvSpPr txBox="1"/>
          <p:nvPr/>
        </p:nvSpPr>
        <p:spPr>
          <a:xfrm>
            <a:off x="1022095" y="2078673"/>
            <a:ext cx="3547067" cy="3447098"/>
          </a:xfrm>
          <a:prstGeom prst="rect">
            <a:avLst/>
          </a:prstGeom>
          <a:noFill/>
        </p:spPr>
        <p:txBody>
          <a:bodyPr wrap="square" rtlCol="0">
            <a:spAutoFit/>
          </a:bodyPr>
          <a:lstStyle/>
          <a:p>
            <a:r>
              <a:rPr lang="en-IN" sz="2800" b="1" dirty="0"/>
              <a:t>WHAT DOES THIS </a:t>
            </a:r>
            <a:r>
              <a:rPr lang="en-IN" sz="2800" b="1" i="1" dirty="0"/>
              <a:t>MINI-SCREEN</a:t>
            </a:r>
            <a:r>
              <a:rPr lang="en-IN" sz="2800" b="1" dirty="0"/>
              <a:t> DO??</a:t>
            </a:r>
          </a:p>
          <a:p>
            <a:endParaRPr lang="en-IN" dirty="0"/>
          </a:p>
          <a:p>
            <a:r>
              <a:rPr lang="en-IN" dirty="0"/>
              <a:t>Its generally a chrome extension.</a:t>
            </a:r>
          </a:p>
          <a:p>
            <a:r>
              <a:rPr lang="en-IN" dirty="0"/>
              <a:t>With this chrome extension we can</a:t>
            </a:r>
          </a:p>
          <a:p>
            <a:r>
              <a:rPr lang="en-IN" dirty="0"/>
              <a:t>override the existing tab with a small window. It just looks like a pop-up window. It has many features. Lets see the features of the </a:t>
            </a:r>
            <a:r>
              <a:rPr lang="en-IN" b="1" i="1" dirty="0"/>
              <a:t>MINI-SCREEN</a:t>
            </a:r>
            <a:r>
              <a:rPr lang="en-IN" dirty="0"/>
              <a:t> in the upcoming</a:t>
            </a:r>
          </a:p>
          <a:p>
            <a:r>
              <a:rPr lang="en-IN" dirty="0"/>
              <a:t>slide…</a:t>
            </a:r>
          </a:p>
        </p:txBody>
      </p:sp>
    </p:spTree>
    <p:extLst>
      <p:ext uri="{BB962C8B-B14F-4D97-AF65-F5344CB8AC3E}">
        <p14:creationId xmlns:p14="http://schemas.microsoft.com/office/powerpoint/2010/main" val="2205585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0A3F1FB-4D2F-4148-869F-0C7266A7A9C0}"/>
              </a:ext>
            </a:extLst>
          </p:cNvPr>
          <p:cNvGrpSpPr/>
          <p:nvPr/>
        </p:nvGrpSpPr>
        <p:grpSpPr>
          <a:xfrm>
            <a:off x="-15935" y="18582"/>
            <a:ext cx="12192000" cy="6858000"/>
            <a:chOff x="0" y="0"/>
            <a:chExt cx="12192000" cy="6858000"/>
          </a:xfrm>
        </p:grpSpPr>
        <p:sp>
          <p:nvSpPr>
            <p:cNvPr id="2" name="Rectangle 1">
              <a:extLst>
                <a:ext uri="{FF2B5EF4-FFF2-40B4-BE49-F238E27FC236}">
                  <a16:creationId xmlns:a16="http://schemas.microsoft.com/office/drawing/2014/main" id="{B442BA2C-1A4E-4AC8-B183-250BBBF8CC54}"/>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a16="http://schemas.microsoft.com/office/drawing/2014/main" id="{E6F7B54E-3C8F-4A54-AFF1-1CA729B06746}"/>
                </a:ext>
              </a:extLst>
            </p:cNvPr>
            <p:cNvSpPr/>
            <p:nvPr/>
          </p:nvSpPr>
          <p:spPr>
            <a:xfrm>
              <a:off x="11376581" y="1358667"/>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D176A3C-4E50-4223-B051-6F2409B350C9}"/>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FC623E9-41ED-4CBD-8F6F-B3BF1ACAF9B3}"/>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WELCOME</a:t>
              </a:r>
            </a:p>
          </p:txBody>
        </p:sp>
      </p:grpSp>
      <p:grpSp>
        <p:nvGrpSpPr>
          <p:cNvPr id="10" name="Group 9">
            <a:extLst>
              <a:ext uri="{FF2B5EF4-FFF2-40B4-BE49-F238E27FC236}">
                <a16:creationId xmlns:a16="http://schemas.microsoft.com/office/drawing/2014/main" id="{A0C92FAE-EEDB-43D1-A148-033750090674}"/>
              </a:ext>
            </a:extLst>
          </p:cNvPr>
          <p:cNvGrpSpPr/>
          <p:nvPr/>
        </p:nvGrpSpPr>
        <p:grpSpPr>
          <a:xfrm>
            <a:off x="-423645" y="42841"/>
            <a:ext cx="12192000" cy="6858000"/>
            <a:chOff x="0" y="0"/>
            <a:chExt cx="12192000" cy="6858000"/>
          </a:xfrm>
        </p:grpSpPr>
        <p:sp>
          <p:nvSpPr>
            <p:cNvPr id="11" name="Rectangle 10">
              <a:extLst>
                <a:ext uri="{FF2B5EF4-FFF2-40B4-BE49-F238E27FC236}">
                  <a16:creationId xmlns:a16="http://schemas.microsoft.com/office/drawing/2014/main" id="{31A6DD7A-B05B-41B7-8D60-6837640E55DD}"/>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Shape 11">
              <a:extLst>
                <a:ext uri="{FF2B5EF4-FFF2-40B4-BE49-F238E27FC236}">
                  <a16:creationId xmlns:a16="http://schemas.microsoft.com/office/drawing/2014/main" id="{C860AC2F-F237-4D78-9405-85FDF41A9A0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16690A2-41CD-4067-AD67-1621F760595C}"/>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2D685B65-427D-4127-9B77-61AB90519538}"/>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ABOUT US</a:t>
              </a:r>
            </a:p>
          </p:txBody>
        </p:sp>
      </p:grpSp>
      <p:grpSp>
        <p:nvGrpSpPr>
          <p:cNvPr id="15" name="Group 14">
            <a:extLst>
              <a:ext uri="{FF2B5EF4-FFF2-40B4-BE49-F238E27FC236}">
                <a16:creationId xmlns:a16="http://schemas.microsoft.com/office/drawing/2014/main" id="{078E05B1-4896-4EC8-B199-A5FD104DD900}"/>
              </a:ext>
            </a:extLst>
          </p:cNvPr>
          <p:cNvGrpSpPr/>
          <p:nvPr/>
        </p:nvGrpSpPr>
        <p:grpSpPr>
          <a:xfrm>
            <a:off x="-820978" y="127246"/>
            <a:ext cx="12195418" cy="6858000"/>
            <a:chOff x="-3418" y="-63623"/>
            <a:chExt cx="12195418" cy="6858000"/>
          </a:xfrm>
        </p:grpSpPr>
        <p:sp>
          <p:nvSpPr>
            <p:cNvPr id="16" name="Rectangle 15">
              <a:extLst>
                <a:ext uri="{FF2B5EF4-FFF2-40B4-BE49-F238E27FC236}">
                  <a16:creationId xmlns:a16="http://schemas.microsoft.com/office/drawing/2014/main" id="{81B92BA2-F5E2-4303-8D7F-A81D31150D32}"/>
                </a:ext>
              </a:extLst>
            </p:cNvPr>
            <p:cNvSpPr/>
            <p:nvPr/>
          </p:nvSpPr>
          <p:spPr>
            <a:xfrm>
              <a:off x="-3418" y="-63623"/>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reeform: Shape 16">
              <a:extLst>
                <a:ext uri="{FF2B5EF4-FFF2-40B4-BE49-F238E27FC236}">
                  <a16:creationId xmlns:a16="http://schemas.microsoft.com/office/drawing/2014/main" id="{7A09F701-9A67-431E-8D99-E774960E910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8B6341D-9966-4757-A339-E0FC5BC67BA1}"/>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A98ACC23-25A7-4136-BF1D-A9C39BF104A8}"/>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tx1">
                      <a:lumMod val="50000"/>
                      <a:lumOff val="50000"/>
                    </a:schemeClr>
                  </a:solidFill>
                </a:rPr>
                <a:t>SOLUTION</a:t>
              </a:r>
            </a:p>
          </p:txBody>
        </p:sp>
      </p:grpSp>
      <p:grpSp>
        <p:nvGrpSpPr>
          <p:cNvPr id="20" name="Group 19">
            <a:extLst>
              <a:ext uri="{FF2B5EF4-FFF2-40B4-BE49-F238E27FC236}">
                <a16:creationId xmlns:a16="http://schemas.microsoft.com/office/drawing/2014/main" id="{40CF9B55-FE92-4C0E-9601-F6731B2C03CB}"/>
              </a:ext>
            </a:extLst>
          </p:cNvPr>
          <p:cNvGrpSpPr/>
          <p:nvPr/>
        </p:nvGrpSpPr>
        <p:grpSpPr>
          <a:xfrm>
            <a:off x="-1258253" y="190869"/>
            <a:ext cx="12192000" cy="6858000"/>
            <a:chOff x="0" y="0"/>
            <a:chExt cx="12192000" cy="6858000"/>
          </a:xfrm>
        </p:grpSpPr>
        <p:sp>
          <p:nvSpPr>
            <p:cNvPr id="21" name="Rectangle 20">
              <a:extLst>
                <a:ext uri="{FF2B5EF4-FFF2-40B4-BE49-F238E27FC236}">
                  <a16:creationId xmlns:a16="http://schemas.microsoft.com/office/drawing/2014/main" id="{35079A5D-80F3-479C-9957-C577B178382C}"/>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874D3D4D-138C-481D-95B4-78ED0AB462EB}"/>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E36F84C7-1C93-4E73-A32C-47C1AFDE179C}"/>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280D1AB8-20F5-4995-838F-7836498EB433}"/>
                </a:ext>
              </a:extLst>
            </p:cNvPr>
            <p:cNvSpPr txBox="1"/>
            <p:nvPr/>
          </p:nvSpPr>
          <p:spPr>
            <a:xfrm rot="16200000">
              <a:off x="10902025" y="2924510"/>
              <a:ext cx="1860326" cy="369332"/>
            </a:xfrm>
            <a:prstGeom prst="rect">
              <a:avLst/>
            </a:prstGeom>
            <a:noFill/>
          </p:spPr>
          <p:txBody>
            <a:bodyPr wrap="square" rtlCol="0">
              <a:spAutoFit/>
            </a:bodyPr>
            <a:lstStyle/>
            <a:p>
              <a:r>
                <a:rPr lang="en-IN" b="1" dirty="0">
                  <a:solidFill>
                    <a:schemeClr val="bg2"/>
                  </a:solidFill>
                </a:rPr>
                <a:t>        SOLUTION</a:t>
              </a:r>
            </a:p>
          </p:txBody>
        </p:sp>
      </p:grpSp>
      <p:grpSp>
        <p:nvGrpSpPr>
          <p:cNvPr id="25" name="Group 24">
            <a:extLst>
              <a:ext uri="{FF2B5EF4-FFF2-40B4-BE49-F238E27FC236}">
                <a16:creationId xmlns:a16="http://schemas.microsoft.com/office/drawing/2014/main" id="{85B9E2FB-FE78-447B-858C-7D12ED18785D}"/>
              </a:ext>
            </a:extLst>
          </p:cNvPr>
          <p:cNvGrpSpPr/>
          <p:nvPr/>
        </p:nvGrpSpPr>
        <p:grpSpPr>
          <a:xfrm>
            <a:off x="-1722088" y="254492"/>
            <a:ext cx="12192000" cy="6858000"/>
            <a:chOff x="0" y="0"/>
            <a:chExt cx="12192000" cy="6858000"/>
          </a:xfrm>
        </p:grpSpPr>
        <p:sp>
          <p:nvSpPr>
            <p:cNvPr id="26" name="Rectangle 25">
              <a:extLst>
                <a:ext uri="{FF2B5EF4-FFF2-40B4-BE49-F238E27FC236}">
                  <a16:creationId xmlns:a16="http://schemas.microsoft.com/office/drawing/2014/main" id="{B0DD79D4-4E02-4A54-8D34-D38DB610D6EA}"/>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reeform: Shape 26">
              <a:extLst>
                <a:ext uri="{FF2B5EF4-FFF2-40B4-BE49-F238E27FC236}">
                  <a16:creationId xmlns:a16="http://schemas.microsoft.com/office/drawing/2014/main" id="{56DB1300-536D-4A73-B266-661C14918AF0}"/>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207CD3CB-E1C6-48D7-86BE-FBAD3ED85F4E}"/>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7E569C25-57D2-47C4-B27C-98BC9AAA6EA8}"/>
                </a:ext>
              </a:extLst>
            </p:cNvPr>
            <p:cNvSpPr txBox="1"/>
            <p:nvPr/>
          </p:nvSpPr>
          <p:spPr>
            <a:xfrm rot="16200000">
              <a:off x="11274044" y="2777520"/>
              <a:ext cx="1249986" cy="400110"/>
            </a:xfrm>
            <a:prstGeom prst="rect">
              <a:avLst/>
            </a:prstGeom>
            <a:noFill/>
          </p:spPr>
          <p:txBody>
            <a:bodyPr wrap="square" rtlCol="0">
              <a:spAutoFit/>
            </a:bodyPr>
            <a:lstStyle/>
            <a:p>
              <a:r>
                <a:rPr lang="en-IN" sz="2000" b="1" dirty="0">
                  <a:solidFill>
                    <a:schemeClr val="bg2"/>
                  </a:solidFill>
                </a:rPr>
                <a:t> PROJECT</a:t>
              </a:r>
            </a:p>
          </p:txBody>
        </p:sp>
      </p:grpSp>
      <p:grpSp>
        <p:nvGrpSpPr>
          <p:cNvPr id="30" name="Group 29">
            <a:extLst>
              <a:ext uri="{FF2B5EF4-FFF2-40B4-BE49-F238E27FC236}">
                <a16:creationId xmlns:a16="http://schemas.microsoft.com/office/drawing/2014/main" id="{1BA513FF-B8AD-4965-8E49-CE7F2BDCE3D8}"/>
              </a:ext>
            </a:extLst>
          </p:cNvPr>
          <p:cNvGrpSpPr/>
          <p:nvPr/>
        </p:nvGrpSpPr>
        <p:grpSpPr>
          <a:xfrm>
            <a:off x="-2129798" y="318115"/>
            <a:ext cx="12192000" cy="6858000"/>
            <a:chOff x="0" y="0"/>
            <a:chExt cx="12192000" cy="6858000"/>
          </a:xfrm>
        </p:grpSpPr>
        <p:sp>
          <p:nvSpPr>
            <p:cNvPr id="31" name="Rectangle 30">
              <a:extLst>
                <a:ext uri="{FF2B5EF4-FFF2-40B4-BE49-F238E27FC236}">
                  <a16:creationId xmlns:a16="http://schemas.microsoft.com/office/drawing/2014/main" id="{F27F34B0-0321-409C-B7CD-E35FF53FEE73}"/>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reeform: Shape 31">
              <a:extLst>
                <a:ext uri="{FF2B5EF4-FFF2-40B4-BE49-F238E27FC236}">
                  <a16:creationId xmlns:a16="http://schemas.microsoft.com/office/drawing/2014/main" id="{83369939-A6A8-44D1-8FA5-144B8E82D9DA}"/>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32">
              <a:extLst>
                <a:ext uri="{FF2B5EF4-FFF2-40B4-BE49-F238E27FC236}">
                  <a16:creationId xmlns:a16="http://schemas.microsoft.com/office/drawing/2014/main" id="{621160FD-BA64-4F0D-AAAD-561C4CEE77D8}"/>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CB052975-CDE6-481A-BC33-005E98361364}"/>
                </a:ext>
              </a:extLst>
            </p:cNvPr>
            <p:cNvSpPr txBox="1"/>
            <p:nvPr/>
          </p:nvSpPr>
          <p:spPr>
            <a:xfrm rot="16200000">
              <a:off x="11274044" y="2777520"/>
              <a:ext cx="1249986" cy="400110"/>
            </a:xfrm>
            <a:prstGeom prst="rect">
              <a:avLst/>
            </a:prstGeom>
            <a:noFill/>
          </p:spPr>
          <p:txBody>
            <a:bodyPr wrap="square" rtlCol="0">
              <a:spAutoFit/>
            </a:bodyPr>
            <a:lstStyle/>
            <a:p>
              <a:r>
                <a:rPr lang="en-IN" sz="2000" b="1" dirty="0">
                  <a:solidFill>
                    <a:schemeClr val="bg2"/>
                  </a:solidFill>
                </a:rPr>
                <a:t> PROJECT</a:t>
              </a:r>
            </a:p>
          </p:txBody>
        </p:sp>
      </p:grpSp>
      <p:grpSp>
        <p:nvGrpSpPr>
          <p:cNvPr id="45" name="Group 44">
            <a:extLst>
              <a:ext uri="{FF2B5EF4-FFF2-40B4-BE49-F238E27FC236}">
                <a16:creationId xmlns:a16="http://schemas.microsoft.com/office/drawing/2014/main" id="{C9AAE73A-3CFA-45E3-8DE0-0602F4851FB1}"/>
              </a:ext>
            </a:extLst>
          </p:cNvPr>
          <p:cNvGrpSpPr/>
          <p:nvPr/>
        </p:nvGrpSpPr>
        <p:grpSpPr>
          <a:xfrm>
            <a:off x="-2584758" y="423302"/>
            <a:ext cx="12192000" cy="6858000"/>
            <a:chOff x="0" y="0"/>
            <a:chExt cx="12192000" cy="6858000"/>
          </a:xfrm>
        </p:grpSpPr>
        <p:sp>
          <p:nvSpPr>
            <p:cNvPr id="46" name="Rectangle 45">
              <a:extLst>
                <a:ext uri="{FF2B5EF4-FFF2-40B4-BE49-F238E27FC236}">
                  <a16:creationId xmlns:a16="http://schemas.microsoft.com/office/drawing/2014/main" id="{08AE35D3-7452-4B39-8C90-34F453883876}"/>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Freeform: Shape 46">
              <a:extLst>
                <a:ext uri="{FF2B5EF4-FFF2-40B4-BE49-F238E27FC236}">
                  <a16:creationId xmlns:a16="http://schemas.microsoft.com/office/drawing/2014/main" id="{F6E5DDEB-5C25-4C78-A965-1C7A8EBD121F}"/>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TextBox 48">
              <a:extLst>
                <a:ext uri="{FF2B5EF4-FFF2-40B4-BE49-F238E27FC236}">
                  <a16:creationId xmlns:a16="http://schemas.microsoft.com/office/drawing/2014/main" id="{9A9EF7FA-9E79-49D4-A820-790E8392D1FA}"/>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PROJECT</a:t>
              </a:r>
            </a:p>
          </p:txBody>
        </p:sp>
      </p:grpSp>
      <p:grpSp>
        <p:nvGrpSpPr>
          <p:cNvPr id="50" name="Group 49">
            <a:extLst>
              <a:ext uri="{FF2B5EF4-FFF2-40B4-BE49-F238E27FC236}">
                <a16:creationId xmlns:a16="http://schemas.microsoft.com/office/drawing/2014/main" id="{E51E1B46-81C5-4080-8F4B-98B3F933DB31}"/>
              </a:ext>
            </a:extLst>
          </p:cNvPr>
          <p:cNvGrpSpPr/>
          <p:nvPr/>
        </p:nvGrpSpPr>
        <p:grpSpPr>
          <a:xfrm>
            <a:off x="-12033292" y="338897"/>
            <a:ext cx="12192000" cy="6858000"/>
            <a:chOff x="0" y="0"/>
            <a:chExt cx="12192000" cy="6858000"/>
          </a:xfrm>
        </p:grpSpPr>
        <p:sp>
          <p:nvSpPr>
            <p:cNvPr id="51" name="Rectangle 50">
              <a:extLst>
                <a:ext uri="{FF2B5EF4-FFF2-40B4-BE49-F238E27FC236}">
                  <a16:creationId xmlns:a16="http://schemas.microsoft.com/office/drawing/2014/main" id="{7DE71105-7217-4DB4-AA60-20F7702CACF7}"/>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reeform: Shape 51">
              <a:extLst>
                <a:ext uri="{FF2B5EF4-FFF2-40B4-BE49-F238E27FC236}">
                  <a16:creationId xmlns:a16="http://schemas.microsoft.com/office/drawing/2014/main" id="{8B0B6366-74CA-4D4C-A72F-D3EFA2A280C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82E67316-AAEF-4A1C-8B72-1195A3BD1137}"/>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66FF4A75-0C5B-49D1-A8FF-C597F62A7AC4}"/>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PROJECT</a:t>
              </a:r>
            </a:p>
          </p:txBody>
        </p:sp>
      </p:grpSp>
      <p:grpSp>
        <p:nvGrpSpPr>
          <p:cNvPr id="55" name="Group 54">
            <a:extLst>
              <a:ext uri="{FF2B5EF4-FFF2-40B4-BE49-F238E27FC236}">
                <a16:creationId xmlns:a16="http://schemas.microsoft.com/office/drawing/2014/main" id="{7782686B-B04E-4CE8-A28B-45AAF0058C7A}"/>
              </a:ext>
            </a:extLst>
          </p:cNvPr>
          <p:cNvGrpSpPr/>
          <p:nvPr/>
        </p:nvGrpSpPr>
        <p:grpSpPr>
          <a:xfrm>
            <a:off x="-12448219" y="423302"/>
            <a:ext cx="12192000" cy="6858000"/>
            <a:chOff x="0" y="0"/>
            <a:chExt cx="12192000" cy="6858000"/>
          </a:xfrm>
        </p:grpSpPr>
        <p:sp>
          <p:nvSpPr>
            <p:cNvPr id="56" name="Rectangle 55">
              <a:extLst>
                <a:ext uri="{FF2B5EF4-FFF2-40B4-BE49-F238E27FC236}">
                  <a16:creationId xmlns:a16="http://schemas.microsoft.com/office/drawing/2014/main" id="{E2593D7D-38D3-4838-8076-1042108678BE}"/>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Freeform: Shape 56">
              <a:extLst>
                <a:ext uri="{FF2B5EF4-FFF2-40B4-BE49-F238E27FC236}">
                  <a16:creationId xmlns:a16="http://schemas.microsoft.com/office/drawing/2014/main" id="{BC1A864C-575B-424B-A031-DB128E4F464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Rectangle 57">
              <a:extLst>
                <a:ext uri="{FF2B5EF4-FFF2-40B4-BE49-F238E27FC236}">
                  <a16:creationId xmlns:a16="http://schemas.microsoft.com/office/drawing/2014/main" id="{73110C36-2C48-4E0B-9431-4B0116A2AC3E}"/>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a:extLst>
                <a:ext uri="{FF2B5EF4-FFF2-40B4-BE49-F238E27FC236}">
                  <a16:creationId xmlns:a16="http://schemas.microsoft.com/office/drawing/2014/main" id="{786C8C90-0B66-48FC-AA26-642F4C51DB70}"/>
                </a:ext>
              </a:extLst>
            </p:cNvPr>
            <p:cNvSpPr txBox="1"/>
            <p:nvPr/>
          </p:nvSpPr>
          <p:spPr>
            <a:xfrm rot="16200000">
              <a:off x="11060980" y="2579844"/>
              <a:ext cx="1676115" cy="369332"/>
            </a:xfrm>
            <a:prstGeom prst="rect">
              <a:avLst/>
            </a:prstGeom>
            <a:noFill/>
          </p:spPr>
          <p:txBody>
            <a:bodyPr wrap="square" rtlCol="0">
              <a:spAutoFit/>
            </a:bodyPr>
            <a:lstStyle/>
            <a:p>
              <a:r>
                <a:rPr lang="en-IN" b="1" dirty="0">
                  <a:solidFill>
                    <a:schemeClr val="bg2"/>
                  </a:solidFill>
                </a:rPr>
                <a:t>THANK YOU</a:t>
              </a:r>
            </a:p>
          </p:txBody>
        </p:sp>
      </p:grpSp>
      <p:sp>
        <p:nvSpPr>
          <p:cNvPr id="3" name="TextBox 2">
            <a:extLst>
              <a:ext uri="{FF2B5EF4-FFF2-40B4-BE49-F238E27FC236}">
                <a16:creationId xmlns:a16="http://schemas.microsoft.com/office/drawing/2014/main" id="{25C58AB3-9DB9-41B6-A582-D88695DB8996}"/>
              </a:ext>
            </a:extLst>
          </p:cNvPr>
          <p:cNvSpPr txBox="1"/>
          <p:nvPr/>
        </p:nvSpPr>
        <p:spPr>
          <a:xfrm>
            <a:off x="1126837" y="895927"/>
            <a:ext cx="5297261"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FEATURES :</a:t>
            </a:r>
          </a:p>
        </p:txBody>
      </p:sp>
      <p:pic>
        <p:nvPicPr>
          <p:cNvPr id="5" name="Picture 4">
            <a:extLst>
              <a:ext uri="{FF2B5EF4-FFF2-40B4-BE49-F238E27FC236}">
                <a16:creationId xmlns:a16="http://schemas.microsoft.com/office/drawing/2014/main" id="{0F3879ED-53F4-4307-9B38-EC3FA50F7B26}"/>
              </a:ext>
            </a:extLst>
          </p:cNvPr>
          <p:cNvPicPr>
            <a:picLocks noChangeAspect="1"/>
          </p:cNvPicPr>
          <p:nvPr/>
        </p:nvPicPr>
        <p:blipFill>
          <a:blip r:embed="rId2"/>
          <a:stretch>
            <a:fillRect/>
          </a:stretch>
        </p:blipFill>
        <p:spPr>
          <a:xfrm>
            <a:off x="873590" y="4211354"/>
            <a:ext cx="3819299" cy="2153438"/>
          </a:xfrm>
          <a:prstGeom prst="rect">
            <a:avLst/>
          </a:prstGeom>
        </p:spPr>
      </p:pic>
      <p:sp>
        <p:nvSpPr>
          <p:cNvPr id="35" name="TextBox 34">
            <a:extLst>
              <a:ext uri="{FF2B5EF4-FFF2-40B4-BE49-F238E27FC236}">
                <a16:creationId xmlns:a16="http://schemas.microsoft.com/office/drawing/2014/main" id="{98239F8D-BD21-4196-978F-752F96917472}"/>
              </a:ext>
            </a:extLst>
          </p:cNvPr>
          <p:cNvSpPr txBox="1"/>
          <p:nvPr/>
        </p:nvSpPr>
        <p:spPr>
          <a:xfrm>
            <a:off x="974694" y="2283738"/>
            <a:ext cx="3673735" cy="1323439"/>
          </a:xfrm>
          <a:prstGeom prst="rect">
            <a:avLst/>
          </a:prstGeom>
          <a:noFill/>
        </p:spPr>
        <p:txBody>
          <a:bodyPr wrap="square" rtlCol="0">
            <a:spAutoFit/>
          </a:bodyPr>
          <a:lstStyle/>
          <a:p>
            <a:r>
              <a:rPr lang="en-IN" sz="2000" dirty="0"/>
              <a:t>By using the “MINI-SCREEN” extension, the user is free from switching tabs from one to other.</a:t>
            </a:r>
          </a:p>
          <a:p>
            <a:endParaRPr lang="en-IN" sz="2000" dirty="0"/>
          </a:p>
        </p:txBody>
      </p:sp>
      <p:sp>
        <p:nvSpPr>
          <p:cNvPr id="36" name="TextBox 35">
            <a:extLst>
              <a:ext uri="{FF2B5EF4-FFF2-40B4-BE49-F238E27FC236}">
                <a16:creationId xmlns:a16="http://schemas.microsoft.com/office/drawing/2014/main" id="{0A8C221F-5066-4398-AA85-4782EDCC78CC}"/>
              </a:ext>
            </a:extLst>
          </p:cNvPr>
          <p:cNvSpPr txBox="1"/>
          <p:nvPr/>
        </p:nvSpPr>
        <p:spPr>
          <a:xfrm>
            <a:off x="4892060" y="4805189"/>
            <a:ext cx="3350876" cy="923330"/>
          </a:xfrm>
          <a:prstGeom prst="rect">
            <a:avLst/>
          </a:prstGeom>
          <a:noFill/>
        </p:spPr>
        <p:txBody>
          <a:bodyPr wrap="square" rtlCol="0">
            <a:spAutoFit/>
          </a:bodyPr>
          <a:lstStyle/>
          <a:p>
            <a:r>
              <a:rPr lang="en-IN" dirty="0"/>
              <a:t>It can be resizable according to the user needs up-to half the size of the window.</a:t>
            </a:r>
          </a:p>
        </p:txBody>
      </p:sp>
      <p:pic>
        <p:nvPicPr>
          <p:cNvPr id="37" name="Picture 36">
            <a:extLst>
              <a:ext uri="{FF2B5EF4-FFF2-40B4-BE49-F238E27FC236}">
                <a16:creationId xmlns:a16="http://schemas.microsoft.com/office/drawing/2014/main" id="{7BABEDA1-8A1E-4DCD-B722-211528506BA8}"/>
              </a:ext>
            </a:extLst>
          </p:cNvPr>
          <p:cNvPicPr>
            <a:picLocks noChangeAspect="1"/>
          </p:cNvPicPr>
          <p:nvPr/>
        </p:nvPicPr>
        <p:blipFill>
          <a:blip r:embed="rId3"/>
          <a:stretch>
            <a:fillRect/>
          </a:stretch>
        </p:blipFill>
        <p:spPr>
          <a:xfrm>
            <a:off x="4972426" y="1463230"/>
            <a:ext cx="3503230" cy="2562041"/>
          </a:xfrm>
          <a:prstGeom prst="rect">
            <a:avLst/>
          </a:prstGeom>
        </p:spPr>
      </p:pic>
    </p:spTree>
    <p:extLst>
      <p:ext uri="{BB962C8B-B14F-4D97-AF65-F5344CB8AC3E}">
        <p14:creationId xmlns:p14="http://schemas.microsoft.com/office/powerpoint/2010/main" val="3218084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0A3F1FB-4D2F-4148-869F-0C7266A7A9C0}"/>
              </a:ext>
            </a:extLst>
          </p:cNvPr>
          <p:cNvGrpSpPr/>
          <p:nvPr/>
        </p:nvGrpSpPr>
        <p:grpSpPr>
          <a:xfrm>
            <a:off x="-15935" y="18582"/>
            <a:ext cx="12192000" cy="6858000"/>
            <a:chOff x="0" y="0"/>
            <a:chExt cx="12192000" cy="6858000"/>
          </a:xfrm>
        </p:grpSpPr>
        <p:sp>
          <p:nvSpPr>
            <p:cNvPr id="2" name="Rectangle 1">
              <a:extLst>
                <a:ext uri="{FF2B5EF4-FFF2-40B4-BE49-F238E27FC236}">
                  <a16:creationId xmlns:a16="http://schemas.microsoft.com/office/drawing/2014/main" id="{B442BA2C-1A4E-4AC8-B183-250BBBF8CC54}"/>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a16="http://schemas.microsoft.com/office/drawing/2014/main" id="{E6F7B54E-3C8F-4A54-AFF1-1CA729B06746}"/>
                </a:ext>
              </a:extLst>
            </p:cNvPr>
            <p:cNvSpPr/>
            <p:nvPr/>
          </p:nvSpPr>
          <p:spPr>
            <a:xfrm>
              <a:off x="11376581" y="1358667"/>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D176A3C-4E50-4223-B051-6F2409B350C9}"/>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FC623E9-41ED-4CBD-8F6F-B3BF1ACAF9B3}"/>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WELCOME</a:t>
              </a:r>
            </a:p>
          </p:txBody>
        </p:sp>
      </p:grpSp>
      <p:grpSp>
        <p:nvGrpSpPr>
          <p:cNvPr id="10" name="Group 9">
            <a:extLst>
              <a:ext uri="{FF2B5EF4-FFF2-40B4-BE49-F238E27FC236}">
                <a16:creationId xmlns:a16="http://schemas.microsoft.com/office/drawing/2014/main" id="{A0C92FAE-EEDB-43D1-A148-033750090674}"/>
              </a:ext>
            </a:extLst>
          </p:cNvPr>
          <p:cNvGrpSpPr/>
          <p:nvPr/>
        </p:nvGrpSpPr>
        <p:grpSpPr>
          <a:xfrm>
            <a:off x="-423645" y="42841"/>
            <a:ext cx="12192000" cy="6858000"/>
            <a:chOff x="0" y="0"/>
            <a:chExt cx="12192000" cy="6858000"/>
          </a:xfrm>
        </p:grpSpPr>
        <p:sp>
          <p:nvSpPr>
            <p:cNvPr id="11" name="Rectangle 10">
              <a:extLst>
                <a:ext uri="{FF2B5EF4-FFF2-40B4-BE49-F238E27FC236}">
                  <a16:creationId xmlns:a16="http://schemas.microsoft.com/office/drawing/2014/main" id="{31A6DD7A-B05B-41B7-8D60-6837640E55DD}"/>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Shape 11">
              <a:extLst>
                <a:ext uri="{FF2B5EF4-FFF2-40B4-BE49-F238E27FC236}">
                  <a16:creationId xmlns:a16="http://schemas.microsoft.com/office/drawing/2014/main" id="{C860AC2F-F237-4D78-9405-85FDF41A9A0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16690A2-41CD-4067-AD67-1621F760595C}"/>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2D685B65-427D-4127-9B77-61AB90519538}"/>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ABOUT US</a:t>
              </a:r>
            </a:p>
          </p:txBody>
        </p:sp>
      </p:grpSp>
      <p:grpSp>
        <p:nvGrpSpPr>
          <p:cNvPr id="15" name="Group 14">
            <a:extLst>
              <a:ext uri="{FF2B5EF4-FFF2-40B4-BE49-F238E27FC236}">
                <a16:creationId xmlns:a16="http://schemas.microsoft.com/office/drawing/2014/main" id="{078E05B1-4896-4EC8-B199-A5FD104DD900}"/>
              </a:ext>
            </a:extLst>
          </p:cNvPr>
          <p:cNvGrpSpPr/>
          <p:nvPr/>
        </p:nvGrpSpPr>
        <p:grpSpPr>
          <a:xfrm>
            <a:off x="-820978" y="127246"/>
            <a:ext cx="12195418" cy="6858000"/>
            <a:chOff x="-3418" y="-63623"/>
            <a:chExt cx="12195418" cy="6858000"/>
          </a:xfrm>
        </p:grpSpPr>
        <p:sp>
          <p:nvSpPr>
            <p:cNvPr id="16" name="Rectangle 15">
              <a:extLst>
                <a:ext uri="{FF2B5EF4-FFF2-40B4-BE49-F238E27FC236}">
                  <a16:creationId xmlns:a16="http://schemas.microsoft.com/office/drawing/2014/main" id="{81B92BA2-F5E2-4303-8D7F-A81D31150D32}"/>
                </a:ext>
              </a:extLst>
            </p:cNvPr>
            <p:cNvSpPr/>
            <p:nvPr/>
          </p:nvSpPr>
          <p:spPr>
            <a:xfrm>
              <a:off x="-3418" y="-63623"/>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reeform: Shape 16">
              <a:extLst>
                <a:ext uri="{FF2B5EF4-FFF2-40B4-BE49-F238E27FC236}">
                  <a16:creationId xmlns:a16="http://schemas.microsoft.com/office/drawing/2014/main" id="{7A09F701-9A67-431E-8D99-E774960E910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8B6341D-9966-4757-A339-E0FC5BC67BA1}"/>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A98ACC23-25A7-4136-BF1D-A9C39BF104A8}"/>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tx1">
                      <a:lumMod val="50000"/>
                      <a:lumOff val="50000"/>
                    </a:schemeClr>
                  </a:solidFill>
                </a:rPr>
                <a:t>SOLUTION</a:t>
              </a:r>
            </a:p>
          </p:txBody>
        </p:sp>
      </p:grpSp>
      <p:grpSp>
        <p:nvGrpSpPr>
          <p:cNvPr id="20" name="Group 19">
            <a:extLst>
              <a:ext uri="{FF2B5EF4-FFF2-40B4-BE49-F238E27FC236}">
                <a16:creationId xmlns:a16="http://schemas.microsoft.com/office/drawing/2014/main" id="{40CF9B55-FE92-4C0E-9601-F6731B2C03CB}"/>
              </a:ext>
            </a:extLst>
          </p:cNvPr>
          <p:cNvGrpSpPr/>
          <p:nvPr/>
        </p:nvGrpSpPr>
        <p:grpSpPr>
          <a:xfrm>
            <a:off x="-1258253" y="190869"/>
            <a:ext cx="12192000" cy="6858000"/>
            <a:chOff x="0" y="0"/>
            <a:chExt cx="12192000" cy="6858000"/>
          </a:xfrm>
        </p:grpSpPr>
        <p:sp>
          <p:nvSpPr>
            <p:cNvPr id="21" name="Rectangle 20">
              <a:extLst>
                <a:ext uri="{FF2B5EF4-FFF2-40B4-BE49-F238E27FC236}">
                  <a16:creationId xmlns:a16="http://schemas.microsoft.com/office/drawing/2014/main" id="{35079A5D-80F3-479C-9957-C577B178382C}"/>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874D3D4D-138C-481D-95B4-78ED0AB462EB}"/>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E36F84C7-1C93-4E73-A32C-47C1AFDE179C}"/>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280D1AB8-20F5-4995-838F-7836498EB433}"/>
                </a:ext>
              </a:extLst>
            </p:cNvPr>
            <p:cNvSpPr txBox="1"/>
            <p:nvPr/>
          </p:nvSpPr>
          <p:spPr>
            <a:xfrm rot="16200000">
              <a:off x="10902025" y="2924510"/>
              <a:ext cx="1860326" cy="369332"/>
            </a:xfrm>
            <a:prstGeom prst="rect">
              <a:avLst/>
            </a:prstGeom>
            <a:noFill/>
          </p:spPr>
          <p:txBody>
            <a:bodyPr wrap="square" rtlCol="0">
              <a:spAutoFit/>
            </a:bodyPr>
            <a:lstStyle/>
            <a:p>
              <a:r>
                <a:rPr lang="en-IN" b="1" dirty="0">
                  <a:solidFill>
                    <a:schemeClr val="bg2"/>
                  </a:solidFill>
                </a:rPr>
                <a:t>        SOLUTION</a:t>
              </a:r>
            </a:p>
          </p:txBody>
        </p:sp>
      </p:grpSp>
      <p:grpSp>
        <p:nvGrpSpPr>
          <p:cNvPr id="25" name="Group 24">
            <a:extLst>
              <a:ext uri="{FF2B5EF4-FFF2-40B4-BE49-F238E27FC236}">
                <a16:creationId xmlns:a16="http://schemas.microsoft.com/office/drawing/2014/main" id="{85B9E2FB-FE78-447B-858C-7D12ED18785D}"/>
              </a:ext>
            </a:extLst>
          </p:cNvPr>
          <p:cNvGrpSpPr/>
          <p:nvPr/>
        </p:nvGrpSpPr>
        <p:grpSpPr>
          <a:xfrm>
            <a:off x="-1722088" y="254492"/>
            <a:ext cx="12192000" cy="6858000"/>
            <a:chOff x="0" y="0"/>
            <a:chExt cx="12192000" cy="6858000"/>
          </a:xfrm>
        </p:grpSpPr>
        <p:sp>
          <p:nvSpPr>
            <p:cNvPr id="26" name="Rectangle 25">
              <a:extLst>
                <a:ext uri="{FF2B5EF4-FFF2-40B4-BE49-F238E27FC236}">
                  <a16:creationId xmlns:a16="http://schemas.microsoft.com/office/drawing/2014/main" id="{B0DD79D4-4E02-4A54-8D34-D38DB610D6EA}"/>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reeform: Shape 26">
              <a:extLst>
                <a:ext uri="{FF2B5EF4-FFF2-40B4-BE49-F238E27FC236}">
                  <a16:creationId xmlns:a16="http://schemas.microsoft.com/office/drawing/2014/main" id="{56DB1300-536D-4A73-B266-661C14918AF0}"/>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207CD3CB-E1C6-48D7-86BE-FBAD3ED85F4E}"/>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7E569C25-57D2-47C4-B27C-98BC9AAA6EA8}"/>
                </a:ext>
              </a:extLst>
            </p:cNvPr>
            <p:cNvSpPr txBox="1"/>
            <p:nvPr/>
          </p:nvSpPr>
          <p:spPr>
            <a:xfrm rot="16200000">
              <a:off x="11274044" y="2777520"/>
              <a:ext cx="1249986" cy="400110"/>
            </a:xfrm>
            <a:prstGeom prst="rect">
              <a:avLst/>
            </a:prstGeom>
            <a:noFill/>
          </p:spPr>
          <p:txBody>
            <a:bodyPr wrap="square" rtlCol="0">
              <a:spAutoFit/>
            </a:bodyPr>
            <a:lstStyle/>
            <a:p>
              <a:r>
                <a:rPr lang="en-IN" sz="2000" b="1" dirty="0">
                  <a:solidFill>
                    <a:schemeClr val="bg2"/>
                  </a:solidFill>
                </a:rPr>
                <a:t> PROJECT</a:t>
              </a:r>
            </a:p>
          </p:txBody>
        </p:sp>
      </p:grpSp>
      <p:grpSp>
        <p:nvGrpSpPr>
          <p:cNvPr id="30" name="Group 29">
            <a:extLst>
              <a:ext uri="{FF2B5EF4-FFF2-40B4-BE49-F238E27FC236}">
                <a16:creationId xmlns:a16="http://schemas.microsoft.com/office/drawing/2014/main" id="{1BA513FF-B8AD-4965-8E49-CE7F2BDCE3D8}"/>
              </a:ext>
            </a:extLst>
          </p:cNvPr>
          <p:cNvGrpSpPr/>
          <p:nvPr/>
        </p:nvGrpSpPr>
        <p:grpSpPr>
          <a:xfrm>
            <a:off x="-2129798" y="318115"/>
            <a:ext cx="12192000" cy="6858000"/>
            <a:chOff x="0" y="0"/>
            <a:chExt cx="12192000" cy="6858000"/>
          </a:xfrm>
        </p:grpSpPr>
        <p:sp>
          <p:nvSpPr>
            <p:cNvPr id="31" name="Rectangle 30">
              <a:extLst>
                <a:ext uri="{FF2B5EF4-FFF2-40B4-BE49-F238E27FC236}">
                  <a16:creationId xmlns:a16="http://schemas.microsoft.com/office/drawing/2014/main" id="{F27F34B0-0321-409C-B7CD-E35FF53FEE73}"/>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reeform: Shape 31">
              <a:extLst>
                <a:ext uri="{FF2B5EF4-FFF2-40B4-BE49-F238E27FC236}">
                  <a16:creationId xmlns:a16="http://schemas.microsoft.com/office/drawing/2014/main" id="{83369939-A6A8-44D1-8FA5-144B8E82D9DA}"/>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32">
              <a:extLst>
                <a:ext uri="{FF2B5EF4-FFF2-40B4-BE49-F238E27FC236}">
                  <a16:creationId xmlns:a16="http://schemas.microsoft.com/office/drawing/2014/main" id="{621160FD-BA64-4F0D-AAAD-561C4CEE77D8}"/>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CB052975-CDE6-481A-BC33-005E98361364}"/>
                </a:ext>
              </a:extLst>
            </p:cNvPr>
            <p:cNvSpPr txBox="1"/>
            <p:nvPr/>
          </p:nvSpPr>
          <p:spPr>
            <a:xfrm rot="16200000">
              <a:off x="11274044" y="2777520"/>
              <a:ext cx="1249986" cy="400110"/>
            </a:xfrm>
            <a:prstGeom prst="rect">
              <a:avLst/>
            </a:prstGeom>
            <a:noFill/>
          </p:spPr>
          <p:txBody>
            <a:bodyPr wrap="square" rtlCol="0">
              <a:spAutoFit/>
            </a:bodyPr>
            <a:lstStyle/>
            <a:p>
              <a:r>
                <a:rPr lang="en-IN" sz="2000" b="1" dirty="0">
                  <a:solidFill>
                    <a:schemeClr val="bg2"/>
                  </a:solidFill>
                </a:rPr>
                <a:t> PROJECT</a:t>
              </a:r>
            </a:p>
          </p:txBody>
        </p:sp>
      </p:grpSp>
      <p:grpSp>
        <p:nvGrpSpPr>
          <p:cNvPr id="45" name="Group 44">
            <a:extLst>
              <a:ext uri="{FF2B5EF4-FFF2-40B4-BE49-F238E27FC236}">
                <a16:creationId xmlns:a16="http://schemas.microsoft.com/office/drawing/2014/main" id="{C9AAE73A-3CFA-45E3-8DE0-0602F4851FB1}"/>
              </a:ext>
            </a:extLst>
          </p:cNvPr>
          <p:cNvGrpSpPr/>
          <p:nvPr/>
        </p:nvGrpSpPr>
        <p:grpSpPr>
          <a:xfrm>
            <a:off x="-2584758" y="423302"/>
            <a:ext cx="12192000" cy="6858000"/>
            <a:chOff x="0" y="0"/>
            <a:chExt cx="12192000" cy="6858000"/>
          </a:xfrm>
        </p:grpSpPr>
        <p:sp>
          <p:nvSpPr>
            <p:cNvPr id="46" name="Rectangle 45">
              <a:extLst>
                <a:ext uri="{FF2B5EF4-FFF2-40B4-BE49-F238E27FC236}">
                  <a16:creationId xmlns:a16="http://schemas.microsoft.com/office/drawing/2014/main" id="{08AE35D3-7452-4B39-8C90-34F453883876}"/>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Freeform: Shape 46">
              <a:extLst>
                <a:ext uri="{FF2B5EF4-FFF2-40B4-BE49-F238E27FC236}">
                  <a16:creationId xmlns:a16="http://schemas.microsoft.com/office/drawing/2014/main" id="{F6E5DDEB-5C25-4C78-A965-1C7A8EBD121F}"/>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A528A891-4AA6-49E9-A308-75842C665BDF}"/>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9A9EF7FA-9E79-49D4-A820-790E8392D1FA}"/>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PROJECT</a:t>
              </a:r>
            </a:p>
          </p:txBody>
        </p:sp>
      </p:grpSp>
      <p:grpSp>
        <p:nvGrpSpPr>
          <p:cNvPr id="50" name="Group 49">
            <a:extLst>
              <a:ext uri="{FF2B5EF4-FFF2-40B4-BE49-F238E27FC236}">
                <a16:creationId xmlns:a16="http://schemas.microsoft.com/office/drawing/2014/main" id="{E51E1B46-81C5-4080-8F4B-98B3F933DB31}"/>
              </a:ext>
            </a:extLst>
          </p:cNvPr>
          <p:cNvGrpSpPr/>
          <p:nvPr/>
        </p:nvGrpSpPr>
        <p:grpSpPr>
          <a:xfrm>
            <a:off x="-3047487" y="491683"/>
            <a:ext cx="12192000" cy="6858000"/>
            <a:chOff x="0" y="0"/>
            <a:chExt cx="12192000" cy="6858000"/>
          </a:xfrm>
        </p:grpSpPr>
        <p:sp>
          <p:nvSpPr>
            <p:cNvPr id="51" name="Rectangle 50">
              <a:extLst>
                <a:ext uri="{FF2B5EF4-FFF2-40B4-BE49-F238E27FC236}">
                  <a16:creationId xmlns:a16="http://schemas.microsoft.com/office/drawing/2014/main" id="{7DE71105-7217-4DB4-AA60-20F7702CACF7}"/>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reeform: Shape 51">
              <a:extLst>
                <a:ext uri="{FF2B5EF4-FFF2-40B4-BE49-F238E27FC236}">
                  <a16:creationId xmlns:a16="http://schemas.microsoft.com/office/drawing/2014/main" id="{8B0B6366-74CA-4D4C-A72F-D3EFA2A280C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66FF4A75-0C5B-49D1-A8FF-C597F62A7AC4}"/>
                </a:ext>
              </a:extLst>
            </p:cNvPr>
            <p:cNvSpPr txBox="1"/>
            <p:nvPr/>
          </p:nvSpPr>
          <p:spPr>
            <a:xfrm rot="16200000">
              <a:off x="11274044" y="2792909"/>
              <a:ext cx="1249986" cy="369332"/>
            </a:xfrm>
            <a:prstGeom prst="rect">
              <a:avLst/>
            </a:prstGeom>
            <a:noFill/>
          </p:spPr>
          <p:txBody>
            <a:bodyPr wrap="square" rtlCol="0">
              <a:spAutoFit/>
            </a:bodyPr>
            <a:lstStyle/>
            <a:p>
              <a:r>
                <a:rPr lang="en-IN" b="1" dirty="0">
                  <a:solidFill>
                    <a:schemeClr val="bg2"/>
                  </a:solidFill>
                </a:rPr>
                <a:t>PROJECT</a:t>
              </a:r>
            </a:p>
          </p:txBody>
        </p:sp>
      </p:grpSp>
      <p:grpSp>
        <p:nvGrpSpPr>
          <p:cNvPr id="55" name="Group 54">
            <a:extLst>
              <a:ext uri="{FF2B5EF4-FFF2-40B4-BE49-F238E27FC236}">
                <a16:creationId xmlns:a16="http://schemas.microsoft.com/office/drawing/2014/main" id="{7782686B-B04E-4CE8-A28B-45AAF0058C7A}"/>
              </a:ext>
            </a:extLst>
          </p:cNvPr>
          <p:cNvGrpSpPr/>
          <p:nvPr/>
        </p:nvGrpSpPr>
        <p:grpSpPr>
          <a:xfrm>
            <a:off x="-12448219" y="423302"/>
            <a:ext cx="12192000" cy="6858000"/>
            <a:chOff x="0" y="0"/>
            <a:chExt cx="12192000" cy="6858000"/>
          </a:xfrm>
        </p:grpSpPr>
        <p:sp>
          <p:nvSpPr>
            <p:cNvPr id="56" name="Rectangle 55">
              <a:extLst>
                <a:ext uri="{FF2B5EF4-FFF2-40B4-BE49-F238E27FC236}">
                  <a16:creationId xmlns:a16="http://schemas.microsoft.com/office/drawing/2014/main" id="{E2593D7D-38D3-4838-8076-1042108678BE}"/>
                </a:ext>
              </a:extLst>
            </p:cNvPr>
            <p:cNvSpPr/>
            <p:nvPr/>
          </p:nvSpPr>
          <p:spPr>
            <a:xfrm>
              <a:off x="0" y="0"/>
              <a:ext cx="12192000" cy="6858000"/>
            </a:xfrm>
            <a:prstGeom prst="rect">
              <a:avLst/>
            </a:prstGeom>
            <a:solidFill>
              <a:schemeClr val="bg1">
                <a:lumMod val="95000"/>
              </a:schemeClr>
            </a:solidFill>
            <a:ln>
              <a:noFill/>
            </a:ln>
            <a:effectLst>
              <a:outerShdw blurRad="215900" dist="381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Freeform: Shape 56">
              <a:extLst>
                <a:ext uri="{FF2B5EF4-FFF2-40B4-BE49-F238E27FC236}">
                  <a16:creationId xmlns:a16="http://schemas.microsoft.com/office/drawing/2014/main" id="{BC1A864C-575B-424B-A031-DB128E4F4646}"/>
                </a:ext>
              </a:extLst>
            </p:cNvPr>
            <p:cNvSpPr/>
            <p:nvPr/>
          </p:nvSpPr>
          <p:spPr>
            <a:xfrm>
              <a:off x="11376581" y="1296331"/>
              <a:ext cx="815419" cy="3568440"/>
            </a:xfrm>
            <a:custGeom>
              <a:avLst/>
              <a:gdLst>
                <a:gd name="connsiteX0" fmla="*/ 1766654 w 1766654"/>
                <a:gd name="connsiteY0" fmla="*/ 0 h 3568440"/>
                <a:gd name="connsiteX1" fmla="*/ 1766654 w 1766654"/>
                <a:gd name="connsiteY1" fmla="*/ 3568440 h 3568440"/>
                <a:gd name="connsiteX2" fmla="*/ 1589414 w 1766654"/>
                <a:gd name="connsiteY2" fmla="*/ 3559420 h 3568440"/>
                <a:gd name="connsiteX3" fmla="*/ 0 w 1766654"/>
                <a:gd name="connsiteY3" fmla="*/ 1784220 h 3568440"/>
                <a:gd name="connsiteX4" fmla="*/ 1589414 w 1766654"/>
                <a:gd name="connsiteY4" fmla="*/ 9021 h 356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654" h="3568440">
                  <a:moveTo>
                    <a:pt x="1766654" y="0"/>
                  </a:moveTo>
                  <a:lnTo>
                    <a:pt x="1766654" y="3568440"/>
                  </a:lnTo>
                  <a:lnTo>
                    <a:pt x="1589414" y="3559420"/>
                  </a:lnTo>
                  <a:cubicBezTo>
                    <a:pt x="696664" y="3468040"/>
                    <a:pt x="0" y="2708130"/>
                    <a:pt x="0" y="1784220"/>
                  </a:cubicBezTo>
                  <a:cubicBezTo>
                    <a:pt x="0" y="860310"/>
                    <a:pt x="696664" y="100401"/>
                    <a:pt x="1589414" y="90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Rectangle 57">
              <a:extLst>
                <a:ext uri="{FF2B5EF4-FFF2-40B4-BE49-F238E27FC236}">
                  <a16:creationId xmlns:a16="http://schemas.microsoft.com/office/drawing/2014/main" id="{73110C36-2C48-4E0B-9431-4B0116A2AC3E}"/>
                </a:ext>
              </a:extLst>
            </p:cNvPr>
            <p:cNvSpPr/>
            <p:nvPr/>
          </p:nvSpPr>
          <p:spPr>
            <a:xfrm>
              <a:off x="6370922" y="4927107"/>
              <a:ext cx="50594" cy="6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a:extLst>
                <a:ext uri="{FF2B5EF4-FFF2-40B4-BE49-F238E27FC236}">
                  <a16:creationId xmlns:a16="http://schemas.microsoft.com/office/drawing/2014/main" id="{786C8C90-0B66-48FC-AA26-642F4C51DB70}"/>
                </a:ext>
              </a:extLst>
            </p:cNvPr>
            <p:cNvSpPr txBox="1"/>
            <p:nvPr/>
          </p:nvSpPr>
          <p:spPr>
            <a:xfrm rot="16200000">
              <a:off x="11060980" y="2579844"/>
              <a:ext cx="1676115" cy="369332"/>
            </a:xfrm>
            <a:prstGeom prst="rect">
              <a:avLst/>
            </a:prstGeom>
            <a:noFill/>
          </p:spPr>
          <p:txBody>
            <a:bodyPr wrap="square" rtlCol="0">
              <a:spAutoFit/>
            </a:bodyPr>
            <a:lstStyle/>
            <a:p>
              <a:r>
                <a:rPr lang="en-IN" b="1" dirty="0">
                  <a:solidFill>
                    <a:schemeClr val="bg2"/>
                  </a:solidFill>
                </a:rPr>
                <a:t>THANK YOU</a:t>
              </a:r>
            </a:p>
          </p:txBody>
        </p:sp>
      </p:grpSp>
      <p:pic>
        <p:nvPicPr>
          <p:cNvPr id="3" name="Picture 2">
            <a:extLst>
              <a:ext uri="{FF2B5EF4-FFF2-40B4-BE49-F238E27FC236}">
                <a16:creationId xmlns:a16="http://schemas.microsoft.com/office/drawing/2014/main" id="{ECCCE2BC-A113-414F-9545-1F2CDFBDB5D4}"/>
              </a:ext>
            </a:extLst>
          </p:cNvPr>
          <p:cNvPicPr>
            <a:picLocks noChangeAspect="1"/>
          </p:cNvPicPr>
          <p:nvPr/>
        </p:nvPicPr>
        <p:blipFill>
          <a:blip r:embed="rId2"/>
          <a:stretch>
            <a:fillRect/>
          </a:stretch>
        </p:blipFill>
        <p:spPr>
          <a:xfrm>
            <a:off x="551861" y="1377249"/>
            <a:ext cx="3849472" cy="2102015"/>
          </a:xfrm>
          <a:prstGeom prst="rect">
            <a:avLst/>
          </a:prstGeom>
        </p:spPr>
      </p:pic>
      <p:sp>
        <p:nvSpPr>
          <p:cNvPr id="5" name="TextBox 4">
            <a:extLst>
              <a:ext uri="{FF2B5EF4-FFF2-40B4-BE49-F238E27FC236}">
                <a16:creationId xmlns:a16="http://schemas.microsoft.com/office/drawing/2014/main" id="{BDC61723-D30F-4EC7-8204-C7D4A5036B54}"/>
              </a:ext>
            </a:extLst>
          </p:cNvPr>
          <p:cNvSpPr txBox="1"/>
          <p:nvPr/>
        </p:nvSpPr>
        <p:spPr>
          <a:xfrm>
            <a:off x="4867564" y="1788014"/>
            <a:ext cx="2975714" cy="1200329"/>
          </a:xfrm>
          <a:prstGeom prst="rect">
            <a:avLst/>
          </a:prstGeom>
          <a:noFill/>
        </p:spPr>
        <p:txBody>
          <a:bodyPr wrap="square" rtlCol="0">
            <a:spAutoFit/>
          </a:bodyPr>
          <a:lstStyle/>
          <a:p>
            <a:r>
              <a:rPr lang="en-IN" dirty="0"/>
              <a:t>It doesn’t depend on a single search engine. Search engine can be changed according to the user’s interest.</a:t>
            </a:r>
          </a:p>
        </p:txBody>
      </p:sp>
      <p:sp>
        <p:nvSpPr>
          <p:cNvPr id="6" name="TextBox 5">
            <a:extLst>
              <a:ext uri="{FF2B5EF4-FFF2-40B4-BE49-F238E27FC236}">
                <a16:creationId xmlns:a16="http://schemas.microsoft.com/office/drawing/2014/main" id="{33961F8D-81C2-4993-BE37-9E3E0E967B6E}"/>
              </a:ext>
            </a:extLst>
          </p:cNvPr>
          <p:cNvSpPr txBox="1"/>
          <p:nvPr/>
        </p:nvSpPr>
        <p:spPr>
          <a:xfrm>
            <a:off x="783444" y="4376172"/>
            <a:ext cx="6735838" cy="646331"/>
          </a:xfrm>
          <a:prstGeom prst="rect">
            <a:avLst/>
          </a:prstGeom>
          <a:solidFill>
            <a:schemeClr val="bg2">
              <a:lumMod val="90000"/>
            </a:schemeClr>
          </a:solidFill>
        </p:spPr>
        <p:txBody>
          <a:bodyPr wrap="square" rtlCol="0">
            <a:spAutoFit/>
          </a:bodyPr>
          <a:lstStyle/>
          <a:p>
            <a:pPr algn="ctr"/>
            <a:r>
              <a:rPr lang="en-IN" sz="3600" i="1" dirty="0"/>
              <a:t>Hope this helps you Mayank!</a:t>
            </a:r>
          </a:p>
        </p:txBody>
      </p:sp>
    </p:spTree>
    <p:extLst>
      <p:ext uri="{BB962C8B-B14F-4D97-AF65-F5344CB8AC3E}">
        <p14:creationId xmlns:p14="http://schemas.microsoft.com/office/powerpoint/2010/main" val="1693682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33F06C1065154BA970CB91C2E38505" ma:contentTypeVersion="13" ma:contentTypeDescription="Create a new document." ma:contentTypeScope="" ma:versionID="0b6e022185a155bafeb66d3a71a3baed">
  <xsd:schema xmlns:xsd="http://www.w3.org/2001/XMLSchema" xmlns:xs="http://www.w3.org/2001/XMLSchema" xmlns:p="http://schemas.microsoft.com/office/2006/metadata/properties" xmlns:ns3="57647caa-2b22-4c69-9c76-653480f9901d" xmlns:ns4="925ba590-f4be-4cdc-8524-c71b4c4fe595" targetNamespace="http://schemas.microsoft.com/office/2006/metadata/properties" ma:root="true" ma:fieldsID="3066d71359a33c5d8b49a160faa1a648" ns3:_="" ns4:_="">
    <xsd:import namespace="57647caa-2b22-4c69-9c76-653480f9901d"/>
    <xsd:import namespace="925ba590-f4be-4cdc-8524-c71b4c4fe59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647caa-2b22-4c69-9c76-653480f9901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25ba590-f4be-4cdc-8524-c71b4c4fe59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15CFFE-EFCC-4939-B961-CC180AF12513}">
  <ds:schemaRefs>
    <ds:schemaRef ds:uri="http://purl.org/dc/elements/1.1/"/>
    <ds:schemaRef ds:uri="http://schemas.microsoft.com/office/2006/metadata/properties"/>
    <ds:schemaRef ds:uri="http://purl.org/dc/terms/"/>
    <ds:schemaRef ds:uri="http://schemas.openxmlformats.org/package/2006/metadata/core-properties"/>
    <ds:schemaRef ds:uri="57647caa-2b22-4c69-9c76-653480f9901d"/>
    <ds:schemaRef ds:uri="http://schemas.microsoft.com/office/2006/documentManagement/types"/>
    <ds:schemaRef ds:uri="http://schemas.microsoft.com/office/infopath/2007/PartnerControls"/>
    <ds:schemaRef ds:uri="925ba590-f4be-4cdc-8524-c71b4c4fe595"/>
    <ds:schemaRef ds:uri="http://www.w3.org/XML/1998/namespace"/>
    <ds:schemaRef ds:uri="http://purl.org/dc/dcmitype/"/>
  </ds:schemaRefs>
</ds:datastoreItem>
</file>

<file path=customXml/itemProps2.xml><?xml version="1.0" encoding="utf-8"?>
<ds:datastoreItem xmlns:ds="http://schemas.openxmlformats.org/officeDocument/2006/customXml" ds:itemID="{C6930BF6-3756-493D-9FA2-FA4F14D64DAC}">
  <ds:schemaRefs>
    <ds:schemaRef ds:uri="http://schemas.microsoft.com/sharepoint/v3/contenttype/forms"/>
  </ds:schemaRefs>
</ds:datastoreItem>
</file>

<file path=customXml/itemProps3.xml><?xml version="1.0" encoding="utf-8"?>
<ds:datastoreItem xmlns:ds="http://schemas.openxmlformats.org/officeDocument/2006/customXml" ds:itemID="{3B450181-70E3-4237-A664-787A26E5B3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647caa-2b22-4c69-9c76-653480f9901d"/>
    <ds:schemaRef ds:uri="925ba590-f4be-4cdc-8524-c71b4c4fe5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CustomMKOP.xml><?xml version="1.0" encoding="utf-8"?>
<Properties xmlns="http://schemas.openxmlformats.org/officeDocument/2006/custom-properties" xmlns:vt="http://schemas.openxmlformats.org/officeDocument/2006/docPropsVTypes">
  <property fmtid="{D5CDD505-2E9C-101B-9397-08002B2CF9AE}" pid="2" name="MKProdID">
    <vt:lpwstr>ZMExtensions</vt:lpwstr>
  </property>
  <property fmtid="{D5CDD505-2E9C-101B-9397-08002B2CF9AE}" pid="3" name="SizeBefore">
    <vt:lpwstr>1432878</vt:lpwstr>
  </property>
  <property fmtid="{D5CDD505-2E9C-101B-9397-08002B2CF9AE}" pid="4" name="OptimizationTime">
    <vt:lpwstr>20201211_2131</vt:lpwstr>
  </property>
</Properties>
</file>

<file path=docProps/app.xml><?xml version="1.0" encoding="utf-8"?>
<Properties xmlns="http://schemas.openxmlformats.org/officeDocument/2006/extended-properties" xmlns:vt="http://schemas.openxmlformats.org/officeDocument/2006/docPropsVTypes">
  <TotalTime>183</TotalTime>
  <Words>443</Words>
  <Application>Microsoft Office PowerPoint</Application>
  <PresentationFormat>Widescreen</PresentationFormat>
  <Paragraphs>118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Bell MT</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Kumar Gopalakrishnan</dc:creator>
  <cp:lastModifiedBy>Praveen Kumar Gopalakrishnan</cp:lastModifiedBy>
  <cp:revision>14</cp:revision>
  <dcterms:created xsi:type="dcterms:W3CDTF">2020-12-11T12:55:15Z</dcterms:created>
  <dcterms:modified xsi:type="dcterms:W3CDTF">2020-12-11T16:01:15Z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0x0101001633F06C1065154BA970CB91C2E38505</vt:lpwstr>
  </property>
</Properties>
</file>