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May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5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May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7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May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6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May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0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May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May 21,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0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May 21,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43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May 21,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0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May 21,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6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May 21,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3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May 21,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May 21,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8764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349160-82A5-496D-A71D-65F192C7DE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68" b="6383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6D912-D9CE-4712-88C2-FEF083BFD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pPr algn="l"/>
            <a:r>
              <a:rPr lang="en-IN" sz="3600" dirty="0">
                <a:solidFill>
                  <a:schemeClr val="bg1"/>
                </a:solidFill>
              </a:rPr>
              <a:t>QUIZ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75DBB-9623-4A49-BDB3-1D63999C0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/>
          <a:p>
            <a:pPr algn="l"/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41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5D52A-FEAF-41DC-AF95-652896FB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Synopsis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AA84F-B5B7-47FA-BEE2-59C174B8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quiz app is a simple project made with help of HTML, CSS and </a:t>
            </a:r>
            <a:r>
              <a:rPr lang="en-IN" dirty="0" err="1"/>
              <a:t>Javascript</a:t>
            </a:r>
            <a:endParaRPr lang="en-IN" dirty="0"/>
          </a:p>
          <a:p>
            <a:r>
              <a:rPr lang="en-IN" dirty="0"/>
              <a:t>Flow. User is prompted with questions and after completion of quiz, he is given the results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869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EBE73-CCB5-4523-8198-95F9424A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BB38E-776D-4D28-AF51-24C2481D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Here we create a constructor named question.</a:t>
            </a:r>
          </a:p>
          <a:p>
            <a:r>
              <a:rPr lang="en-IN" dirty="0"/>
              <a:t>It have properties of text, choices and answer</a:t>
            </a:r>
          </a:p>
          <a:p>
            <a:r>
              <a:rPr lang="en-IN" dirty="0"/>
              <a:t>We create a method is </a:t>
            </a:r>
            <a:r>
              <a:rPr lang="en-IN" dirty="0" err="1"/>
              <a:t>CorrectAnswer</a:t>
            </a:r>
            <a:r>
              <a:rPr lang="en-IN" dirty="0"/>
              <a:t> that accepts a choice and returns Boolean value whether answer is correct or not</a:t>
            </a:r>
          </a:p>
        </p:txBody>
      </p:sp>
    </p:spTree>
    <p:extLst>
      <p:ext uri="{BB962C8B-B14F-4D97-AF65-F5344CB8AC3E}">
        <p14:creationId xmlns:p14="http://schemas.microsoft.com/office/powerpoint/2010/main" val="350433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67CC-34B1-47CD-870D-186ECFAA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Quiz.Js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2E743-DA39-439D-9911-AD19F8C4E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Whole quiz is converted into a constructor function having properties score, questions, </a:t>
            </a:r>
            <a:r>
              <a:rPr lang="en-IN" dirty="0" err="1"/>
              <a:t>questionIndex</a:t>
            </a:r>
            <a:endParaRPr lang="en-IN" dirty="0"/>
          </a:p>
          <a:p>
            <a:r>
              <a:rPr lang="en-IN" dirty="0"/>
              <a:t>And methods </a:t>
            </a:r>
          </a:p>
          <a:p>
            <a:r>
              <a:rPr lang="en-IN" dirty="0" err="1"/>
              <a:t>getQuestionIndex</a:t>
            </a:r>
            <a:r>
              <a:rPr lang="en-IN" dirty="0"/>
              <a:t> :- returns index of question</a:t>
            </a:r>
          </a:p>
          <a:p>
            <a:pPr marL="0" indent="0">
              <a:buNone/>
            </a:pPr>
            <a:r>
              <a:rPr lang="en-IN" dirty="0"/>
              <a:t>, guess:- increase the score if answer is correct. After that it increments the question index so as populate function can load next question</a:t>
            </a:r>
          </a:p>
          <a:p>
            <a:r>
              <a:rPr lang="en-IN" dirty="0"/>
              <a:t> </a:t>
            </a:r>
            <a:r>
              <a:rPr lang="en-IN" dirty="0" err="1"/>
              <a:t>isEnded</a:t>
            </a:r>
            <a:r>
              <a:rPr lang="en-IN" dirty="0"/>
              <a:t>:- if </a:t>
            </a:r>
            <a:r>
              <a:rPr lang="en-IN" dirty="0" err="1"/>
              <a:t>questionindex</a:t>
            </a:r>
            <a:r>
              <a:rPr lang="en-IN" dirty="0"/>
              <a:t> reaches equal to length of  questions array, </a:t>
            </a:r>
            <a:r>
              <a:rPr lang="en-IN" dirty="0" err="1"/>
              <a:t>i</a:t>
            </a:r>
            <a:r>
              <a:rPr lang="en-IN" dirty="0"/>
              <a:t>,.</a:t>
            </a:r>
            <a:r>
              <a:rPr lang="en-IN" dirty="0" err="1"/>
              <a:t>i</a:t>
            </a:r>
            <a:r>
              <a:rPr lang="en-IN" dirty="0"/>
              <a:t> total number of questions, it returns true, else false</a:t>
            </a:r>
          </a:p>
        </p:txBody>
      </p:sp>
    </p:spTree>
    <p:extLst>
      <p:ext uri="{BB962C8B-B14F-4D97-AF65-F5344CB8AC3E}">
        <p14:creationId xmlns:p14="http://schemas.microsoft.com/office/powerpoint/2010/main" val="380433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1C93-8BB0-41A0-85AF-6FA97582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D7B56-E89F-4356-899F-FC30ED49F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contains the main function populate, responsible for loading the quiz constructor.</a:t>
            </a:r>
          </a:p>
          <a:p>
            <a:r>
              <a:rPr lang="en-IN" dirty="0"/>
              <a:t>It contains other functions like</a:t>
            </a:r>
          </a:p>
          <a:p>
            <a:r>
              <a:rPr lang="en-IN" dirty="0" err="1"/>
              <a:t>Showprogress</a:t>
            </a:r>
            <a:r>
              <a:rPr lang="en-IN" dirty="0"/>
              <a:t>:- shows the number of questions answered out of total questions</a:t>
            </a:r>
          </a:p>
          <a:p>
            <a:r>
              <a:rPr lang="en-IN" dirty="0" err="1"/>
              <a:t>Showscores</a:t>
            </a:r>
            <a:r>
              <a:rPr lang="en-IN" dirty="0"/>
              <a:t>:- shows the score when the quiz concludes</a:t>
            </a:r>
          </a:p>
          <a:p>
            <a:r>
              <a:rPr lang="en-IN" dirty="0"/>
              <a:t>Questions:- store questions in form of an array of objects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49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DFC9-CF72-4637-9FE1-FC58FEA8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396AF-6B09-430E-A03B-24FF93E13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708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5774-BCF7-4712-B436-003B62C4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9471C-BC83-466B-9FCF-AE1D527F8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23720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43341"/>
      </a:dk2>
      <a:lt2>
        <a:srgbClr val="E8E7E2"/>
      </a:lt2>
      <a:accent1>
        <a:srgbClr val="4D58C3"/>
      </a:accent1>
      <a:accent2>
        <a:srgbClr val="3B78B1"/>
      </a:accent2>
      <a:accent3>
        <a:srgbClr val="48B1B9"/>
      </a:accent3>
      <a:accent4>
        <a:srgbClr val="3BB188"/>
      </a:accent4>
      <a:accent5>
        <a:srgbClr val="49B963"/>
      </a:accent5>
      <a:accent6>
        <a:srgbClr val="50B13B"/>
      </a:accent6>
      <a:hlink>
        <a:srgbClr val="32965A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210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Nova</vt:lpstr>
      <vt:lpstr>GradientRiseVTI</vt:lpstr>
      <vt:lpstr>QUIZ APP</vt:lpstr>
      <vt:lpstr>Synopsis </vt:lpstr>
      <vt:lpstr>question.js</vt:lpstr>
      <vt:lpstr>Quiz.Js</vt:lpstr>
      <vt:lpstr>App.js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APP</dc:title>
  <dc:creator>HIMANSHU .</dc:creator>
  <cp:lastModifiedBy>HIMANSHU .</cp:lastModifiedBy>
  <cp:revision>3</cp:revision>
  <dcterms:created xsi:type="dcterms:W3CDTF">2021-05-21T06:34:04Z</dcterms:created>
  <dcterms:modified xsi:type="dcterms:W3CDTF">2021-05-21T07:11:17Z</dcterms:modified>
</cp:coreProperties>
</file>