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62000">
                <a:tc>
                  <a:txBody>
                    <a:bodyPr/>
                    <a:lstStyle/>
                    <a:p>
                      <a:r>
                        <a:t>Sample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Percents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9654.0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glassware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9934.0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7.9%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10100.0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oil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58.75%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10258.0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light tower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60.12%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8839.0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oil refining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62000">
                <a:tc>
                  <a:txBody>
                    <a:bodyPr/>
                    <a:lstStyle/>
                    <a:p>
                      <a:r>
                        <a:t>9472.0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ferrosilicon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9473.0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polybutadiene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9474.0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pressure gauge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34.10%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9475.0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furniture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9477.0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health insurance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11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00">
                <a:tc>
                  <a:txBody>
                    <a:bodyPr/>
                    <a:lstStyle/>
                    <a:p>
                      <a:r>
                        <a:t>9478.0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 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62000">
                <a:tc>
                  <a:txBody>
                    <a:bodyPr/>
                    <a:lstStyle/>
                    <a:p>
                      <a:r>
                        <a:t>8892.0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fishing reels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5.42%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9080.0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portable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5.43%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9084.0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railroad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9060.0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carnitine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9425.0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lemonade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9648.0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geofencing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62000">
                <a:tc>
                  <a:txBody>
                    <a:bodyPr/>
                    <a:lstStyle/>
                    <a:p>
                      <a:r>
                        <a:t>9649.0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semiconductor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34.10%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9652.0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digital 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double sided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8993.0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9026.0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nail salon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9355.0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cryptocurrency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62000">
                <a:tc>
                  <a:txBody>
                    <a:bodyPr/>
                    <a:lstStyle/>
                    <a:p>
                      <a:r>
                        <a:t>9436.0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9437.0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water testing &amp;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posture correction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9439.0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peri-implantitis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pet DNA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9441.0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managed security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34.10%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62000">
                <a:tc>
                  <a:txBody>
                    <a:bodyPr/>
                    <a:lstStyle/>
                    <a:p>
                      <a:r>
                        <a:t>9442.0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women's t-shirts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9443.0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9444.0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bitterness suppressors and flavor carriers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 eyelashes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detox drinks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emollient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6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62000">
                <a:tc>
                  <a:txBody>
                    <a:bodyPr/>
                    <a:lstStyle/>
                    <a:p>
                      <a:r>
                        <a:t>9448.0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small modular 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9449.0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poppy 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portable solar charger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9451.0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snowmobile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9452.0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business continuity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34.10%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9453.0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center stack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62000">
                <a:tc>
                  <a:txBody>
                    <a:bodyPr/>
                    <a:lstStyle/>
                    <a:p>
                      <a:r>
                        <a:t>9454.0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heat treated steel 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ferrous scrap recycling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road haulage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9457.0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space suits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 curing nitrile butadiene rubber (NBR)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9459.0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draught beer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62000">
                <a:tc>
                  <a:txBody>
                    <a:bodyPr/>
                    <a:lstStyle/>
                    <a:p>
                      <a:r>
                        <a:t>9460.0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internet of things fleet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9461.0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K-12 testing and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9462.0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hopped malt 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9463.0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microcontroller socket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34.10%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medical imaging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9465.0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steel grating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9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62000">
                <a:tc>
                  <a:txBody>
                    <a:bodyPr/>
                    <a:lstStyle/>
                    <a:p>
                      <a:r>
                        <a:t>9466.0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government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24.80%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9467.0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specialty insurance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9468.0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specialty films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9469.0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biofuel additives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advanced IC substrate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t>9471.0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fuel cards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