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16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1F4E79"/>
              </a:solidFill>
            </c:spPr>
          </c:dPt>
          <c:dPt>
            <c:idx val="1"/>
            <c:spPr>
              <a:solidFill>
                <a:srgbClr val="1F4E79"/>
              </a:solidFill>
            </c:spPr>
          </c:dPt>
          <c:dPt>
            <c:idx val="2"/>
            <c:spPr>
              <a:solidFill>
                <a:srgbClr val="1F4E79"/>
              </a:solidFill>
            </c:spPr>
          </c:dPt>
          <c:dPt>
            <c:idx val="3"/>
            <c:spPr>
              <a:solidFill>
                <a:srgbClr val="1F4E79"/>
              </a:solidFill>
            </c:spPr>
          </c:dPt>
          <c:dPt>
            <c:idx val="4"/>
            <c:spPr>
              <a:solidFill>
                <a:srgbClr val="1F4E79"/>
              </a:solidFill>
            </c:spPr>
          </c:dPt>
          <c:dPt>
            <c:idx val="5"/>
            <c:spPr>
              <a:solidFill>
                <a:srgbClr val="1F4E79"/>
              </a:solidFill>
            </c:spPr>
          </c:dPt>
          <c:dPt>
            <c:idx val="6"/>
            <c:spPr>
              <a:solidFill>
                <a:srgbClr val="1F4E79"/>
              </a:solidFill>
            </c:spPr>
          </c:dPt>
          <c:dPt>
            <c:idx val="7"/>
            <c:spPr>
              <a:solidFill>
                <a:srgbClr val="1F4E79"/>
              </a:solidFill>
            </c:spPr>
          </c:dPt>
          <c:cat>
            <c:strRef>
              <c:f>Sheet1!$A$2:$A$9</c:f>
              <c:strCache>
                <c:ptCount val="8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195</c:v>
                </c:pt>
                <c:pt idx="1">
                  <c:v>200</c:v>
                </c:pt>
                <c:pt idx="2">
                  <c:v>203</c:v>
                </c:pt>
                <c:pt idx="3">
                  <c:v>208</c:v>
                </c:pt>
                <c:pt idx="4">
                  <c:v>212</c:v>
                </c:pt>
                <c:pt idx="5">
                  <c:v>218</c:v>
                </c:pt>
                <c:pt idx="6">
                  <c:v>210</c:v>
                </c:pt>
                <c:pt idx="7">
                  <c:v>230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>
                <a:latin typeface="Verdana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b="1" sz="1200">
                <a:latin typeface="Verdana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16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1F4E79"/>
              </a:solidFill>
            </c:spPr>
          </c:dPt>
          <c:dPt>
            <c:idx val="1"/>
            <c:spPr>
              <a:solidFill>
                <a:srgbClr val="1F4E79"/>
              </a:solidFill>
            </c:spPr>
          </c:dPt>
          <c:cat>
            <c:strRef>
              <c:f>Sheet1!$A$2:$A$3</c:f>
              <c:strCache>
                <c:ptCount val="2"/>
                <c:pt idx="0">
                  <c:v>2026</c:v>
                </c:pt>
                <c:pt idx="1">
                  <c:v>2027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195</c:v>
                </c:pt>
                <c:pt idx="1">
                  <c:v>200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>
                <a:latin typeface="Verdana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b="1" sz="1200">
                <a:latin typeface="Verdana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Series 1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9144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Series 1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9144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