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0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437C-D439-4F6D-96EC-A9B4053F2AE4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A559E-1DA3-48E4-8916-535BC6BB7A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BC0A-8ACD-4EA1-BE7B-A6DA3F3A4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D73E-AA95-4D2A-92B8-EE8FAFDCE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37144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Himanshu Verma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9588041654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Email : himsan11235@gmail.com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72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BFC-7ADC-4456-8865-4AF14954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8355"/>
            <a:ext cx="9603275" cy="605399"/>
          </a:xfrm>
        </p:spPr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FC01-2C8D-4907-ACFC-45E174D0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Using the V =  </a:t>
            </a:r>
            <a:r>
              <a:rPr lang="en-IN" sz="2000" dirty="0"/>
              <a:t>(Occupation, Channel Code, Is Active and Region Code) as categorical variables, Age, Vintage), </a:t>
            </a:r>
            <a:r>
              <a:rPr lang="en-IN" dirty="0"/>
              <a:t>on the subset of data where the credit product was given, trained a classifier to generate the </a:t>
            </a:r>
            <a:r>
              <a:rPr lang="en-IN" dirty="0" err="1"/>
              <a:t>Credit_Product</a:t>
            </a:r>
            <a:r>
              <a:rPr lang="en-IN" dirty="0"/>
              <a:t> target. </a:t>
            </a:r>
          </a:p>
          <a:p>
            <a:r>
              <a:rPr lang="en-IN" dirty="0"/>
              <a:t>Using the classifier, imputed the Credit product model. </a:t>
            </a:r>
          </a:p>
          <a:p>
            <a:r>
              <a:rPr lang="en-IN" dirty="0"/>
              <a:t>Then trained a </a:t>
            </a:r>
            <a:r>
              <a:rPr lang="en-IN" dirty="0" err="1"/>
              <a:t>lightgbm</a:t>
            </a:r>
            <a:r>
              <a:rPr lang="en-IN" dirty="0"/>
              <a:t> model on S = (</a:t>
            </a:r>
            <a:r>
              <a:rPr lang="en-IN" sz="2000" dirty="0"/>
              <a:t>Occupation, Channel Code, Credit Product, Is Active, Region Code, Age, Vintage).</a:t>
            </a:r>
          </a:p>
          <a:p>
            <a:r>
              <a:rPr lang="en-IN" dirty="0"/>
              <a:t>Optimised the S </a:t>
            </a:r>
            <a:r>
              <a:rPr lang="en-IN" dirty="0" err="1"/>
              <a:t>ti</a:t>
            </a:r>
            <a:r>
              <a:rPr lang="en-IN" dirty="0"/>
              <a:t> improve performance.</a:t>
            </a:r>
          </a:p>
          <a:p>
            <a:r>
              <a:rPr lang="en-IN" dirty="0"/>
              <a:t>Got 0.8727.</a:t>
            </a:r>
          </a:p>
        </p:txBody>
      </p:sp>
    </p:spTree>
    <p:extLst>
      <p:ext uri="{BB962C8B-B14F-4D97-AF65-F5344CB8AC3E}">
        <p14:creationId xmlns:p14="http://schemas.microsoft.com/office/powerpoint/2010/main" val="376356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D50D-7A5C-4C44-9D42-4C39CCAB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lang="en-IN" baseline="30000" dirty="0"/>
              <a:t>th</a:t>
            </a:r>
            <a:r>
              <a:rPr lang="en-IN" dirty="0"/>
              <a:t> approach(binning and Converting age and vintage as categorical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BDF1-8F94-4CFA-A0C3-7C8F7703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Imputed the </a:t>
            </a:r>
            <a:r>
              <a:rPr lang="en-IN" sz="2000" dirty="0" err="1"/>
              <a:t>Credit_Product</a:t>
            </a:r>
            <a:r>
              <a:rPr lang="en-IN" sz="2000" dirty="0"/>
              <a:t> with a new category called “NA“.</a:t>
            </a:r>
          </a:p>
          <a:p>
            <a:r>
              <a:rPr lang="en-IN" dirty="0"/>
              <a:t>Converted the Age and Vintage to categorical variables by binning them through visual inspection of the count plot graph. </a:t>
            </a:r>
          </a:p>
          <a:p>
            <a:r>
              <a:rPr lang="en-IN" dirty="0"/>
              <a:t>Trained the light </a:t>
            </a:r>
            <a:r>
              <a:rPr lang="en-IN" dirty="0" err="1"/>
              <a:t>gbm</a:t>
            </a:r>
            <a:r>
              <a:rPr lang="en-IN" dirty="0"/>
              <a:t> model on the variables V = (</a:t>
            </a:r>
            <a:r>
              <a:rPr lang="en-IN" sz="2000" dirty="0"/>
              <a:t>Occupation, Channel Code, Credit Product, Is Active and Region Code, Age, Vintage). </a:t>
            </a:r>
            <a:r>
              <a:rPr lang="en-IN" dirty="0"/>
              <a:t>Tuned the V for best performance.</a:t>
            </a:r>
          </a:p>
          <a:p>
            <a:r>
              <a:rPr lang="en-IN" dirty="0"/>
              <a:t>Got 0.8719</a:t>
            </a:r>
          </a:p>
        </p:txBody>
      </p:sp>
    </p:spTree>
    <p:extLst>
      <p:ext uri="{BB962C8B-B14F-4D97-AF65-F5344CB8AC3E}">
        <p14:creationId xmlns:p14="http://schemas.microsoft.com/office/powerpoint/2010/main" val="392627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E5DF-C5F5-48E6-ABC2-C1A0069E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74617"/>
            <a:ext cx="9603275" cy="708766"/>
          </a:xfrm>
        </p:spPr>
        <p:txBody>
          <a:bodyPr/>
          <a:lstStyle/>
          <a:p>
            <a:r>
              <a:rPr lang="en-IN" dirty="0"/>
              <a:t>Final Approach(</a:t>
            </a:r>
            <a:r>
              <a:rPr lang="en-IN" dirty="0" err="1"/>
              <a:t>Catboost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460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01B6-A324-4785-AD9C-CAB22560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0403"/>
            <a:ext cx="9603275" cy="613351"/>
          </a:xfrm>
        </p:spPr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AB1D-ED86-4F0D-B750-92A96ED6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V = (Gender,  Occupation, Channel Code, Credit Product, Is Active and Region Code, Age, Vintage, </a:t>
            </a:r>
            <a:r>
              <a:rPr lang="en-IN" sz="2000" dirty="0" err="1"/>
              <a:t>Avg_Account_Balance</a:t>
            </a:r>
            <a:r>
              <a:rPr lang="en-IN" sz="2000" dirty="0"/>
              <a:t>)</a:t>
            </a:r>
          </a:p>
          <a:p>
            <a:r>
              <a:rPr lang="en-IN" sz="2000" dirty="0"/>
              <a:t>Imputed the </a:t>
            </a:r>
            <a:r>
              <a:rPr lang="en-IN" sz="2000" dirty="0" err="1"/>
              <a:t>Credit_Product</a:t>
            </a:r>
            <a:r>
              <a:rPr lang="en-IN" sz="2000" dirty="0"/>
              <a:t> with a new category called “NA“.</a:t>
            </a:r>
          </a:p>
          <a:p>
            <a:r>
              <a:rPr lang="en-IN" dirty="0"/>
              <a:t>Trained the </a:t>
            </a:r>
            <a:r>
              <a:rPr lang="en-IN" dirty="0" err="1"/>
              <a:t>catboost</a:t>
            </a:r>
            <a:r>
              <a:rPr lang="en-IN" dirty="0"/>
              <a:t> model on different subsets of  V and found that subset S = (</a:t>
            </a:r>
            <a:r>
              <a:rPr lang="en-IN" sz="2000" dirty="0"/>
              <a:t>Occupation, Channel Code, Credit Product, Is Active and Region Code, Age, Vintage</a:t>
            </a:r>
            <a:r>
              <a:rPr lang="en-IN" dirty="0"/>
              <a:t>) to get the best performance.</a:t>
            </a:r>
          </a:p>
          <a:p>
            <a:r>
              <a:rPr lang="en-IN" dirty="0"/>
              <a:t>Got a score of 0.8728 on test set.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28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087F-C6A5-4C54-848A-9F974D11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29000"/>
            <a:ext cx="9603275" cy="645156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824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03F0-46D3-4300-939C-C185900E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2452"/>
            <a:ext cx="9603275" cy="621302"/>
          </a:xfrm>
        </p:spPr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AF4C-101C-4CBC-B385-0A514EC5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Contained 9 variables and 1 target variable.</a:t>
            </a:r>
          </a:p>
          <a:p>
            <a:r>
              <a:rPr lang="en-IN" dirty="0"/>
              <a:t> The following picture shows the variable structure.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CB81-44A0-4793-9AA3-9B8E0898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37399"/>
            <a:ext cx="5867908" cy="27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B68F-8B41-4AFA-8A68-ACFBECA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994" y="2703443"/>
            <a:ext cx="9603275" cy="541789"/>
          </a:xfrm>
        </p:spPr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approach(Deep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162469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F859-2B34-4833-AF4C-383C04E0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7868"/>
            <a:ext cx="9603275" cy="525886"/>
          </a:xfrm>
        </p:spPr>
        <p:txBody>
          <a:bodyPr>
            <a:normAutofit fontScale="90000"/>
          </a:bodyPr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And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D57C-437D-4C9A-A3AD-393E11A9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1600"/>
          </a:xfrm>
        </p:spPr>
        <p:txBody>
          <a:bodyPr>
            <a:normAutofit lnSpcReduction="10000"/>
          </a:bodyPr>
          <a:lstStyle/>
          <a:p>
            <a:r>
              <a:rPr lang="en-IN" sz="1400" dirty="0"/>
              <a:t>Assumed (Gender,  Occupation, Channel Code, Credit Product, Is Active and Region Code) as categorical variables, while (Age, Vintage, </a:t>
            </a:r>
            <a:r>
              <a:rPr lang="en-IN" sz="1400" dirty="0" err="1"/>
              <a:t>Avg_Account_Balance</a:t>
            </a:r>
            <a:r>
              <a:rPr lang="en-IN" sz="1400" dirty="0"/>
              <a:t>) as numerical variables.</a:t>
            </a:r>
          </a:p>
          <a:p>
            <a:r>
              <a:rPr lang="en-IN" sz="1400" dirty="0"/>
              <a:t>Imputed the </a:t>
            </a:r>
            <a:r>
              <a:rPr lang="en-IN" sz="1400" dirty="0" err="1"/>
              <a:t>Credit_Product</a:t>
            </a:r>
            <a:r>
              <a:rPr lang="en-IN" sz="1400" dirty="0"/>
              <a:t> with a new category called “NA“.</a:t>
            </a:r>
          </a:p>
          <a:p>
            <a:r>
              <a:rPr lang="en-IN" sz="1400" dirty="0"/>
              <a:t>Normalised the numerical variables.</a:t>
            </a:r>
          </a:p>
          <a:p>
            <a:r>
              <a:rPr lang="en-IN" sz="1400" dirty="0"/>
              <a:t>Converted the categorical variables to one hot vectors and concatenated these one hot vectors and the numerical variables to make a input vector for each data point. </a:t>
            </a:r>
          </a:p>
          <a:p>
            <a:r>
              <a:rPr lang="en-IN" sz="1400" dirty="0"/>
              <a:t>Built a deep neural network for outputting a value in the range 0 to 1 for each data point, used Adam Optimiser, and trained the model, got 0.69 on the test set.</a:t>
            </a:r>
          </a:p>
          <a:p>
            <a:r>
              <a:rPr lang="en-IN" sz="1400" dirty="0"/>
              <a:t>Looking at the magnitudes of the weights for first hidden layer, figured out the least important variable, (Gender, </a:t>
            </a:r>
            <a:r>
              <a:rPr lang="en-IN" sz="1400" dirty="0" err="1"/>
              <a:t>Avg_Account_Balance</a:t>
            </a:r>
            <a:r>
              <a:rPr lang="en-IN" sz="1400" dirty="0"/>
              <a:t>, </a:t>
            </a:r>
            <a:r>
              <a:rPr lang="en-IN" sz="1400" dirty="0" err="1"/>
              <a:t>Region_Code</a:t>
            </a:r>
            <a:r>
              <a:rPr lang="en-IN" sz="1400" dirty="0"/>
              <a:t>) were the least important factors. Also the correlation of the target variable and Gender and </a:t>
            </a:r>
            <a:r>
              <a:rPr lang="en-IN" sz="1400" dirty="0" err="1"/>
              <a:t>Avg_Account_Balance</a:t>
            </a:r>
            <a:r>
              <a:rPr lang="en-IN" sz="1400" dirty="0"/>
              <a:t> was around 0.015, hence very less.</a:t>
            </a:r>
          </a:p>
          <a:p>
            <a:r>
              <a:rPr lang="en-IN" sz="1400" dirty="0"/>
              <a:t>Dropped the least important factors, and retrained the model, and tuned the model hyper parameters(the number of layers, learning rate, the activation function of each layer), this time got a little improved score(0.86)</a:t>
            </a:r>
          </a:p>
          <a:p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9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BAFF-CC51-47AE-8312-A8182B7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118349"/>
            <a:ext cx="9603275" cy="621302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approach(Partitioning the data)</a:t>
            </a:r>
          </a:p>
        </p:txBody>
      </p:sp>
    </p:spTree>
    <p:extLst>
      <p:ext uri="{BB962C8B-B14F-4D97-AF65-F5344CB8AC3E}">
        <p14:creationId xmlns:p14="http://schemas.microsoft.com/office/powerpoint/2010/main" val="346097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AAC-B5BC-48FE-A3B5-0136D239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0403"/>
            <a:ext cx="9603275" cy="613351"/>
          </a:xfrm>
        </p:spPr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and 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EDFA-3612-4DF5-B808-2360BE4D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 = (</a:t>
            </a:r>
            <a:r>
              <a:rPr lang="en-IN" sz="2000" dirty="0"/>
              <a:t>Occupation, Channel Code, Credit Product, Is Active</a:t>
            </a:r>
            <a:r>
              <a:rPr lang="en-IN" dirty="0"/>
              <a:t>)</a:t>
            </a:r>
          </a:p>
          <a:p>
            <a:r>
              <a:rPr lang="en-IN" sz="2000" dirty="0"/>
              <a:t>Imputed the </a:t>
            </a:r>
            <a:r>
              <a:rPr lang="en-IN" sz="2000" dirty="0" err="1"/>
              <a:t>Credit_Product</a:t>
            </a:r>
            <a:r>
              <a:rPr lang="en-IN" sz="2000" dirty="0"/>
              <a:t> with a new category called “NA“.</a:t>
            </a:r>
          </a:p>
          <a:p>
            <a:r>
              <a:rPr lang="en-IN" dirty="0"/>
              <a:t>Made subsets of the training set belonging to each possible combination of S</a:t>
            </a:r>
          </a:p>
          <a:p>
            <a:r>
              <a:rPr lang="en-IN" dirty="0"/>
              <a:t>Trained a KNN model on the remaining A = (Age, Vintage, </a:t>
            </a:r>
            <a:r>
              <a:rPr lang="en-IN" dirty="0" err="1"/>
              <a:t>Region_Code</a:t>
            </a:r>
            <a:r>
              <a:rPr lang="en-IN" dirty="0"/>
              <a:t>) variables on each of possible combination of S and saved it in a dictionary mapping each combination of S to the corresponding trained model.</a:t>
            </a:r>
          </a:p>
          <a:p>
            <a:r>
              <a:rPr lang="en-IN" dirty="0"/>
              <a:t>Similarly used the corresponding model for the corresponding combination in the test dataset. </a:t>
            </a:r>
          </a:p>
          <a:p>
            <a:r>
              <a:rPr lang="en-IN" dirty="0"/>
              <a:t>Tuned the S subset, and the A subset, and the KNN model parameters.</a:t>
            </a:r>
          </a:p>
          <a:p>
            <a:r>
              <a:rPr lang="en-IN" dirty="0"/>
              <a:t>Got 0.834 on the test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2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6FB3-B3BF-40C3-86CF-4D012FCC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110397"/>
            <a:ext cx="9603275" cy="1049235"/>
          </a:xfrm>
        </p:spPr>
        <p:txBody>
          <a:bodyPr/>
          <a:lstStyle/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approach (Separate models for datapoints where </a:t>
            </a:r>
            <a:r>
              <a:rPr lang="en-IN" dirty="0" err="1"/>
              <a:t>credit_product</a:t>
            </a:r>
            <a:r>
              <a:rPr lang="en-IN" dirty="0"/>
              <a:t> is nan)</a:t>
            </a:r>
          </a:p>
        </p:txBody>
      </p:sp>
    </p:spTree>
    <p:extLst>
      <p:ext uri="{BB962C8B-B14F-4D97-AF65-F5344CB8AC3E}">
        <p14:creationId xmlns:p14="http://schemas.microsoft.com/office/powerpoint/2010/main" val="274112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A08A-70D8-45B5-B9B4-D6670D83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2696"/>
            <a:ext cx="9603275" cy="661058"/>
          </a:xfrm>
        </p:spPr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and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DFBA-7A24-4ACD-9D43-8CBCD7E0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Did not impute the </a:t>
            </a:r>
            <a:r>
              <a:rPr lang="en-IN" dirty="0" err="1"/>
              <a:t>Cresit_Product</a:t>
            </a:r>
            <a:endParaRPr lang="en-IN" dirty="0"/>
          </a:p>
          <a:p>
            <a:r>
              <a:rPr lang="en-IN" dirty="0"/>
              <a:t>Created two subsets of the train set, First, containing the data points where the credit product is given and Second where the value of credit product is nan.</a:t>
            </a:r>
          </a:p>
          <a:p>
            <a:r>
              <a:rPr lang="en-IN" dirty="0"/>
              <a:t>On first set, trained the Light </a:t>
            </a:r>
            <a:r>
              <a:rPr lang="en-IN" dirty="0" err="1"/>
              <a:t>gbm</a:t>
            </a:r>
            <a:r>
              <a:rPr lang="en-IN" dirty="0"/>
              <a:t> model on the variables V1 =(</a:t>
            </a:r>
            <a:r>
              <a:rPr lang="en-IN" sz="2000" dirty="0"/>
              <a:t> Occupation, Channel Code, Credit Product, Is Active, </a:t>
            </a:r>
            <a:r>
              <a:rPr lang="en-IN" sz="2000" dirty="0" err="1"/>
              <a:t>Region_Code</a:t>
            </a:r>
            <a:r>
              <a:rPr lang="en-IN" sz="2000" dirty="0"/>
              <a:t>,  Age, Vintage</a:t>
            </a:r>
            <a:r>
              <a:rPr lang="en-IN" dirty="0"/>
              <a:t>)[I tuned this set and this one gave best performance]. </a:t>
            </a:r>
          </a:p>
          <a:p>
            <a:r>
              <a:rPr lang="en-IN" dirty="0"/>
              <a:t>On second set, trained other </a:t>
            </a:r>
            <a:r>
              <a:rPr lang="en-IN" dirty="0" err="1"/>
              <a:t>lightgbm</a:t>
            </a:r>
            <a:r>
              <a:rPr lang="en-IN" dirty="0"/>
              <a:t> model on variables V2 = (</a:t>
            </a:r>
            <a:r>
              <a:rPr lang="en-IN" sz="2000" dirty="0"/>
              <a:t>Occupation, Channel Code, Is Active, </a:t>
            </a:r>
            <a:r>
              <a:rPr lang="en-IN" sz="2000" dirty="0" err="1"/>
              <a:t>Region_Code</a:t>
            </a:r>
            <a:r>
              <a:rPr lang="en-IN" sz="2000" dirty="0"/>
              <a:t>,  Age, Vintage</a:t>
            </a:r>
            <a:r>
              <a:rPr lang="en-IN" dirty="0"/>
              <a:t>).</a:t>
            </a:r>
          </a:p>
          <a:p>
            <a:r>
              <a:rPr lang="en-IN" dirty="0"/>
              <a:t>Divided the test set in similar manner and used corresponding model for prediction. Achieved 0.872 on test set. </a:t>
            </a:r>
          </a:p>
        </p:txBody>
      </p:sp>
    </p:spTree>
    <p:extLst>
      <p:ext uri="{BB962C8B-B14F-4D97-AF65-F5344CB8AC3E}">
        <p14:creationId xmlns:p14="http://schemas.microsoft.com/office/powerpoint/2010/main" val="417750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9A6A-F612-4BF3-8F9A-828A900D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108960"/>
            <a:ext cx="9603275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Approach(imputing the </a:t>
            </a:r>
            <a:r>
              <a:rPr lang="en-IN" dirty="0" err="1"/>
              <a:t>credit_product</a:t>
            </a:r>
            <a:r>
              <a:rPr lang="en-IN" dirty="0"/>
              <a:t> with separate model)</a:t>
            </a:r>
          </a:p>
        </p:txBody>
      </p:sp>
    </p:spTree>
    <p:extLst>
      <p:ext uri="{BB962C8B-B14F-4D97-AF65-F5344CB8AC3E}">
        <p14:creationId xmlns:p14="http://schemas.microsoft.com/office/powerpoint/2010/main" val="6215919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839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Approach</vt:lpstr>
      <vt:lpstr>Data </vt:lpstr>
      <vt:lpstr>1st approach(Deep neural network)</vt:lpstr>
      <vt:lpstr>Data preprocessing And model training</vt:lpstr>
      <vt:lpstr>2nd approach(Partitioning the data)</vt:lpstr>
      <vt:lpstr>Preprocessing and model building </vt:lpstr>
      <vt:lpstr>3rd approach (Separate models for datapoints where credit_product is nan)</vt:lpstr>
      <vt:lpstr>Preprocessing and the model</vt:lpstr>
      <vt:lpstr>4th Approach(imputing the credit_product with separate model)</vt:lpstr>
      <vt:lpstr>Preprocessing and model</vt:lpstr>
      <vt:lpstr>5th approach(binning and Converting age and vintage as categorical variables)</vt:lpstr>
      <vt:lpstr>Final Approach(Catboost)</vt:lpstr>
      <vt:lpstr>Preprocessing and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</dc:title>
  <dc:creator>himanshu verma</dc:creator>
  <cp:lastModifiedBy>himanshu verma</cp:lastModifiedBy>
  <cp:revision>12</cp:revision>
  <dcterms:created xsi:type="dcterms:W3CDTF">2021-05-30T14:03:28Z</dcterms:created>
  <dcterms:modified xsi:type="dcterms:W3CDTF">2021-05-30T16:13:36Z</dcterms:modified>
</cp:coreProperties>
</file>