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Economica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Open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Italic.fntdata"/><Relationship Id="rId70" Type="http://schemas.openxmlformats.org/officeDocument/2006/relationships/font" Target="fonts/OpenSans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Economica-italic.fntdata"/><Relationship Id="rId61" Type="http://schemas.openxmlformats.org/officeDocument/2006/relationships/font" Target="fonts/Economica-bold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Economica-boldItalic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68" Type="http://schemas.openxmlformats.org/officeDocument/2006/relationships/font" Target="fonts/OpenSans-regular.fntdata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Economic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bold.fntdata"/><Relationship Id="rId12" Type="http://schemas.openxmlformats.org/officeDocument/2006/relationships/slide" Target="slides/slide6.xml"/><Relationship Id="rId56" Type="http://schemas.openxmlformats.org/officeDocument/2006/relationships/font" Target="fonts/Raleway-regular.fntdata"/><Relationship Id="rId15" Type="http://schemas.openxmlformats.org/officeDocument/2006/relationships/slide" Target="slides/slide9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58" Type="http://schemas.openxmlformats.org/officeDocument/2006/relationships/font" Target="fonts/Raleway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a3708519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a3708519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370851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370851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370851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370851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370851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370851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370851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370851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370851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370851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Reinforcement learning.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HMM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PGNN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Time series based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RNN’s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Novel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370851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370851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a370851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a370851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370851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370851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370851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370851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a370851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a370851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a37085197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a3708519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3708519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3708519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a3708519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a3708519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a3708519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a3708519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370851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370851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3708519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a3708519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3708519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3708519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ceb184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ceb184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eb1847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eb1847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ceb1847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ceb1847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ceb1847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ceb1847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3708519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370851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ceb1847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ceb1847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ceb1847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ceb1847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65ea4ef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65ea4e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65ea4ef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65ea4ef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65ea4ef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65ea4ef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65ea4ef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65ea4ef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5ea4ef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5ea4ef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65ea4ef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65ea4ef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65ea4ef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65ea4ef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65ea4ef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65ea4ef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3708519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370851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65ea4ef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65ea4ef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65ea4ef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65ea4ef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65ea4ef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65ea4ef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5ea4ef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65ea4ef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5ea4ef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5ea4ef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65ea4ef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65ea4ef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65ea4ef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65ea4ef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5ea4ef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5ea4ef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65ea4ef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65ea4ef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65ea4ef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65ea4ef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3708519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370851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370851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370851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3708519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a3708519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370851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370851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370851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370851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7" name="Google Shape;8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0" name="Google Shape;11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7" name="Google Shape;11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8" name="Google Shape;128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eNWJh0EZxz4v2tO_pbx8mRVQjC8aQ3r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XpFIEYzi-PT6SeneQsliKZ3fO1WCxsBL3Dd_hn3sURg/edit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drive.google.com/file/d/1AaHBweMxZVgt_4jYgrx23Xyzt0bOc6db/view" TargetMode="External"/><Relationship Id="rId4" Type="http://schemas.openxmlformats.org/officeDocument/2006/relationships/image" Target="../media/image2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729450" y="1322450"/>
            <a:ext cx="76881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Objects Based on their Interaction</a:t>
            </a:r>
            <a:endParaRPr sz="1000"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                                                                                                              Presentation By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Himanshu Verma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       Akshat Tiwari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Components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BELIEF VECTOR - &gt; A certain dimensional vector containing information on interaction of single balls/ and pairs of balls. (BV1, BV2, BV3, BV4, BV12, BV13, BV14, BV23, BV24, BV34).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SP(self predictor) : A neural net which intakes the belief vector of a ball and its current position, and tries to output the acceleration of the ball. Properties it may have include inertia, mass, environmental damping,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PP (Pair predictor): A neural network which takes Belief vector of a pair of balls and their current positions and ouputs the acceleration of these balls.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the components described previously to make a model which would intake all belief vectors and positions of four balls and output the acceleration of the balls.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RESULTS TILL NOW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729450" y="607925"/>
            <a:ext cx="7688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(2 clusters)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25"/>
            <a:ext cx="9144000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729450" y="607925"/>
            <a:ext cx="7688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(3 clusters)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525"/>
            <a:ext cx="8991600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729450" y="607925"/>
            <a:ext cx="7688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(4 clusters)</a:t>
            </a:r>
            <a:endParaRPr/>
          </a:p>
        </p:txBody>
      </p:sp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25"/>
            <a:ext cx="9144000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729450" y="607925"/>
            <a:ext cx="7688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r>
              <a:rPr lang="en"/>
              <a:t> (eps=0.01)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525"/>
            <a:ext cx="8991600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729450" y="2078875"/>
            <a:ext cx="34695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a short video clip of physical objects moving under each other’s influence, group the objects on the basis of type of interactions between them. 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75" y="986775"/>
            <a:ext cx="3993675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729450" y="607925"/>
            <a:ext cx="76887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(eps=0.00001)</a:t>
            </a:r>
            <a:endParaRPr/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525"/>
            <a:ext cx="8991600" cy="395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729450" y="49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Propagation(damping = 0.7)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575"/>
            <a:ext cx="9144000" cy="40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729450" y="495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Propagation(damping = 0.9)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175"/>
            <a:ext cx="9144000" cy="4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729450" y="51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Heirarchial Clustring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1950"/>
            <a:ext cx="9144000" cy="42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Approach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Improve Architecture of PP or SP.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Try with more number of balls.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7910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Collection</a:t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 for 4 balls with a particular number of balls pass through each other, while rest collide with all the balls. https://iitk-my.sharepoint.com/personal/vermahi_iitk_ac_in/Documents/Microsoft%20Teams%20Chat%20Files/20200702_180326.mp4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300" y="2839850"/>
            <a:ext cx="5431449" cy="2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Model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Trained the previous architecture on new data, The results were not good, the model did not separate the colliding and non colliding.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Training style: </a:t>
            </a:r>
            <a:endParaRPr b="1"/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482375"/>
            <a:ext cx="9143998" cy="2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till now(After 400 iterations)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https://colab.research.google.com/drive/1eNWJh0EZxz4v2tO_pbx8mRVQjC8aQ3rw?usp=sharing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this Direction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729450" y="2078875"/>
            <a:ext cx="496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 Interaction Network(VIN) :  </a:t>
            </a:r>
            <a:r>
              <a:rPr lang="en"/>
              <a:t>Attempt to generate future states by on training on initial part of a video.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Plans</a:t>
            </a:r>
            <a:endParaRPr/>
          </a:p>
        </p:txBody>
      </p:sp>
      <p:sp>
        <p:nvSpPr>
          <p:cNvPr id="315" name="Google Shape;31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https://docs.google.com/spreadsheets/d/1XpFIEYzi-PT6SeneQsliKZ3fO1WCxsBL3Dd_hn3sURg/edit?usp=sharing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475"/>
            <a:ext cx="9143998" cy="4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328" name="Google Shape;328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727650" y="239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2-D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727650" y="60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729450" y="1310700"/>
            <a:ext cx="76887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balls be 1,2,3,4 , then the ball 6 ball pairs are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(1-2)          (1,3)        (1,4)        (2,3)        (2,4)          (3,4)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               no              no         yes          yes              yes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1-D data, simulate 4 balls with one ball </a:t>
            </a:r>
            <a:r>
              <a:rPr b="1" lang="en"/>
              <a:t>invisible</a:t>
            </a:r>
            <a:r>
              <a:rPr lang="en"/>
              <a:t> and other three </a:t>
            </a:r>
            <a:r>
              <a:rPr b="1" lang="en"/>
              <a:t>solid</a:t>
            </a:r>
            <a:r>
              <a:rPr lang="en"/>
              <a:t> balls.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2-D data, simulate 4 balls with one ball invisible and other three solid balls. With only collision as the interaction.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729450" y="60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models</a:t>
            </a:r>
            <a:endParaRPr/>
          </a:p>
        </p:txBody>
      </p: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729450" y="1334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architectures worked.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one totally unsupervised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  one semi-supervised(requires a person to know the property vaector of different ball pairs), but fulfills the purpose.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729450" y="1300775"/>
            <a:ext cx="76887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the trajectory </a:t>
            </a:r>
            <a:r>
              <a:rPr b="1" lang="en"/>
              <a:t>around</a:t>
            </a:r>
            <a:r>
              <a:rPr lang="en"/>
              <a:t> different </a:t>
            </a:r>
            <a:r>
              <a:rPr b="1" lang="en"/>
              <a:t>instances of isolated interactions</a:t>
            </a:r>
            <a:r>
              <a:rPr lang="en"/>
              <a:t> of </a:t>
            </a:r>
            <a:r>
              <a:rPr b="1" lang="en"/>
              <a:t>ball pairs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Record the time series of Position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Photo</a:t>
            </a:r>
            <a:endParaRPr b="1" sz="2000"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9273"/>
            <a:ext cx="9143997" cy="14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7294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729450" y="584725"/>
            <a:ext cx="76887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PHOTO</a:t>
            </a:r>
            <a:endParaRPr/>
          </a:p>
        </p:txBody>
      </p:sp>
      <p:pic>
        <p:nvPicPr>
          <p:cNvPr id="363" name="Google Shape;3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2913"/>
            <a:ext cx="9144001" cy="54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7276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69" name="Google Shape;369;p63"/>
          <p:cNvSpPr txBox="1"/>
          <p:nvPr>
            <p:ph idx="1" type="body"/>
          </p:nvPr>
        </p:nvSpPr>
        <p:spPr>
          <a:xfrm>
            <a:off x="729450" y="1337900"/>
            <a:ext cx="76887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Sigmoid activation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step training 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the Average Model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the Modifier(Interaction vectors) only.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1" type="body"/>
          </p:nvPr>
        </p:nvSpPr>
        <p:spPr>
          <a:xfrm>
            <a:off x="729450" y="1318075"/>
            <a:ext cx="76887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0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961"/>
            <a:ext cx="9144000" cy="508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396" name="Google Shape;396;p68"/>
          <p:cNvSpPr txBox="1"/>
          <p:nvPr>
            <p:ph idx="1" type="body"/>
          </p:nvPr>
        </p:nvSpPr>
        <p:spPr>
          <a:xfrm>
            <a:off x="729450" y="1318075"/>
            <a:ext cx="76887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KL Divergence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Learning on currently present balls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0425"/>
            <a:ext cx="9144000" cy="18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9"/>
          <p:cNvSpPr txBox="1"/>
          <p:nvPr/>
        </p:nvSpPr>
        <p:spPr>
          <a:xfrm>
            <a:off x="574800" y="465800"/>
            <a:ext cx="7859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69"/>
          <p:cNvSpPr txBox="1"/>
          <p:nvPr/>
        </p:nvSpPr>
        <p:spPr>
          <a:xfrm>
            <a:off x="802750" y="554975"/>
            <a:ext cx="7452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Train and Test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69"/>
          <p:cNvSpPr txBox="1"/>
          <p:nvPr/>
        </p:nvSpPr>
        <p:spPr>
          <a:xfrm>
            <a:off x="882025" y="1407275"/>
            <a:ext cx="72642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Supervised training with ball 4 missing.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the feature vectors of interaction of ball 4 with other balls.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similarity metric to construct the similarity matrix of interaction of new ball with previous balls with respect to the interaction of old ball pairs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Here, trained on 0 = (1-2),  1 = (1-3),  3 = (2-3) ball pairs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Tested on introduction of ball 4 i.e. 2 = (1-4), 4 = (2,4), 5 = (3-4)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Ball 1 is invisible hence (0,1,2) are non-colliding and (3,4,5) are colliding.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>
            <p:ph type="title"/>
          </p:nvPr>
        </p:nvSpPr>
        <p:spPr>
          <a:xfrm>
            <a:off x="727650" y="210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71" title="20200729_071435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10"/>
            <a:ext cx="9143999" cy="503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727650" y="57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Failures</a:t>
            </a:r>
            <a:endParaRPr/>
          </a:p>
        </p:txBody>
      </p:sp>
      <p:sp>
        <p:nvSpPr>
          <p:cNvPr id="429" name="Google Shape;429;p73"/>
          <p:cNvSpPr txBox="1"/>
          <p:nvPr>
            <p:ph idx="1" type="body"/>
          </p:nvPr>
        </p:nvSpPr>
        <p:spPr>
          <a:xfrm>
            <a:off x="729450" y="1318075"/>
            <a:ext cx="76887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575"/>
            <a:ext cx="9144000" cy="40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we are taking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811075" y="2340750"/>
            <a:ext cx="71043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are first working with round objects only.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subproblems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 THE POSITION  AND OTHER PHYSICAL INFORMATION OF THE VIDEO FRAME. 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arenR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THESE EXTRACTED FEATURES TO GROUP THE OBJECTS. 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try(working with second subproblem first)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 Collect train on position data only.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Use Pybox2D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Assume we have 4 Balls.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Collected 300 clips for 30sec each.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Recorded the positions  balls as numpy array.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Randomly assigned initial position, the type of interaction(i.e. K/r**2 , or K*r type) , and also random constant K , and radius.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 numpy array’3 first three rows contain these info.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Sampling rate was 60 frames per sec.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