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8" r:id="rId10"/>
    <p:sldId id="277" r:id="rId11"/>
    <p:sldId id="276" r:id="rId12"/>
    <p:sldId id="271" r:id="rId13"/>
    <p:sldId id="274" r:id="rId14"/>
    <p:sldId id="269" r:id="rId15"/>
    <p:sldId id="26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4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9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15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00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71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6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51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9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6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5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8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8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9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3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EAC7-EB09-4E1F-BA2D-A25BED55125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79B2-9382-4B67-B367-B9B6C283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49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BF5A-B2BB-4290-A5A1-8A8CB7F3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6" y="377652"/>
            <a:ext cx="9458130" cy="142950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Indian institute of information technology bhagalpur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9A6F0-C228-4C85-B0C5-9B0A3971A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9" y="377653"/>
            <a:ext cx="1681469" cy="14295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A3EDA9-FADC-4FDB-88C4-7CC1A933EF2C}"/>
              </a:ext>
            </a:extLst>
          </p:cNvPr>
          <p:cNvSpPr txBox="1"/>
          <p:nvPr/>
        </p:nvSpPr>
        <p:spPr>
          <a:xfrm>
            <a:off x="268629" y="2267339"/>
            <a:ext cx="115625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Summer Internship Project</a:t>
            </a:r>
          </a:p>
          <a:p>
            <a:pPr algn="ctr"/>
            <a:r>
              <a:rPr lang="en-IN" sz="4000" dirty="0"/>
              <a:t>On</a:t>
            </a:r>
          </a:p>
          <a:p>
            <a:pPr algn="ctr"/>
            <a:r>
              <a:rPr lang="en-IN" sz="4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Flask Chat Application(U Chat)</a:t>
            </a:r>
          </a:p>
          <a:p>
            <a:pPr algn="ctr"/>
            <a:r>
              <a:rPr lang="en-IN" sz="4000" dirty="0">
                <a:latin typeface="Comic Sans MS" panose="030F0702030302020204" pitchFamily="66" charset="0"/>
              </a:rPr>
              <a:t>By</a:t>
            </a:r>
          </a:p>
          <a:p>
            <a:pPr algn="ctr"/>
            <a:r>
              <a:rPr lang="en-IN" sz="4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Abhishek Kumar(170101003)</a:t>
            </a:r>
          </a:p>
          <a:p>
            <a:pPr algn="ctr"/>
            <a:r>
              <a:rPr lang="en-IN" sz="4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Himanshu Ranjan(170101017)</a:t>
            </a:r>
          </a:p>
        </p:txBody>
      </p:sp>
    </p:spTree>
    <p:extLst>
      <p:ext uri="{BB962C8B-B14F-4D97-AF65-F5344CB8AC3E}">
        <p14:creationId xmlns:p14="http://schemas.microsoft.com/office/powerpoint/2010/main" val="98115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2587" y="293914"/>
            <a:ext cx="3474094" cy="625151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I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Server </a:t>
            </a:r>
            <a:r>
              <a:rPr lang="en-IN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Initilization</a:t>
            </a:r>
            <a:endParaRPr lang="en-I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BB2EDAE-5A5B-4FC2-AED7-0F755496911C}"/>
              </a:ext>
            </a:extLst>
          </p:cNvPr>
          <p:cNvSpPr txBox="1">
            <a:spLocks/>
          </p:cNvSpPr>
          <p:nvPr/>
        </p:nvSpPr>
        <p:spPr>
          <a:xfrm>
            <a:off x="7119258" y="2509934"/>
            <a:ext cx="4572000" cy="919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I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Join &amp; Leave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7E8D697-FA2F-481D-A5A1-EAB5C4B4E0B1}"/>
              </a:ext>
            </a:extLst>
          </p:cNvPr>
          <p:cNvSpPr txBox="1">
            <a:spLocks/>
          </p:cNvSpPr>
          <p:nvPr/>
        </p:nvSpPr>
        <p:spPr>
          <a:xfrm rot="10800000" flipV="1">
            <a:off x="1278289" y="2649894"/>
            <a:ext cx="4501246" cy="779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I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Send Messages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8E3A4-487E-4594-9707-56423F01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87" y="919065"/>
            <a:ext cx="3474094" cy="1767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EB82F3-BE62-4009-B2BD-7C92254C0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" y="3590480"/>
            <a:ext cx="6194282" cy="25397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2DD6A6-4097-478C-BCAC-AC94F923A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93" y="3590479"/>
            <a:ext cx="5736279" cy="25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95909"/>
      </p:ext>
    </p:extLst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C0D-21C1-4EF3-83B0-549ED34A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927"/>
            <a:ext cx="9448800" cy="1033101"/>
          </a:xfrm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rgbClr val="00B050"/>
                </a:solidFill>
              </a:rPr>
              <a:t>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307" y="1045029"/>
            <a:ext cx="4937760" cy="784649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</a:pPr>
            <a:r>
              <a:rPr lang="en-I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A4CE4-4E59-4A85-B70B-7A1959715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7" y="1943719"/>
            <a:ext cx="4937760" cy="4389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4746DD-0B4B-4862-ACF6-5096F2FBD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43" y="1943719"/>
            <a:ext cx="4937760" cy="47681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BB2EDAE-5A5B-4FC2-AED7-0F755496911C}"/>
              </a:ext>
            </a:extLst>
          </p:cNvPr>
          <p:cNvSpPr txBox="1">
            <a:spLocks/>
          </p:cNvSpPr>
          <p:nvPr/>
        </p:nvSpPr>
        <p:spPr>
          <a:xfrm>
            <a:off x="7582523" y="1045027"/>
            <a:ext cx="4183380" cy="784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I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Register User</a:t>
            </a:r>
          </a:p>
        </p:txBody>
      </p:sp>
    </p:spTree>
    <p:extLst>
      <p:ext uri="{BB962C8B-B14F-4D97-AF65-F5344CB8AC3E}">
        <p14:creationId xmlns:p14="http://schemas.microsoft.com/office/powerpoint/2010/main" val="2810437426"/>
      </p:ext>
    </p:extLst>
  </p:cSld>
  <p:clrMapOvr>
    <a:masterClrMapping/>
  </p:clrMapOvr>
  <p:transition spd="slow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022B6711-C05F-4271-B286-ABC9A3C906AD}"/>
              </a:ext>
            </a:extLst>
          </p:cNvPr>
          <p:cNvSpPr txBox="1">
            <a:spLocks/>
          </p:cNvSpPr>
          <p:nvPr/>
        </p:nvSpPr>
        <p:spPr>
          <a:xfrm>
            <a:off x="1071775" y="118110"/>
            <a:ext cx="4053841" cy="898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Login User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3DBA4F-97B0-4802-B799-781939718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77" y="1163137"/>
            <a:ext cx="4053840" cy="55767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F85403-5249-4937-B3F2-5CDFF084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45" y="1163137"/>
            <a:ext cx="3987282" cy="3539492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CBBC4FD-7B88-44E5-9467-685BB9696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7445" y="118110"/>
            <a:ext cx="3987282" cy="786960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</a:pPr>
            <a:r>
              <a:rPr lang="en-I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User </a:t>
            </a:r>
            <a:r>
              <a:rPr lang="en-IN" sz="3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Dashbord</a:t>
            </a:r>
            <a:endParaRPr lang="en-I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23721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022B6711-C05F-4271-B286-ABC9A3C906AD}"/>
              </a:ext>
            </a:extLst>
          </p:cNvPr>
          <p:cNvSpPr txBox="1">
            <a:spLocks/>
          </p:cNvSpPr>
          <p:nvPr/>
        </p:nvSpPr>
        <p:spPr>
          <a:xfrm>
            <a:off x="576864" y="183424"/>
            <a:ext cx="5152132" cy="78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Login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5825B-DFD5-46B0-A246-A811DF57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4" y="1144476"/>
            <a:ext cx="5152132" cy="54483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F81B4C7D-94F0-4A86-A969-5F1D912C8B06}"/>
              </a:ext>
            </a:extLst>
          </p:cNvPr>
          <p:cNvSpPr txBox="1">
            <a:spLocks/>
          </p:cNvSpPr>
          <p:nvPr/>
        </p:nvSpPr>
        <p:spPr>
          <a:xfrm>
            <a:off x="7144760" y="183424"/>
            <a:ext cx="4470376" cy="78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Edit Room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3F05F-CBEF-4C45-8948-8DE33CD6A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60" y="1144476"/>
            <a:ext cx="4470376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6446"/>
      </p:ext>
    </p:extLst>
  </p:cSld>
  <p:clrMapOvr>
    <a:masterClrMapping/>
  </p:clrMapOvr>
  <p:transition spd="slow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C0D-21C1-4EF3-83B0-549ED34A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25111"/>
            <a:ext cx="9448800" cy="1033101"/>
          </a:xfrm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rgbClr val="00B050"/>
                </a:solidFill>
              </a:rPr>
              <a:t>Future aspects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68759"/>
            <a:ext cx="9448800" cy="4282751"/>
          </a:xfrm>
        </p:spPr>
        <p:txBody>
          <a:bodyPr>
            <a:normAutofit/>
          </a:bodyPr>
          <a:lstStyle/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Rather than text, image and video transfer can be added in this chat application.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Increasing the effectiveness of the application by providing Voice Chat.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Android app can be developed for easier use.</a:t>
            </a:r>
          </a:p>
        </p:txBody>
      </p:sp>
    </p:spTree>
    <p:extLst>
      <p:ext uri="{BB962C8B-B14F-4D97-AF65-F5344CB8AC3E}">
        <p14:creationId xmlns:p14="http://schemas.microsoft.com/office/powerpoint/2010/main" val="1725117344"/>
      </p:ext>
    </p:extLst>
  </p:cSld>
  <p:clrMapOvr>
    <a:masterClrMapping/>
  </p:clrMapOvr>
  <p:transition>
    <p:cut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C0D-21C1-4EF3-83B0-549ED34A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25111"/>
            <a:ext cx="9448800" cy="1033101"/>
          </a:xfrm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rgbClr val="00B050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68759"/>
            <a:ext cx="9448800" cy="428275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/>
              <a:t>Overall, we would class this project as a success. Everything that was outlined in the early stages of the project was achieved and a lot of extra features were also added.</a:t>
            </a:r>
          </a:p>
          <a:p>
            <a:pPr algn="just">
              <a:lnSpc>
                <a:spcPct val="100000"/>
              </a:lnSpc>
            </a:pPr>
            <a:r>
              <a:rPr lang="en-US" sz="2800" dirty="0"/>
              <a:t>In this project we have used the basics of networking in python. We also learned how to make a GUI for our application. This project teaches us how to create a basic chat application by creating GUI using flask and </a:t>
            </a:r>
            <a:r>
              <a:rPr lang="en-US" sz="2800" dirty="0" err="1"/>
              <a:t>socketio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795671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C2E4-3D67-40E1-B840-667D287C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1657247"/>
            <a:ext cx="7686394" cy="2108718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rgbClr val="00FF00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940A0-4735-435C-8B31-3CD48D88A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7" y="1657247"/>
            <a:ext cx="3702698" cy="37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C0D-21C1-4EF3-83B0-549ED34A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3" y="525111"/>
            <a:ext cx="11495316" cy="1033101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00B050"/>
                </a:solidFill>
              </a:rPr>
              <a:t>Agenda for Today’s Presentation</a:t>
            </a:r>
            <a:endParaRPr lang="en-IN" sz="48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11356"/>
            <a:ext cx="9448800" cy="3993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Introduction about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Tools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Future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984229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C0D-21C1-4EF3-83B0-549ED34A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25111"/>
            <a:ext cx="9448800" cy="1033101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50"/>
                </a:solidFill>
              </a:rPr>
              <a:t>introduction</a:t>
            </a:r>
            <a:endParaRPr lang="en-IN" sz="52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10139"/>
            <a:ext cx="9448800" cy="4394719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/>
              <a:t>Chat</a:t>
            </a:r>
            <a:r>
              <a:rPr lang="en-US" sz="2800" dirty="0"/>
              <a:t> refers to the process of communicating, interacting and/or exchanging messages over the Internet. It involves two or more individuals that communicate through a chat-enabled service or software. Chat may be delivered through text, audio or video communication via the Internet.</a:t>
            </a:r>
          </a:p>
          <a:p>
            <a:pPr algn="just"/>
            <a:r>
              <a:rPr lang="en-US" sz="2800" dirty="0"/>
              <a:t>The chat application we have made is more like a chat room, rather than a peer to peer chat. So, this means that multiple users can connect to the chat server and send their messages. Every message is broadcasted to every connected chat user.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6104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C0D-21C1-4EF3-83B0-549ED34A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25111"/>
            <a:ext cx="9448800" cy="1033101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50"/>
                </a:solidFill>
              </a:rPr>
              <a:t>Tools required</a:t>
            </a:r>
            <a:endParaRPr lang="en-IN" sz="52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11356"/>
            <a:ext cx="9448800" cy="399350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Flask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Flask-SocketIO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2639695086"/>
      </p:ext>
    </p:extLst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1272"/>
            <a:ext cx="9448800" cy="371358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Python is an interpreted, high-level and general-purpose programming language. Python's design philosophy emphasizes code readability with its notable use of significant whitespace. Its language constructs and object-oriented approach aim to help programmers write clear, logical code for small and large-scale projects.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DCD6E-16B4-4A7B-A862-FA6510791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56" y="317240"/>
            <a:ext cx="7365079" cy="18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30503"/>
      </p:ext>
    </p:extLst>
  </p:cSld>
  <p:clrMapOvr>
    <a:masterClrMapping/>
  </p:clrMapOvr>
  <p:transition spd="slow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50098"/>
            <a:ext cx="9448800" cy="442271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Flask is a micro web framework written in Python. It is classified as a microframework because it does not require particular tools or libraries. It has no database abstraction layer, form validation, or any other components where pre-existing third-party libraries provide common functions. However, Flask supports extensions that can add application features as if they were implemented in Flask itself. Extensions exist for object-relational mappers, form validation, upload handling, various open authentication technologies and several common framework related tools.</a:t>
            </a:r>
            <a:endParaRPr lang="en-IN" sz="2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3FB6AB-3B7D-4308-994F-F4E366BCD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5960" y="363894"/>
            <a:ext cx="4381500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85589"/>
      </p:ext>
    </p:extLst>
  </p:cSld>
  <p:clrMapOvr>
    <a:masterClrMapping/>
  </p:clrMapOvr>
  <p:transition spd="slow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50098"/>
            <a:ext cx="9448800" cy="442271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Socket.IO enables real-time bidirectional event based communication. It works on every platform, browser or device, focusing equally on reliability and speed.</a:t>
            </a:r>
          </a:p>
          <a:p>
            <a:pPr algn="just"/>
            <a:r>
              <a:rPr lang="en-US" sz="2800" dirty="0"/>
              <a:t>Flask-SocketIO gives Flask applications access to low latency bi-directional communications between the clients and the server. The client side application can use any of the SocketIO official clients libraries in Java script, C++, Java and Swift, or any compatible client to establish a permanent connection to the server.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15D30-7EFB-4654-8962-D6733FB7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1258"/>
            <a:ext cx="9448800" cy="13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76042"/>
      </p:ext>
    </p:extLst>
  </p:cSld>
  <p:clrMapOvr>
    <a:masterClrMapping/>
  </p:clrMapOvr>
  <p:transition spd="slow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19264"/>
            <a:ext cx="9448800" cy="385354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MongoDB is a cross-platform document-oriented database program. Classified as a NoSQL database program, MongoDB uses JSON-like documents with optional schemas. MongoDB is developed by MongoDB Inc. and licensed under the Server Side Public License (SSPL).</a:t>
            </a:r>
          </a:p>
          <a:p>
            <a:pPr algn="just"/>
            <a:r>
              <a:rPr lang="en-US" sz="2800" dirty="0"/>
              <a:t>MongoDB is an open-source document database and leading NoSQL database. MongoDB is written in C++.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D760-7F2C-456C-A6EA-D31DD2F61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94" y="0"/>
            <a:ext cx="5738326" cy="25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57653"/>
      </p:ext>
    </p:extLst>
  </p:cSld>
  <p:clrMapOvr>
    <a:masterClrMapping/>
  </p:clrMapOvr>
  <p:transition spd="slow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C0D-21C1-4EF3-83B0-549ED34A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927"/>
            <a:ext cx="9448800" cy="1033101"/>
          </a:xfrm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rgbClr val="00B050"/>
                </a:solidFill>
              </a:rPr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30298-49BF-41CB-BCC2-646E528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190" y="909735"/>
            <a:ext cx="4501246" cy="625151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I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Home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BB2EDAE-5A5B-4FC2-AED7-0F755496911C}"/>
              </a:ext>
            </a:extLst>
          </p:cNvPr>
          <p:cNvSpPr txBox="1">
            <a:spLocks/>
          </p:cNvSpPr>
          <p:nvPr/>
        </p:nvSpPr>
        <p:spPr>
          <a:xfrm>
            <a:off x="7119258" y="2509934"/>
            <a:ext cx="4572000" cy="75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I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Signup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31F4F-5C99-419E-99F9-2700F018F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27" y="1583740"/>
            <a:ext cx="4526280" cy="1184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06E1CD-BDA4-4C86-913D-21E7A7755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8" y="3307440"/>
            <a:ext cx="4572000" cy="3371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BFFAD-9F14-420C-A936-3816B68F4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6" y="3307440"/>
            <a:ext cx="4526280" cy="345948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D7E8D697-FA2F-481D-A5A1-EAB5C4B4E0B1}"/>
              </a:ext>
            </a:extLst>
          </p:cNvPr>
          <p:cNvSpPr txBox="1">
            <a:spLocks/>
          </p:cNvSpPr>
          <p:nvPr/>
        </p:nvSpPr>
        <p:spPr>
          <a:xfrm rot="10800000" flipV="1">
            <a:off x="1278289" y="2649894"/>
            <a:ext cx="4501246" cy="617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I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572960248"/>
      </p:ext>
    </p:extLst>
  </p:cSld>
  <p:clrMapOvr>
    <a:masterClrMapping/>
  </p:clrMapOvr>
  <p:transition spd="med">
    <p:pull dir="d"/>
  </p:transition>
</p:sld>
</file>

<file path=ppt/theme/theme1.xml><?xml version="1.0" encoding="utf-8"?>
<a:theme xmlns:a="http://schemas.openxmlformats.org/drawingml/2006/main" name="Vapor Trai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977</TotalTime>
  <Words>564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Comic Sans MS</vt:lpstr>
      <vt:lpstr>Courier New</vt:lpstr>
      <vt:lpstr>Times New Roman</vt:lpstr>
      <vt:lpstr>Vapor Trail</vt:lpstr>
      <vt:lpstr>Indian institute of information technology bhagalpur</vt:lpstr>
      <vt:lpstr>Agenda for Today’s Presentation</vt:lpstr>
      <vt:lpstr>introduction</vt:lpstr>
      <vt:lpstr>Tools required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working</vt:lpstr>
      <vt:lpstr>PowerPoint Presentation</vt:lpstr>
      <vt:lpstr>PowerPoint Presentation</vt:lpstr>
      <vt:lpstr>Future aspects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Chat application</dc:title>
  <dc:creator>ABHISHEK KUMAR</dc:creator>
  <cp:lastModifiedBy>ABHISHEK KUMAR</cp:lastModifiedBy>
  <cp:revision>14</cp:revision>
  <dcterms:created xsi:type="dcterms:W3CDTF">2020-12-09T15:40:56Z</dcterms:created>
  <dcterms:modified xsi:type="dcterms:W3CDTF">2020-12-10T14:52:11Z</dcterms:modified>
</cp:coreProperties>
</file>