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4520-3B03-48CE-BC3D-E868DD29268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8C6-65A8-45C0-B21F-372A7E91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2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4520-3B03-48CE-BC3D-E868DD29268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8C6-65A8-45C0-B21F-372A7E91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9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4520-3B03-48CE-BC3D-E868DD29268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8C6-65A8-45C0-B21F-372A7E91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2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4520-3B03-48CE-BC3D-E868DD29268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8C6-65A8-45C0-B21F-372A7E91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4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4520-3B03-48CE-BC3D-E868DD29268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8C6-65A8-45C0-B21F-372A7E91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0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4520-3B03-48CE-BC3D-E868DD29268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8C6-65A8-45C0-B21F-372A7E91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4520-3B03-48CE-BC3D-E868DD29268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8C6-65A8-45C0-B21F-372A7E91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4520-3B03-48CE-BC3D-E868DD29268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8C6-65A8-45C0-B21F-372A7E91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0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4520-3B03-48CE-BC3D-E868DD29268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8C6-65A8-45C0-B21F-372A7E91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4520-3B03-48CE-BC3D-E868DD29268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8C6-65A8-45C0-B21F-372A7E91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4520-3B03-48CE-BC3D-E868DD29268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8C6-65A8-45C0-B21F-372A7E91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4520-3B03-48CE-BC3D-E868DD29268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58C6-65A8-45C0-B21F-372A7E91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9853" y="3168204"/>
            <a:ext cx="1493949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53047" y="2633731"/>
            <a:ext cx="1712890" cy="1571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Detection and Recognition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57611" y="1642056"/>
            <a:ext cx="1493949" cy="624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 Area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57611" y="2543578"/>
            <a:ext cx="1493949" cy="624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GPS+GSM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57611" y="3457980"/>
            <a:ext cx="1493949" cy="624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Siren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57611" y="4359506"/>
            <a:ext cx="1493949" cy="624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Informing Authority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253802" y="3419342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6" idx="1"/>
          </p:cNvCxnSpPr>
          <p:nvPr/>
        </p:nvCxnSpPr>
        <p:spPr>
          <a:xfrm flipV="1">
            <a:off x="4365937" y="1954369"/>
            <a:ext cx="991674" cy="14649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3"/>
          </p:cNvCxnSpPr>
          <p:nvPr/>
        </p:nvCxnSpPr>
        <p:spPr>
          <a:xfrm flipV="1">
            <a:off x="4365937" y="2831745"/>
            <a:ext cx="991674" cy="58759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</p:cNvCxnSpPr>
          <p:nvPr/>
        </p:nvCxnSpPr>
        <p:spPr>
          <a:xfrm>
            <a:off x="4365937" y="3419342"/>
            <a:ext cx="991674" cy="3742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3"/>
            <a:endCxn id="12" idx="1"/>
          </p:cNvCxnSpPr>
          <p:nvPr/>
        </p:nvCxnSpPr>
        <p:spPr>
          <a:xfrm>
            <a:off x="4365937" y="3419342"/>
            <a:ext cx="991674" cy="1252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65937" y="3101528"/>
            <a:ext cx="49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6" idx="3"/>
            <a:endCxn id="35" idx="1"/>
          </p:cNvCxnSpPr>
          <p:nvPr/>
        </p:nvCxnSpPr>
        <p:spPr>
          <a:xfrm>
            <a:off x="6851560" y="1954369"/>
            <a:ext cx="605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866" y="1642056"/>
            <a:ext cx="1493949" cy="6246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Evacuation Route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0" idx="3"/>
            <a:endCxn id="39" idx="1"/>
          </p:cNvCxnSpPr>
          <p:nvPr/>
        </p:nvCxnSpPr>
        <p:spPr>
          <a:xfrm>
            <a:off x="6851560" y="2855891"/>
            <a:ext cx="22924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143999" y="2235690"/>
            <a:ext cx="1493949" cy="1240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Providing Network and location details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373153" y="3345356"/>
            <a:ext cx="1687133" cy="18481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Analyzing the growing rate of fire and direction of flow  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35" idx="2"/>
            <a:endCxn id="44" idx="0"/>
          </p:cNvCxnSpPr>
          <p:nvPr/>
        </p:nvCxnSpPr>
        <p:spPr>
          <a:xfrm>
            <a:off x="8203841" y="2266682"/>
            <a:ext cx="12879" cy="1078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4" idx="2"/>
            <a:endCxn id="12" idx="3"/>
          </p:cNvCxnSpPr>
          <p:nvPr/>
        </p:nvCxnSpPr>
        <p:spPr>
          <a:xfrm rot="5400000" flipH="1">
            <a:off x="7273313" y="4250066"/>
            <a:ext cx="521654" cy="1365160"/>
          </a:xfrm>
          <a:prstGeom prst="bentConnector4">
            <a:avLst>
              <a:gd name="adj1" fmla="val -43822"/>
              <a:gd name="adj2" fmla="val 808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114799" y="5563718"/>
            <a:ext cx="3979571" cy="6696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the fire as soon as possible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Arrow Connector 61"/>
          <p:cNvCxnSpPr>
            <a:stCxn id="12" idx="2"/>
            <a:endCxn id="60" idx="0"/>
          </p:cNvCxnSpPr>
          <p:nvPr/>
        </p:nvCxnSpPr>
        <p:spPr>
          <a:xfrm flipH="1">
            <a:off x="6104585" y="4984132"/>
            <a:ext cx="1" cy="5795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4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Himanshu (Cognizant)</dc:creator>
  <cp:lastModifiedBy>Sharma, Himanshu (Cognizant)</cp:lastModifiedBy>
  <cp:revision>1</cp:revision>
  <dcterms:created xsi:type="dcterms:W3CDTF">2019-07-07T10:25:30Z</dcterms:created>
  <dcterms:modified xsi:type="dcterms:W3CDTF">2019-07-07T10:26:08Z</dcterms:modified>
</cp:coreProperties>
</file>