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E8"/>
    <a:srgbClr val="85C2FF"/>
    <a:srgbClr val="FF9FDF"/>
    <a:srgbClr val="CCFFFF"/>
    <a:srgbClr val="FF93DB"/>
    <a:srgbClr val="61B0FF"/>
    <a:srgbClr val="FF66CC"/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AA5-43BA-42F3-8B28-01B8050EE38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B976-1934-45F0-8178-C05C0A50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2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AA5-43BA-42F3-8B28-01B8050EE38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B976-1934-45F0-8178-C05C0A50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AA5-43BA-42F3-8B28-01B8050EE38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B976-1934-45F0-8178-C05C0A50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1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AA5-43BA-42F3-8B28-01B8050EE38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B976-1934-45F0-8178-C05C0A50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AA5-43BA-42F3-8B28-01B8050EE38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B976-1934-45F0-8178-C05C0A50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0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AA5-43BA-42F3-8B28-01B8050EE38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B976-1934-45F0-8178-C05C0A50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9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AA5-43BA-42F3-8B28-01B8050EE38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B976-1934-45F0-8178-C05C0A50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6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AA5-43BA-42F3-8B28-01B8050EE38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B976-1934-45F0-8178-C05C0A50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2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AA5-43BA-42F3-8B28-01B8050EE38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B976-1934-45F0-8178-C05C0A50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7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AA5-43BA-42F3-8B28-01B8050EE38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B976-1934-45F0-8178-C05C0A50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5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2AA5-43BA-42F3-8B28-01B8050EE38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B976-1934-45F0-8178-C05C0A50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8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92AA5-43BA-42F3-8B28-01B8050EE38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AB976-1934-45F0-8178-C05C0A50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0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02420" y="1364981"/>
            <a:ext cx="5000626" cy="5000626"/>
          </a:xfrm>
          <a:prstGeom prst="ellips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31008" y="1493569"/>
            <a:ext cx="4743450" cy="47434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1068" y="1610831"/>
            <a:ext cx="156333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 smtClean="0">
                <a:solidFill>
                  <a:srgbClr val="00FFFF"/>
                </a:solidFill>
              </a:rPr>
              <a:t>5</a:t>
            </a:r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1068" y="1610831"/>
            <a:ext cx="156333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>
                <a:solidFill>
                  <a:srgbClr val="00FFFF"/>
                </a:solidFill>
              </a:rPr>
              <a:t>4</a:t>
            </a:r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1068" y="1610831"/>
            <a:ext cx="156333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 smtClean="0">
                <a:solidFill>
                  <a:srgbClr val="00FFFF"/>
                </a:solidFill>
              </a:rPr>
              <a:t>3</a:t>
            </a:r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1068" y="1610831"/>
            <a:ext cx="156333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 smtClean="0">
                <a:solidFill>
                  <a:srgbClr val="00FFFF"/>
                </a:solidFill>
              </a:rPr>
              <a:t>2</a:t>
            </a:r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1068" y="1610831"/>
            <a:ext cx="156333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 smtClean="0">
                <a:solidFill>
                  <a:srgbClr val="00FFFF"/>
                </a:solidFill>
              </a:rPr>
              <a:t>1</a:t>
            </a:r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79346" y="3142019"/>
            <a:ext cx="24467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FFFF"/>
                </a:solidFill>
              </a:rPr>
              <a:t>Start</a:t>
            </a:r>
            <a:endParaRPr lang="en-US" sz="900" dirty="0">
              <a:solidFill>
                <a:srgbClr val="00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3458" y="693174"/>
            <a:ext cx="141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FF"/>
                </a:solidFill>
              </a:rPr>
              <a:t>Count down</a:t>
            </a:r>
            <a:endParaRPr lang="en-US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28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7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BFA8316-60FA-45DC-87A7-1DD645984D04}"/>
              </a:ext>
            </a:extLst>
          </p:cNvPr>
          <p:cNvSpPr/>
          <p:nvPr/>
        </p:nvSpPr>
        <p:spPr>
          <a:xfrm>
            <a:off x="1273168" y="1405596"/>
            <a:ext cx="2685246" cy="4631009"/>
          </a:xfrm>
          <a:prstGeom prst="roundRect">
            <a:avLst>
              <a:gd name="adj" fmla="val 11055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EE1C0B3-A2FD-464F-9042-7462D0DFB476}"/>
              </a:ext>
            </a:extLst>
          </p:cNvPr>
          <p:cNvSpPr/>
          <p:nvPr/>
        </p:nvSpPr>
        <p:spPr>
          <a:xfrm>
            <a:off x="4762776" y="1382387"/>
            <a:ext cx="2685246" cy="4631009"/>
          </a:xfrm>
          <a:prstGeom prst="roundRect">
            <a:avLst>
              <a:gd name="adj" fmla="val 11055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21D57B2-D00F-4C55-A986-7D01E9CC9D8C}"/>
              </a:ext>
            </a:extLst>
          </p:cNvPr>
          <p:cNvGrpSpPr/>
          <p:nvPr/>
        </p:nvGrpSpPr>
        <p:grpSpPr>
          <a:xfrm rot="5780179">
            <a:off x="1948741" y="1727200"/>
            <a:ext cx="1334100" cy="1334100"/>
            <a:chOff x="4761900" y="2095500"/>
            <a:chExt cx="2667600" cy="2667600"/>
          </a:xfrm>
        </p:grpSpPr>
        <p:sp>
          <p:nvSpPr>
            <p:cNvPr id="57" name="Circle: Hollow 56">
              <a:extLst>
                <a:ext uri="{FF2B5EF4-FFF2-40B4-BE49-F238E27FC236}">
                  <a16:creationId xmlns:a16="http://schemas.microsoft.com/office/drawing/2014/main" id="{2E5D7BB5-AC53-4F67-83FD-84627F8983A3}"/>
                </a:ext>
              </a:extLst>
            </p:cNvPr>
            <p:cNvSpPr/>
            <p:nvPr/>
          </p:nvSpPr>
          <p:spPr>
            <a:xfrm>
              <a:off x="4762500" y="2095500"/>
              <a:ext cx="2667000" cy="2667000"/>
            </a:xfrm>
            <a:prstGeom prst="donut">
              <a:avLst>
                <a:gd name="adj" fmla="val 3923"/>
              </a:avLst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8" name="Block Arc 57">
              <a:extLst>
                <a:ext uri="{FF2B5EF4-FFF2-40B4-BE49-F238E27FC236}">
                  <a16:creationId xmlns:a16="http://schemas.microsoft.com/office/drawing/2014/main" id="{78385375-7FDC-4BAB-AE2A-D14EF8AD5939}"/>
                </a:ext>
              </a:extLst>
            </p:cNvPr>
            <p:cNvSpPr/>
            <p:nvPr/>
          </p:nvSpPr>
          <p:spPr>
            <a:xfrm>
              <a:off x="4761900" y="2095500"/>
              <a:ext cx="2667600" cy="2667600"/>
            </a:xfrm>
            <a:prstGeom prst="blockArc">
              <a:avLst>
                <a:gd name="adj1" fmla="val 10800000"/>
                <a:gd name="adj2" fmla="val 1665318"/>
                <a:gd name="adj3" fmla="val 399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9DE177C-B16F-4F23-A970-DAEBA0C28EB9}"/>
              </a:ext>
            </a:extLst>
          </p:cNvPr>
          <p:cNvSpPr txBox="1"/>
          <p:nvPr/>
        </p:nvSpPr>
        <p:spPr>
          <a:xfrm>
            <a:off x="2200953" y="2070934"/>
            <a:ext cx="94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solidFill>
                  <a:srgbClr val="FFC000"/>
                </a:solidFill>
                <a:latin typeface="Agency FB" panose="020B0503020202020204" pitchFamily="34" charset="0"/>
              </a:rPr>
              <a:t>60</a:t>
            </a:r>
            <a:r>
              <a:rPr lang="en-US" sz="2400" dirty="0">
                <a:solidFill>
                  <a:srgbClr val="FFC000"/>
                </a:solidFill>
              </a:rPr>
              <a:t>%</a:t>
            </a:r>
            <a:endParaRPr lang="en-IN" sz="2400" dirty="0">
              <a:solidFill>
                <a:srgbClr val="FFC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CFAA73C-C198-43B4-8B06-6367766D8564}"/>
              </a:ext>
            </a:extLst>
          </p:cNvPr>
          <p:cNvSpPr/>
          <p:nvPr/>
        </p:nvSpPr>
        <p:spPr>
          <a:xfrm>
            <a:off x="1396591" y="3430861"/>
            <a:ext cx="2438400" cy="1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B2E4673-5D14-45D4-BA7F-2FE5A1D83AF7}"/>
              </a:ext>
            </a:extLst>
          </p:cNvPr>
          <p:cNvSpPr txBox="1"/>
          <p:nvPr/>
        </p:nvSpPr>
        <p:spPr>
          <a:xfrm>
            <a:off x="1800876" y="3745218"/>
            <a:ext cx="1627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600" dirty="0">
                <a:solidFill>
                  <a:srgbClr val="FFC000"/>
                </a:solidFill>
                <a:latin typeface="Gill Sans MT Condensed" panose="020B0506020104020203" pitchFamily="34" charset="0"/>
              </a:rPr>
              <a:t>HEADING</a:t>
            </a:r>
            <a:endParaRPr lang="en-IN" sz="2000" spc="600" dirty="0">
              <a:solidFill>
                <a:srgbClr val="FFC000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D74BCF-CDA7-4D24-9E5C-78B9297D5355}"/>
              </a:ext>
            </a:extLst>
          </p:cNvPr>
          <p:cNvSpPr txBox="1"/>
          <p:nvPr/>
        </p:nvSpPr>
        <p:spPr>
          <a:xfrm>
            <a:off x="1743491" y="4107935"/>
            <a:ext cx="172772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FFC000"/>
                </a:solidFill>
                <a:latin typeface="Gill Sans MT Condensed" panose="020B0506020104020203" pitchFamily="34" charset="0"/>
              </a:rPr>
              <a:t>Some text goes here. Some text goes here.</a:t>
            </a:r>
            <a:r>
              <a:rPr lang="en-IN" sz="1050" dirty="0" smtClean="0">
                <a:solidFill>
                  <a:srgbClr val="FFC000"/>
                </a:solidFill>
                <a:latin typeface="Gill Sans MT Condensed" panose="020B0506020104020203" pitchFamily="34" charset="0"/>
              </a:rPr>
              <a:t> </a:t>
            </a:r>
            <a:r>
              <a:rPr lang="en-US" sz="1050" dirty="0" smtClean="0">
                <a:solidFill>
                  <a:srgbClr val="FFC000"/>
                </a:solidFill>
                <a:latin typeface="Gill Sans MT Condensed" panose="020B0506020104020203" pitchFamily="34" charset="0"/>
              </a:rPr>
              <a:t>Some text goes here.</a:t>
            </a:r>
            <a:endParaRPr lang="en-IN" sz="1050" dirty="0" smtClean="0">
              <a:solidFill>
                <a:srgbClr val="FFC000"/>
              </a:solidFill>
              <a:latin typeface="Gill Sans MT Condensed" panose="020B0506020104020203" pitchFamily="34" charset="0"/>
            </a:endParaRPr>
          </a:p>
          <a:p>
            <a:pPr algn="ctr"/>
            <a:r>
              <a:rPr lang="en-US" sz="1050" dirty="0" smtClean="0">
                <a:solidFill>
                  <a:srgbClr val="FFC000"/>
                </a:solidFill>
                <a:latin typeface="Gill Sans MT Condensed" panose="020B0506020104020203" pitchFamily="34" charset="0"/>
              </a:rPr>
              <a:t>Some text goes here.</a:t>
            </a:r>
            <a:endParaRPr lang="en-IN" sz="1050" dirty="0">
              <a:solidFill>
                <a:srgbClr val="FFC000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365DC40-5EDD-48DB-B5BF-2542A3FBE8CD}"/>
              </a:ext>
            </a:extLst>
          </p:cNvPr>
          <p:cNvSpPr/>
          <p:nvPr/>
        </p:nvSpPr>
        <p:spPr>
          <a:xfrm>
            <a:off x="1751929" y="5128033"/>
            <a:ext cx="1727724" cy="455666"/>
          </a:xfrm>
          <a:prstGeom prst="roundRect">
            <a:avLst>
              <a:gd name="adj" fmla="val 4527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600" dirty="0">
                <a:solidFill>
                  <a:srgbClr val="0D0D0D"/>
                </a:solidFill>
                <a:latin typeface="Gill Sans MT Condensed" panose="020B0506020104020203" pitchFamily="34" charset="0"/>
              </a:rPr>
              <a:t>STEP 01</a:t>
            </a:r>
            <a:endParaRPr lang="en-IN" b="1" spc="600" dirty="0">
              <a:solidFill>
                <a:srgbClr val="0D0D0D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F8CF1B3-CD0C-4003-8C92-31A616A3EF16}"/>
              </a:ext>
            </a:extLst>
          </p:cNvPr>
          <p:cNvSpPr/>
          <p:nvPr/>
        </p:nvSpPr>
        <p:spPr>
          <a:xfrm>
            <a:off x="1273168" y="1405596"/>
            <a:ext cx="2310848" cy="2385425"/>
          </a:xfrm>
          <a:custGeom>
            <a:avLst/>
            <a:gdLst>
              <a:gd name="connsiteX0" fmla="*/ 296854 w 2310848"/>
              <a:gd name="connsiteY0" fmla="*/ 0 h 2385425"/>
              <a:gd name="connsiteX1" fmla="*/ 2310848 w 2310848"/>
              <a:gd name="connsiteY1" fmla="*/ 0 h 2385425"/>
              <a:gd name="connsiteX2" fmla="*/ 0 w 2310848"/>
              <a:gd name="connsiteY2" fmla="*/ 2385425 h 2385425"/>
              <a:gd name="connsiteX3" fmla="*/ 0 w 2310848"/>
              <a:gd name="connsiteY3" fmla="*/ 296854 h 2385425"/>
              <a:gd name="connsiteX4" fmla="*/ 296854 w 2310848"/>
              <a:gd name="connsiteY4" fmla="*/ 0 h 238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0848" h="2385425">
                <a:moveTo>
                  <a:pt x="296854" y="0"/>
                </a:moveTo>
                <a:lnTo>
                  <a:pt x="2310848" y="0"/>
                </a:lnTo>
                <a:lnTo>
                  <a:pt x="0" y="2385425"/>
                </a:lnTo>
                <a:lnTo>
                  <a:pt x="0" y="296854"/>
                </a:lnTo>
                <a:cubicBezTo>
                  <a:pt x="0" y="132906"/>
                  <a:pt x="132906" y="0"/>
                  <a:pt x="296854" y="0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6899FA4-1D9A-4F2F-978B-4AF9A0D762A2}"/>
              </a:ext>
            </a:extLst>
          </p:cNvPr>
          <p:cNvGrpSpPr/>
          <p:nvPr/>
        </p:nvGrpSpPr>
        <p:grpSpPr>
          <a:xfrm rot="5400000">
            <a:off x="5438349" y="1727200"/>
            <a:ext cx="1334100" cy="1334100"/>
            <a:chOff x="4761900" y="2095500"/>
            <a:chExt cx="2667600" cy="2667600"/>
          </a:xfrm>
        </p:grpSpPr>
        <p:sp>
          <p:nvSpPr>
            <p:cNvPr id="67" name="Circle: Hollow 66">
              <a:extLst>
                <a:ext uri="{FF2B5EF4-FFF2-40B4-BE49-F238E27FC236}">
                  <a16:creationId xmlns:a16="http://schemas.microsoft.com/office/drawing/2014/main" id="{CC4F44C5-6C6A-44B7-A0B4-CA442676AA93}"/>
                </a:ext>
              </a:extLst>
            </p:cNvPr>
            <p:cNvSpPr/>
            <p:nvPr/>
          </p:nvSpPr>
          <p:spPr>
            <a:xfrm>
              <a:off x="4762500" y="2095500"/>
              <a:ext cx="2667000" cy="2667000"/>
            </a:xfrm>
            <a:prstGeom prst="donut">
              <a:avLst>
                <a:gd name="adj" fmla="val 3923"/>
              </a:avLst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8" name="Block Arc 67">
              <a:extLst>
                <a:ext uri="{FF2B5EF4-FFF2-40B4-BE49-F238E27FC236}">
                  <a16:creationId xmlns:a16="http://schemas.microsoft.com/office/drawing/2014/main" id="{7B3B50A8-9295-49EF-A0F8-FBE88E510810}"/>
                </a:ext>
              </a:extLst>
            </p:cNvPr>
            <p:cNvSpPr/>
            <p:nvPr/>
          </p:nvSpPr>
          <p:spPr>
            <a:xfrm>
              <a:off x="4761900" y="2095500"/>
              <a:ext cx="2667600" cy="2667600"/>
            </a:xfrm>
            <a:prstGeom prst="blockArc">
              <a:avLst>
                <a:gd name="adj1" fmla="val 10800000"/>
                <a:gd name="adj2" fmla="val 3967661"/>
                <a:gd name="adj3" fmla="val 3799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9825BC4-1464-43A8-BEF4-8ABBAF392570}"/>
              </a:ext>
            </a:extLst>
          </p:cNvPr>
          <p:cNvSpPr txBox="1"/>
          <p:nvPr/>
        </p:nvSpPr>
        <p:spPr>
          <a:xfrm>
            <a:off x="5690561" y="2070934"/>
            <a:ext cx="94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solidFill>
                  <a:srgbClr val="00B0F0"/>
                </a:solidFill>
                <a:latin typeface="Agency FB" panose="020B0503020202020204" pitchFamily="34" charset="0"/>
              </a:rPr>
              <a:t>70</a:t>
            </a:r>
            <a:r>
              <a:rPr lang="en-US" sz="2400" dirty="0">
                <a:solidFill>
                  <a:srgbClr val="00B0F0"/>
                </a:solidFill>
              </a:rPr>
              <a:t>%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869436-CCCB-4ACA-8781-9ADC09BD5A89}"/>
              </a:ext>
            </a:extLst>
          </p:cNvPr>
          <p:cNvSpPr/>
          <p:nvPr/>
        </p:nvSpPr>
        <p:spPr>
          <a:xfrm>
            <a:off x="4886199" y="3430861"/>
            <a:ext cx="2438400" cy="1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58BC3A-095A-411E-9C32-948841B1197C}"/>
              </a:ext>
            </a:extLst>
          </p:cNvPr>
          <p:cNvSpPr txBox="1"/>
          <p:nvPr/>
        </p:nvSpPr>
        <p:spPr>
          <a:xfrm>
            <a:off x="5290484" y="3745218"/>
            <a:ext cx="1627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600" dirty="0">
                <a:solidFill>
                  <a:srgbClr val="00B0F0"/>
                </a:solidFill>
                <a:latin typeface="Gill Sans MT Condensed" panose="020B0506020104020203" pitchFamily="34" charset="0"/>
              </a:rPr>
              <a:t>HEADING</a:t>
            </a:r>
            <a:endParaRPr lang="en-IN" sz="2000" spc="600" dirty="0">
              <a:solidFill>
                <a:srgbClr val="00B0F0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E352ED-8688-40D5-B233-9D8CDC1B1278}"/>
              </a:ext>
            </a:extLst>
          </p:cNvPr>
          <p:cNvSpPr txBox="1"/>
          <p:nvPr/>
        </p:nvSpPr>
        <p:spPr>
          <a:xfrm>
            <a:off x="5233099" y="4107935"/>
            <a:ext cx="172772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00B0F0"/>
                </a:solidFill>
                <a:latin typeface="Gill Sans MT Condensed" panose="020B0506020104020203" pitchFamily="34" charset="0"/>
              </a:rPr>
              <a:t>Some text goes here. Some text goes here.</a:t>
            </a:r>
            <a:r>
              <a:rPr lang="en-IN" sz="1050" dirty="0">
                <a:solidFill>
                  <a:srgbClr val="00B0F0"/>
                </a:solidFill>
                <a:latin typeface="Gill Sans MT Condensed" panose="020B0506020104020203" pitchFamily="34" charset="0"/>
              </a:rPr>
              <a:t> </a:t>
            </a:r>
            <a:r>
              <a:rPr lang="en-US" sz="1050" dirty="0">
                <a:solidFill>
                  <a:srgbClr val="00B0F0"/>
                </a:solidFill>
                <a:latin typeface="Gill Sans MT Condensed" panose="020B0506020104020203" pitchFamily="34" charset="0"/>
              </a:rPr>
              <a:t>Some text goes here.</a:t>
            </a:r>
            <a:endParaRPr lang="en-IN" sz="1050" dirty="0">
              <a:solidFill>
                <a:srgbClr val="00B0F0"/>
              </a:solidFill>
              <a:latin typeface="Gill Sans MT Condensed" panose="020B0506020104020203" pitchFamily="34" charset="0"/>
            </a:endParaRPr>
          </a:p>
          <a:p>
            <a:pPr algn="ctr"/>
            <a:r>
              <a:rPr lang="en-US" sz="1050" dirty="0">
                <a:solidFill>
                  <a:srgbClr val="00B0F0"/>
                </a:solidFill>
                <a:latin typeface="Gill Sans MT Condensed" panose="020B0506020104020203" pitchFamily="34" charset="0"/>
              </a:rPr>
              <a:t>Some text goes here.</a:t>
            </a:r>
            <a:endParaRPr lang="en-IN" sz="1050" dirty="0">
              <a:solidFill>
                <a:srgbClr val="00B0F0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23F4717-999C-42F6-A7B6-48F19EF22D66}"/>
              </a:ext>
            </a:extLst>
          </p:cNvPr>
          <p:cNvSpPr/>
          <p:nvPr/>
        </p:nvSpPr>
        <p:spPr>
          <a:xfrm>
            <a:off x="5241537" y="5128033"/>
            <a:ext cx="1727724" cy="455666"/>
          </a:xfrm>
          <a:prstGeom prst="roundRect">
            <a:avLst>
              <a:gd name="adj" fmla="val 4527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600" dirty="0">
                <a:solidFill>
                  <a:srgbClr val="0D0D0D"/>
                </a:solidFill>
                <a:latin typeface="Gill Sans MT Condensed" panose="020B0506020104020203" pitchFamily="34" charset="0"/>
              </a:rPr>
              <a:t>STEP 02</a:t>
            </a:r>
            <a:endParaRPr lang="en-IN" b="1" spc="600" dirty="0">
              <a:solidFill>
                <a:srgbClr val="0D0D0D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7D4D9EC-9642-4DBF-8675-9B934FA38751}"/>
              </a:ext>
            </a:extLst>
          </p:cNvPr>
          <p:cNvSpPr/>
          <p:nvPr/>
        </p:nvSpPr>
        <p:spPr>
          <a:xfrm>
            <a:off x="4762776" y="1405596"/>
            <a:ext cx="2310848" cy="2385425"/>
          </a:xfrm>
          <a:custGeom>
            <a:avLst/>
            <a:gdLst>
              <a:gd name="connsiteX0" fmla="*/ 296854 w 2310848"/>
              <a:gd name="connsiteY0" fmla="*/ 0 h 2385425"/>
              <a:gd name="connsiteX1" fmla="*/ 2310848 w 2310848"/>
              <a:gd name="connsiteY1" fmla="*/ 0 h 2385425"/>
              <a:gd name="connsiteX2" fmla="*/ 0 w 2310848"/>
              <a:gd name="connsiteY2" fmla="*/ 2385425 h 2385425"/>
              <a:gd name="connsiteX3" fmla="*/ 0 w 2310848"/>
              <a:gd name="connsiteY3" fmla="*/ 296854 h 2385425"/>
              <a:gd name="connsiteX4" fmla="*/ 296854 w 2310848"/>
              <a:gd name="connsiteY4" fmla="*/ 0 h 238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0848" h="2385425">
                <a:moveTo>
                  <a:pt x="296854" y="0"/>
                </a:moveTo>
                <a:lnTo>
                  <a:pt x="2310848" y="0"/>
                </a:lnTo>
                <a:lnTo>
                  <a:pt x="0" y="2385425"/>
                </a:lnTo>
                <a:lnTo>
                  <a:pt x="0" y="296854"/>
                </a:lnTo>
                <a:cubicBezTo>
                  <a:pt x="0" y="132906"/>
                  <a:pt x="132906" y="0"/>
                  <a:pt x="296854" y="0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7246177-00F9-4458-92E8-78415BFE0AFE}"/>
              </a:ext>
            </a:extLst>
          </p:cNvPr>
          <p:cNvSpPr/>
          <p:nvPr/>
        </p:nvSpPr>
        <p:spPr>
          <a:xfrm>
            <a:off x="8252384" y="1405596"/>
            <a:ext cx="2685246" cy="4631009"/>
          </a:xfrm>
          <a:prstGeom prst="roundRect">
            <a:avLst>
              <a:gd name="adj" fmla="val 11055"/>
            </a:avLst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17DE821-7715-40E9-B5D0-A8035F7985F6}"/>
              </a:ext>
            </a:extLst>
          </p:cNvPr>
          <p:cNvGrpSpPr/>
          <p:nvPr/>
        </p:nvGrpSpPr>
        <p:grpSpPr>
          <a:xfrm rot="5400000">
            <a:off x="8927957" y="1727200"/>
            <a:ext cx="1334100" cy="1334100"/>
            <a:chOff x="4761900" y="2095500"/>
            <a:chExt cx="2667600" cy="2667600"/>
          </a:xfrm>
        </p:grpSpPr>
        <p:sp>
          <p:nvSpPr>
            <p:cNvPr id="77" name="Circle: Hollow 76">
              <a:extLst>
                <a:ext uri="{FF2B5EF4-FFF2-40B4-BE49-F238E27FC236}">
                  <a16:creationId xmlns:a16="http://schemas.microsoft.com/office/drawing/2014/main" id="{77A4E2A0-C51C-42EC-B208-5CC7B7517422}"/>
                </a:ext>
              </a:extLst>
            </p:cNvPr>
            <p:cNvSpPr/>
            <p:nvPr/>
          </p:nvSpPr>
          <p:spPr>
            <a:xfrm>
              <a:off x="4762500" y="2095500"/>
              <a:ext cx="2667000" cy="2667000"/>
            </a:xfrm>
            <a:prstGeom prst="donut">
              <a:avLst>
                <a:gd name="adj" fmla="val 3923"/>
              </a:avLst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8" name="Block Arc 77">
              <a:extLst>
                <a:ext uri="{FF2B5EF4-FFF2-40B4-BE49-F238E27FC236}">
                  <a16:creationId xmlns:a16="http://schemas.microsoft.com/office/drawing/2014/main" id="{9C2AC853-41A4-4411-8EEA-0927B9F8E57D}"/>
                </a:ext>
              </a:extLst>
            </p:cNvPr>
            <p:cNvSpPr/>
            <p:nvPr/>
          </p:nvSpPr>
          <p:spPr>
            <a:xfrm>
              <a:off x="4761900" y="2095500"/>
              <a:ext cx="2667600" cy="2667600"/>
            </a:xfrm>
            <a:prstGeom prst="blockArc">
              <a:avLst>
                <a:gd name="adj1" fmla="val 10800000"/>
                <a:gd name="adj2" fmla="val 5212540"/>
                <a:gd name="adj3" fmla="val 3876"/>
              </a:avLst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FC3CF9B-3100-45D4-9C27-C059D0ACCA39}"/>
              </a:ext>
            </a:extLst>
          </p:cNvPr>
          <p:cNvSpPr txBox="1"/>
          <p:nvPr/>
        </p:nvSpPr>
        <p:spPr>
          <a:xfrm>
            <a:off x="9180169" y="2070934"/>
            <a:ext cx="94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solidFill>
                  <a:srgbClr val="00FF00"/>
                </a:solidFill>
                <a:latin typeface="Agency FB" panose="020B0503020202020204" pitchFamily="34" charset="0"/>
              </a:rPr>
              <a:t>80</a:t>
            </a:r>
            <a:r>
              <a:rPr lang="en-US" sz="2400" dirty="0">
                <a:solidFill>
                  <a:srgbClr val="00FF00"/>
                </a:solidFill>
              </a:rPr>
              <a:t>%</a:t>
            </a:r>
            <a:endParaRPr lang="en-IN" sz="2400" dirty="0">
              <a:solidFill>
                <a:srgbClr val="00FF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0D75B9A-6D87-4D22-8B10-4B8094E8E368}"/>
              </a:ext>
            </a:extLst>
          </p:cNvPr>
          <p:cNvSpPr/>
          <p:nvPr/>
        </p:nvSpPr>
        <p:spPr>
          <a:xfrm>
            <a:off x="8375807" y="3430861"/>
            <a:ext cx="2438400" cy="180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5B137E3-BF6E-418B-BAA8-140900A85A1E}"/>
              </a:ext>
            </a:extLst>
          </p:cNvPr>
          <p:cNvSpPr txBox="1"/>
          <p:nvPr/>
        </p:nvSpPr>
        <p:spPr>
          <a:xfrm>
            <a:off x="8780092" y="3745218"/>
            <a:ext cx="1627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600" dirty="0">
                <a:solidFill>
                  <a:srgbClr val="00FF00"/>
                </a:solidFill>
                <a:latin typeface="Gill Sans MT Condensed" panose="020B0506020104020203" pitchFamily="34" charset="0"/>
              </a:rPr>
              <a:t>HEADING</a:t>
            </a:r>
            <a:endParaRPr lang="en-IN" sz="2000" spc="600" dirty="0">
              <a:solidFill>
                <a:srgbClr val="00FF00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E8B375A-6736-4230-A1F4-ED3119D4B4D4}"/>
              </a:ext>
            </a:extLst>
          </p:cNvPr>
          <p:cNvSpPr txBox="1"/>
          <p:nvPr/>
        </p:nvSpPr>
        <p:spPr>
          <a:xfrm>
            <a:off x="8722707" y="4107935"/>
            <a:ext cx="172772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00FF00"/>
                </a:solidFill>
                <a:latin typeface="Gill Sans MT Condensed" panose="020B0506020104020203" pitchFamily="34" charset="0"/>
              </a:rPr>
              <a:t>Some text goes here. Some text goes here.</a:t>
            </a:r>
            <a:r>
              <a:rPr lang="en-IN" sz="1050" dirty="0">
                <a:solidFill>
                  <a:srgbClr val="00FF00"/>
                </a:solidFill>
                <a:latin typeface="Gill Sans MT Condensed" panose="020B0506020104020203" pitchFamily="34" charset="0"/>
              </a:rPr>
              <a:t> </a:t>
            </a:r>
            <a:r>
              <a:rPr lang="en-US" sz="1050" dirty="0">
                <a:solidFill>
                  <a:srgbClr val="00FF00"/>
                </a:solidFill>
                <a:latin typeface="Gill Sans MT Condensed" panose="020B0506020104020203" pitchFamily="34" charset="0"/>
              </a:rPr>
              <a:t>Some text goes here.</a:t>
            </a:r>
            <a:endParaRPr lang="en-IN" sz="1050" dirty="0">
              <a:solidFill>
                <a:srgbClr val="00FF00"/>
              </a:solidFill>
              <a:latin typeface="Gill Sans MT Condensed" panose="020B0506020104020203" pitchFamily="34" charset="0"/>
            </a:endParaRPr>
          </a:p>
          <a:p>
            <a:pPr algn="ctr"/>
            <a:r>
              <a:rPr lang="en-US" sz="1050" dirty="0">
                <a:solidFill>
                  <a:srgbClr val="00FF00"/>
                </a:solidFill>
                <a:latin typeface="Gill Sans MT Condensed" panose="020B0506020104020203" pitchFamily="34" charset="0"/>
              </a:rPr>
              <a:t>Some text goes here.</a:t>
            </a:r>
            <a:endParaRPr lang="en-IN" sz="1050" dirty="0">
              <a:solidFill>
                <a:srgbClr val="00FF00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7FFEAFF-1DF1-4EFB-BC46-37786489B77F}"/>
              </a:ext>
            </a:extLst>
          </p:cNvPr>
          <p:cNvSpPr/>
          <p:nvPr/>
        </p:nvSpPr>
        <p:spPr>
          <a:xfrm>
            <a:off x="8731145" y="5128033"/>
            <a:ext cx="1727724" cy="455666"/>
          </a:xfrm>
          <a:prstGeom prst="roundRect">
            <a:avLst>
              <a:gd name="adj" fmla="val 45276"/>
            </a:avLst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600" dirty="0">
                <a:solidFill>
                  <a:srgbClr val="0D0D0D"/>
                </a:solidFill>
                <a:latin typeface="Gill Sans MT Condensed" panose="020B0506020104020203" pitchFamily="34" charset="0"/>
              </a:rPr>
              <a:t>STEP 03</a:t>
            </a:r>
            <a:endParaRPr lang="en-IN" b="1" spc="600" dirty="0">
              <a:solidFill>
                <a:srgbClr val="0D0D0D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494CDD3B-067B-4C4F-8B5B-271C110E17B1}"/>
              </a:ext>
            </a:extLst>
          </p:cNvPr>
          <p:cNvSpPr/>
          <p:nvPr/>
        </p:nvSpPr>
        <p:spPr>
          <a:xfrm>
            <a:off x="8252384" y="1405596"/>
            <a:ext cx="2310848" cy="2385425"/>
          </a:xfrm>
          <a:custGeom>
            <a:avLst/>
            <a:gdLst>
              <a:gd name="connsiteX0" fmla="*/ 296854 w 2310848"/>
              <a:gd name="connsiteY0" fmla="*/ 0 h 2385425"/>
              <a:gd name="connsiteX1" fmla="*/ 2310848 w 2310848"/>
              <a:gd name="connsiteY1" fmla="*/ 0 h 2385425"/>
              <a:gd name="connsiteX2" fmla="*/ 0 w 2310848"/>
              <a:gd name="connsiteY2" fmla="*/ 2385425 h 2385425"/>
              <a:gd name="connsiteX3" fmla="*/ 0 w 2310848"/>
              <a:gd name="connsiteY3" fmla="*/ 296854 h 2385425"/>
              <a:gd name="connsiteX4" fmla="*/ 296854 w 2310848"/>
              <a:gd name="connsiteY4" fmla="*/ 0 h 238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0848" h="2385425">
                <a:moveTo>
                  <a:pt x="296854" y="0"/>
                </a:moveTo>
                <a:lnTo>
                  <a:pt x="2310848" y="0"/>
                </a:lnTo>
                <a:lnTo>
                  <a:pt x="0" y="2385425"/>
                </a:lnTo>
                <a:lnTo>
                  <a:pt x="0" y="296854"/>
                </a:lnTo>
                <a:cubicBezTo>
                  <a:pt x="0" y="132906"/>
                  <a:pt x="132906" y="0"/>
                  <a:pt x="296854" y="0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76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5" grpId="0" animBg="1"/>
      <p:bldP spid="59" grpId="0"/>
      <p:bldP spid="60" grpId="0" animBg="1"/>
      <p:bldP spid="63" grpId="0" animBg="1"/>
      <p:bldP spid="69" grpId="0"/>
      <p:bldP spid="70" grpId="0" animBg="1"/>
      <p:bldP spid="73" grpId="0" animBg="1"/>
      <p:bldP spid="75" grpId="0" animBg="1"/>
      <p:bldP spid="79" grpId="0"/>
      <p:bldP spid="80" grpId="0" animBg="1"/>
      <p:bldP spid="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80519" y="1149178"/>
            <a:ext cx="3657600" cy="3657600"/>
          </a:xfrm>
          <a:prstGeom prst="ellipse">
            <a:avLst/>
          </a:prstGeom>
          <a:gradFill flip="none" rotWithShape="1">
            <a:gsLst>
              <a:gs pos="0">
                <a:srgbClr val="CCFFFF"/>
              </a:gs>
              <a:gs pos="23000">
                <a:srgbClr val="FF9FDF"/>
              </a:gs>
              <a:gs pos="49000">
                <a:srgbClr val="85C2FF"/>
              </a:gs>
              <a:gs pos="76000">
                <a:srgbClr val="FFB9E8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Gill Sans MT Condensed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Himanshu (Cognizant)</dc:creator>
  <cp:lastModifiedBy>Sharma, Himanshu (Cognizant)</cp:lastModifiedBy>
  <cp:revision>10</cp:revision>
  <dcterms:created xsi:type="dcterms:W3CDTF">2019-03-31T05:18:46Z</dcterms:created>
  <dcterms:modified xsi:type="dcterms:W3CDTF">2019-03-31T08:40:02Z</dcterms:modified>
</cp:coreProperties>
</file>