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FBCC-C0A7-4335-B2C9-2D0B85446176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4574-F1CA-476F-B367-14612DB6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5" y="787513"/>
            <a:ext cx="9144000" cy="2387600"/>
          </a:xfrm>
          <a:ln>
            <a:solidFill>
              <a:srgbClr val="0070C0"/>
            </a:solidFill>
            <a:prstDash val="lgDashDotDot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Create Better Version of YourSELF</a:t>
            </a:r>
            <a:endParaRPr lang="en-US" sz="72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0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Theme</vt:lpstr>
      <vt:lpstr>Create Better Version of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Better Version of YourSELF</dc:title>
  <dc:creator>Sharma, Himanshu (Cognizant)</dc:creator>
  <cp:lastModifiedBy>Sharma, Himanshu (Cognizant)</cp:lastModifiedBy>
  <cp:revision>2</cp:revision>
  <dcterms:created xsi:type="dcterms:W3CDTF">2019-03-29T17:22:36Z</dcterms:created>
  <dcterms:modified xsi:type="dcterms:W3CDTF">2019-03-29T18:03:29Z</dcterms:modified>
</cp:coreProperties>
</file>