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9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93D-47A8-4717-8320-FD923D46DEE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5B4B-F0FC-4B5F-AAEA-614B3E35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8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93D-47A8-4717-8320-FD923D46DEE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5B4B-F0FC-4B5F-AAEA-614B3E35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93D-47A8-4717-8320-FD923D46DEE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5B4B-F0FC-4B5F-AAEA-614B3E35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7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93D-47A8-4717-8320-FD923D46DEE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5B4B-F0FC-4B5F-AAEA-614B3E35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93D-47A8-4717-8320-FD923D46DEE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5B4B-F0FC-4B5F-AAEA-614B3E35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8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93D-47A8-4717-8320-FD923D46DEE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5B4B-F0FC-4B5F-AAEA-614B3E35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93D-47A8-4717-8320-FD923D46DEE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5B4B-F0FC-4B5F-AAEA-614B3E35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93D-47A8-4717-8320-FD923D46DEE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5B4B-F0FC-4B5F-AAEA-614B3E35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93D-47A8-4717-8320-FD923D46DEE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5B4B-F0FC-4B5F-AAEA-614B3E35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93D-47A8-4717-8320-FD923D46DEE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5B4B-F0FC-4B5F-AAEA-614B3E35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793D-47A8-4717-8320-FD923D46DEE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5B4B-F0FC-4B5F-AAEA-614B3E35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8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7793D-47A8-4717-8320-FD923D46DEE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5B4B-F0FC-4B5F-AAEA-614B3E35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6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microsoft.com/office/2007/relationships/hdphoto" Target="../media/hdphoto5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4.wdp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DC28738A-F8B6-4BD9-8801-5074B2C06C4B}"/>
              </a:ext>
            </a:extLst>
          </p:cNvPr>
          <p:cNvSpPr/>
          <p:nvPr/>
        </p:nvSpPr>
        <p:spPr>
          <a:xfrm>
            <a:off x="3581400" y="914400"/>
            <a:ext cx="5029200" cy="5029200"/>
          </a:xfrm>
          <a:prstGeom prst="donut">
            <a:avLst>
              <a:gd name="adj" fmla="val 645"/>
            </a:avLst>
          </a:prstGeom>
          <a:solidFill>
            <a:schemeClr val="bg1"/>
          </a:solidFill>
          <a:ln>
            <a:noFill/>
          </a:ln>
          <a:effectLst>
            <a:glow rad="292100">
              <a:srgbClr val="00FFFF">
                <a:alpha val="2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C6B62A8F-1B64-4921-AA58-159261D710C4}"/>
              </a:ext>
            </a:extLst>
          </p:cNvPr>
          <p:cNvSpPr/>
          <p:nvPr/>
        </p:nvSpPr>
        <p:spPr>
          <a:xfrm>
            <a:off x="3581400" y="914400"/>
            <a:ext cx="5029200" cy="5029200"/>
          </a:xfrm>
          <a:prstGeom prst="donut">
            <a:avLst>
              <a:gd name="adj" fmla="val 2698"/>
            </a:avLst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5EC86-994A-4B9F-874E-5F414A2E318D}"/>
              </a:ext>
            </a:extLst>
          </p:cNvPr>
          <p:cNvSpPr txBox="1"/>
          <p:nvPr/>
        </p:nvSpPr>
        <p:spPr>
          <a:xfrm>
            <a:off x="4709651" y="1843950"/>
            <a:ext cx="27726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0" dirty="0">
                <a:solidFill>
                  <a:srgbClr val="00FFFF"/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9D92C-DC27-4A9A-A6AC-4661B067D0BF}"/>
              </a:ext>
            </a:extLst>
          </p:cNvPr>
          <p:cNvSpPr txBox="1"/>
          <p:nvPr/>
        </p:nvSpPr>
        <p:spPr>
          <a:xfrm>
            <a:off x="4740377" y="1843950"/>
            <a:ext cx="27726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0" dirty="0">
                <a:solidFill>
                  <a:srgbClr val="00FFFF"/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BFA2D-42D9-45F8-AB4D-F01FF96B5A07}"/>
              </a:ext>
            </a:extLst>
          </p:cNvPr>
          <p:cNvSpPr txBox="1"/>
          <p:nvPr/>
        </p:nvSpPr>
        <p:spPr>
          <a:xfrm>
            <a:off x="4771103" y="1843950"/>
            <a:ext cx="27726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0" dirty="0">
                <a:solidFill>
                  <a:srgbClr val="00FFFF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92FFE-9E6E-4388-9461-A0C54BBDA76A}"/>
              </a:ext>
            </a:extLst>
          </p:cNvPr>
          <p:cNvSpPr txBox="1"/>
          <p:nvPr/>
        </p:nvSpPr>
        <p:spPr>
          <a:xfrm>
            <a:off x="4771103" y="1843950"/>
            <a:ext cx="27726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0" dirty="0">
                <a:solidFill>
                  <a:srgbClr val="00FFFF"/>
                </a:solidFill>
                <a:latin typeface="Agency FB" panose="020B0503020202020204" pitchFamily="34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963E3-8BAE-4788-AE96-6A4CE602BB0A}"/>
              </a:ext>
            </a:extLst>
          </p:cNvPr>
          <p:cNvSpPr txBox="1"/>
          <p:nvPr/>
        </p:nvSpPr>
        <p:spPr>
          <a:xfrm>
            <a:off x="4771103" y="1843950"/>
            <a:ext cx="27726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0" dirty="0">
                <a:solidFill>
                  <a:srgbClr val="00FFFF"/>
                </a:solidFill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485FCC-CF8D-41B2-973E-99C1F837C211}"/>
              </a:ext>
            </a:extLst>
          </p:cNvPr>
          <p:cNvSpPr txBox="1"/>
          <p:nvPr/>
        </p:nvSpPr>
        <p:spPr>
          <a:xfrm>
            <a:off x="4771103" y="2636474"/>
            <a:ext cx="277269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rgbClr val="00FFFF"/>
                </a:solidFill>
                <a:latin typeface="Agency FB" panose="020B050302020202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88502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25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75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mph" presetSubtype="0" fill="remove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9C42A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C42A"/>
                                      </p:to>
                                    </p:animClr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750"/>
                            </p:stCondLst>
                            <p:childTnLst>
                              <p:par>
                                <p:cTn id="78" presetID="2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blackboa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67" y="-195267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teach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468" y="475935"/>
            <a:ext cx="3534399" cy="353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tudent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22"/>
          <a:stretch/>
        </p:blipFill>
        <p:spPr bwMode="auto">
          <a:xfrm>
            <a:off x="2962791" y="2243136"/>
            <a:ext cx="5905500" cy="417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nc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91" y="765420"/>
            <a:ext cx="47625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ott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818" y="347599"/>
            <a:ext cx="3622044" cy="364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ab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440" y="19811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71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Image result for ship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3" b="14009"/>
          <a:stretch/>
        </p:blipFill>
        <p:spPr bwMode="auto">
          <a:xfrm>
            <a:off x="861929" y="2150773"/>
            <a:ext cx="5092679" cy="425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sun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9"/>
          <a:stretch/>
        </p:blipFill>
        <p:spPr bwMode="auto">
          <a:xfrm>
            <a:off x="9071095" y="160338"/>
            <a:ext cx="1669886" cy="163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4" descr="Image result for cloud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16" descr="Image result for clouds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62" b="8371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517" b="25544"/>
          <a:stretch/>
        </p:blipFill>
        <p:spPr bwMode="auto">
          <a:xfrm>
            <a:off x="6718071" y="1586308"/>
            <a:ext cx="3187967" cy="15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Image result for clouds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62" b="8371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517" b="25544"/>
          <a:stretch/>
        </p:blipFill>
        <p:spPr bwMode="auto">
          <a:xfrm>
            <a:off x="4566207" y="1212879"/>
            <a:ext cx="3187967" cy="15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Image result for clouds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62" b="8371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517" b="25544"/>
          <a:stretch/>
        </p:blipFill>
        <p:spPr bwMode="auto">
          <a:xfrm>
            <a:off x="8729526" y="1212879"/>
            <a:ext cx="3187967" cy="15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7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football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3" t="7227" r="9536" b="16145"/>
          <a:stretch/>
        </p:blipFill>
        <p:spPr bwMode="auto">
          <a:xfrm>
            <a:off x="3886429" y="4539006"/>
            <a:ext cx="1171342" cy="122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football play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78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2567">
            <a:off x="-16987" y="1123876"/>
            <a:ext cx="4107827" cy="43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996" y="1209457"/>
            <a:ext cx="6595977" cy="302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H="1" flipV="1">
            <a:off x="9596167" y="4232615"/>
            <a:ext cx="2445806" cy="192964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55575" y="4069317"/>
            <a:ext cx="5290421" cy="59544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4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umbbel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751" y="5100033"/>
            <a:ext cx="1456587" cy="14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dumbbel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5" y="5119988"/>
            <a:ext cx="1456587" cy="14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dumbbel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123" y="4205587"/>
            <a:ext cx="1456587" cy="14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538" y="243187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yoga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1" r="18554" b="9003"/>
          <a:stretch/>
        </p:blipFill>
        <p:spPr bwMode="auto">
          <a:xfrm>
            <a:off x="1078961" y="0"/>
            <a:ext cx="3889420" cy="576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6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atsma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1" y="146088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t="-948" r="34357" b="12836"/>
          <a:stretch/>
        </p:blipFill>
        <p:spPr bwMode="auto">
          <a:xfrm>
            <a:off x="9880192" y="2421228"/>
            <a:ext cx="2122917" cy="359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3657600" y="5988677"/>
            <a:ext cx="7160654" cy="257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Image result for cricket world cup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9" t="-1" r="18563" b="28677"/>
          <a:stretch/>
        </p:blipFill>
        <p:spPr bwMode="auto">
          <a:xfrm>
            <a:off x="4839192" y="-28776"/>
            <a:ext cx="3518496" cy="39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5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flipH="1">
            <a:off x="3257198" y="1529990"/>
            <a:ext cx="109856" cy="227208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flipH="1">
            <a:off x="3689817" y="1529990"/>
            <a:ext cx="109856" cy="227208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4122436" y="1529990"/>
            <a:ext cx="109856" cy="227208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4555055" y="1529990"/>
            <a:ext cx="109856" cy="227208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4987674" y="1529990"/>
            <a:ext cx="109856" cy="227208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flipH="1">
            <a:off x="5420293" y="1529990"/>
            <a:ext cx="109856" cy="227208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5852912" y="1529990"/>
            <a:ext cx="109856" cy="227208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flipH="1">
            <a:off x="6285531" y="1529990"/>
            <a:ext cx="109856" cy="227208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6718150" y="1529990"/>
            <a:ext cx="109856" cy="227208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flipH="1">
            <a:off x="7150769" y="1529990"/>
            <a:ext cx="109856" cy="227208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flipH="1">
            <a:off x="7583388" y="1529990"/>
            <a:ext cx="109856" cy="227208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8016007" y="1529990"/>
            <a:ext cx="109856" cy="227208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4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indefinite" accel="50000" decel="50000" autoRev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7254" y="1766711"/>
            <a:ext cx="6795997" cy="20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9644" y="3945467"/>
            <a:ext cx="6795997" cy="20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8113520" y="2856090"/>
            <a:ext cx="2381955" cy="20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1527430" y="2856089"/>
            <a:ext cx="2381955" cy="20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5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12" y="1120476"/>
            <a:ext cx="3962174" cy="3962174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88" y="1960752"/>
            <a:ext cx="2281623" cy="22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tting wheels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62" y="3045656"/>
            <a:ext cx="3008037" cy="30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468" y="555245"/>
            <a:ext cx="2811013" cy="28110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11" y="493457"/>
            <a:ext cx="2811013" cy="281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9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63107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2148" y="783470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4296" y="93587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2148" y="1105442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4296" y="1257842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6444" y="1410242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4296" y="1579802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6444" y="1745081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8592" y="189748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6444" y="2041302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8592" y="2193702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0740" y="2346102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2148" y="2509239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4296" y="2661639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6444" y="2814039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4296" y="2983611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-6444" y="313601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-8592" y="3288411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-6444" y="345797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8592" y="3623250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10740" y="377565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8592" y="3945229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0740" y="4097629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12888" y="4250029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-4296" y="4413166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-6444" y="4565566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-8592" y="4717966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-6444" y="4861780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-8592" y="501418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-10740" y="5166580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-8592" y="533614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-10740" y="5501419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2888" y="5653819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-10740" y="5823398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-12888" y="5975798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-15036" y="6128198"/>
            <a:ext cx="12192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1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"/>
                            </p:stCondLst>
                            <p:childTnLst>
                              <p:par>
                                <p:cTn id="11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-219" y="419100"/>
            <a:ext cx="3372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71850" y="419100"/>
            <a:ext cx="44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71850" y="2019300"/>
            <a:ext cx="217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43550" y="2019300"/>
            <a:ext cx="44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43330" y="0"/>
            <a:ext cx="0" cy="2019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905000" y="3619500"/>
            <a:ext cx="3638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43550" y="3619500"/>
            <a:ext cx="3790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333400" y="2019300"/>
            <a:ext cx="44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334060" y="3619500"/>
            <a:ext cx="44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03790" y="3619500"/>
            <a:ext cx="1210" cy="323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02745" y="0"/>
            <a:ext cx="2695" cy="3619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780760" y="0"/>
            <a:ext cx="880" cy="1975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780760" y="2000250"/>
            <a:ext cx="0" cy="4857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333400" y="2019300"/>
            <a:ext cx="3790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847140" y="5067300"/>
            <a:ext cx="1210" cy="17907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-219" y="419100"/>
            <a:ext cx="3372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371850" y="419100"/>
            <a:ext cx="44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71850" y="2019300"/>
            <a:ext cx="217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43550" y="2019300"/>
            <a:ext cx="44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43330" y="0"/>
            <a:ext cx="0" cy="2019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5000" y="3619500"/>
            <a:ext cx="3638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543550" y="3619500"/>
            <a:ext cx="3790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333400" y="2019300"/>
            <a:ext cx="44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334060" y="3619500"/>
            <a:ext cx="44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903790" y="3619500"/>
            <a:ext cx="1210" cy="323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902745" y="0"/>
            <a:ext cx="2695" cy="3619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780760" y="0"/>
            <a:ext cx="880" cy="1975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780760" y="2000250"/>
            <a:ext cx="0" cy="4857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9333400" y="2019300"/>
            <a:ext cx="3790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47140" y="5067300"/>
            <a:ext cx="1210" cy="179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847140" y="5067300"/>
            <a:ext cx="6344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-219" y="5067300"/>
            <a:ext cx="5847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3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7" b="8674"/>
          <a:stretch/>
        </p:blipFill>
        <p:spPr bwMode="auto">
          <a:xfrm>
            <a:off x="4094112" y="3080824"/>
            <a:ext cx="4416425" cy="355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Image result for cloud icon"/>
          <p:cNvSpPr>
            <a:spLocks noChangeAspect="1" noChangeArrowheads="1"/>
          </p:cNvSpPr>
          <p:nvPr/>
        </p:nvSpPr>
        <p:spPr bwMode="auto">
          <a:xfrm>
            <a:off x="3630294" y="910614"/>
            <a:ext cx="1574751" cy="157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20" y="359431"/>
            <a:ext cx="2587624" cy="22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12" y="1198612"/>
            <a:ext cx="2587624" cy="22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lated image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62" y="1177202"/>
            <a:ext cx="2587624" cy="22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bir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54" y="596348"/>
            <a:ext cx="1038611" cy="103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bir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26" y="1108441"/>
            <a:ext cx="1038611" cy="103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bir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289" y="709647"/>
            <a:ext cx="1038611" cy="103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bir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58027"/>
            <a:ext cx="1038611" cy="103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bir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75" y="0"/>
            <a:ext cx="1038611" cy="103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u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6839"/>
            <a:ext cx="3473889" cy="37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772529" y="5444197"/>
            <a:ext cx="7343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15859" y="5416058"/>
            <a:ext cx="3076141" cy="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Image result for people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739" y="3348100"/>
            <a:ext cx="2039821" cy="203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574708" cy="35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402" y="29495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Image result for river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4" t="21171" b="18722"/>
          <a:stretch/>
        </p:blipFill>
        <p:spPr bwMode="auto">
          <a:xfrm>
            <a:off x="4745249" y="2616130"/>
            <a:ext cx="5697622" cy="381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704" b="754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935" b="18689"/>
          <a:stretch/>
        </p:blipFill>
        <p:spPr bwMode="auto">
          <a:xfrm>
            <a:off x="4745249" y="666115"/>
            <a:ext cx="4750158" cy="304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riv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2308106" cy="230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Image result for riv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Related image"/>
          <p:cNvSpPr>
            <a:spLocks noChangeAspect="1" noChangeArrowheads="1"/>
          </p:cNvSpPr>
          <p:nvPr/>
        </p:nvSpPr>
        <p:spPr bwMode="auto">
          <a:xfrm>
            <a:off x="307974" y="7937"/>
            <a:ext cx="4470087" cy="447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704" b="754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935" b="18689"/>
          <a:stretch/>
        </p:blipFill>
        <p:spPr bwMode="auto">
          <a:xfrm>
            <a:off x="6385773" y="648660"/>
            <a:ext cx="4750158" cy="304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2" descr="Related image"/>
          <p:cNvSpPr>
            <a:spLocks noChangeAspect="1" noChangeArrowheads="1"/>
          </p:cNvSpPr>
          <p:nvPr/>
        </p:nvSpPr>
        <p:spPr bwMode="auto">
          <a:xfrm>
            <a:off x="1902808" y="435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4" descr="Image result for rive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704" b="754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935" b="18689"/>
          <a:stretch/>
        </p:blipFill>
        <p:spPr bwMode="auto">
          <a:xfrm>
            <a:off x="612775" y="754442"/>
            <a:ext cx="4750158" cy="304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fis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992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692" y="2264506"/>
            <a:ext cx="3689538" cy="36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50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1776</TotalTime>
  <Words>6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Himanshu (Cognizant)</dc:creator>
  <cp:lastModifiedBy>Sharma, Himanshu (Cognizant)</cp:lastModifiedBy>
  <cp:revision>30</cp:revision>
  <dcterms:created xsi:type="dcterms:W3CDTF">2019-05-08T17:24:51Z</dcterms:created>
  <dcterms:modified xsi:type="dcterms:W3CDTF">2019-05-30T02:27:22Z</dcterms:modified>
</cp:coreProperties>
</file>