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16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313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Nahid Ahmed</cp:lastModifiedBy>
  <cp:revision>17</cp:revision>
  <dcterms:created xsi:type="dcterms:W3CDTF">2017-01-05T13:17:27Z</dcterms:created>
  <dcterms:modified xsi:type="dcterms:W3CDTF">2018-05-09T17:28:21Z</dcterms:modified>
</cp:coreProperties>
</file>