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9AD0-73AE-4A80-911C-F42D42A10CB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1D16-4EFB-497C-9AE3-F7688061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167" y="2456133"/>
            <a:ext cx="9144000" cy="1020273"/>
          </a:xfrm>
          <a:gradFill flip="none" rotWithShape="1">
            <a:gsLst>
              <a:gs pos="52000">
                <a:schemeClr val="accent1">
                  <a:lumMod val="5000"/>
                  <a:lumOff val="95000"/>
                </a:schemeClr>
              </a:gs>
              <a:gs pos="23000">
                <a:schemeClr val="accent5">
                  <a:alpha val="67000"/>
                </a:schemeClr>
              </a:gs>
              <a:gs pos="90000">
                <a:schemeClr val="accent5">
                  <a:alpha val="76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  GH VOLTAGE</a:t>
            </a:r>
            <a:endParaRPr lang="en-US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Lightning Bolt 3"/>
          <p:cNvSpPr/>
          <p:nvPr/>
        </p:nvSpPr>
        <p:spPr>
          <a:xfrm>
            <a:off x="3671835" y="2181898"/>
            <a:ext cx="553674" cy="1568741"/>
          </a:xfrm>
          <a:prstGeom prst="lightningBol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8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3198" y="320879"/>
            <a:ext cx="5985604" cy="62162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941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08" y="239086"/>
            <a:ext cx="5192785" cy="63798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1939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6" y="258889"/>
            <a:ext cx="10477848" cy="63402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7356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1897" y="849386"/>
            <a:ext cx="6148207" cy="51592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784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0761" y="784000"/>
            <a:ext cx="6270478" cy="5290000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8314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8329" y="1546412"/>
            <a:ext cx="5755342" cy="376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US" sz="2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70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Baskerville Old Face</vt:lpstr>
      <vt:lpstr>Calibri</vt:lpstr>
      <vt:lpstr>Calibri Light</vt:lpstr>
      <vt:lpstr>Office Theme</vt:lpstr>
      <vt:lpstr>H  GH VOLTAGE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 GH VOLTAGE</dc:title>
  <dc:creator>Sharma, Himanshu (Cognizant)</dc:creator>
  <cp:lastModifiedBy>Sharma, Himanshu (Cognizant)</cp:lastModifiedBy>
  <cp:revision>4</cp:revision>
  <dcterms:created xsi:type="dcterms:W3CDTF">2019-08-20T13:32:17Z</dcterms:created>
  <dcterms:modified xsi:type="dcterms:W3CDTF">2019-08-20T17:19:57Z</dcterms:modified>
</cp:coreProperties>
</file>