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509B8-1A5C-4DD9-888D-E6E5A18EF7BA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43BCC-6254-4AA9-B3A3-89CFB31CC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8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imes.com/business/story/2020-07-18/clothes-retail-sizes-colors-options-narrow-covid-19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Retail inventory-to-sales ratio, which looks at how much inventory is being carried in comparison with how much is being sold, reached an 18-year high in April—a clear outcome of COVID-19. The increase in e-commerce sales was not enough to make up for the store closures. In fact, it left many businesses heavily overstocked. As a result, this forced many to put inventory into storage or clear it at low prices that heavily impacted margins.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instance, Macy’s Inc. wrote down about $300 million for the first quarter, flagging merchandise issues; Kohl’s cleared large volumes, cutting their gross margin from 38% in 2019 to 17% in 2020 for the three-month period ending May 2.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fallout of overstock, combined with the ongoing uncertainty in customer traffic and buying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has put retailers in a tough spot. Illustrating the point, Nordstrom Inc. recently told the </a:t>
            </a:r>
            <a:r>
              <a:rPr lang="en-IN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LA Times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its stores were relatively bare of products soon after reopening because of a more “conservative approach” to stocking, to avoid being saddled with excess goods. Gap Inc. has also said it has tightened its inventory and is holding some items for next season.</a:t>
            </a:r>
          </a:p>
          <a:p>
            <a:endParaRPr lang="en-IN" dirty="0"/>
          </a:p>
          <a:p>
            <a:r>
              <a:rPr lang="en-IN" dirty="0"/>
              <a:t>https://www.zensar.com/blogs/2020/05/ai-in-manufacturing-tackle-covid-19-impact-on-inventory-and-warehouse-management/</a:t>
            </a:r>
          </a:p>
          <a:p>
            <a:r>
              <a:rPr lang="en-IN" dirty="0"/>
              <a:t>https://www.flexport.com/blog/rethinking-inventory-management-in-the-age-of-covid-19/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43BCC-6254-4AA9-B3A3-89CFB31CCD7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7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872-FEC6-4CAE-854A-67268A1C5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2A89D-0F04-4988-B8DB-1F0ADF8E3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7A448-8BC2-4698-B8ED-DB605176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F8D-5371-427B-AF82-16CF288CB758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6B5A-07FD-4770-B35C-93618A9B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2FC9-4ED0-4579-BAE8-FBD58E74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BED8-6292-419C-B766-479CA636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4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6255-6B11-4DE7-9739-94D42D4C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EFABC-8987-4230-BBE1-BF25676E8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06D3B-EC0F-4C0C-8FE3-02D8927E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F8D-5371-427B-AF82-16CF288CB758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1E10-7319-43FE-BD2B-781A4986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DA53-2C62-4101-8FB9-9C4914FE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BED8-6292-419C-B766-479CA636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46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12FAA-76D4-49DA-8BF0-D156089D5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E1E76-6149-4124-B2A7-0F8595D29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2195-160E-42FF-9DA3-0918A9F0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F8D-5371-427B-AF82-16CF288CB758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5AE44-6A03-4E4B-A0C1-70501700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CBF0D-0088-411A-9001-F2B96197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BED8-6292-419C-B766-479CA636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09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2CAA-B1C6-42D3-8673-EB44E485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38F9-A425-47ED-99A0-D237C60C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2B83C-523C-44B2-99DF-05362F94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F8D-5371-427B-AF82-16CF288CB758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5EA3-8A23-4321-8C18-5882AAF2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F1DF-D67F-4547-AB9E-F7C48F76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BED8-6292-419C-B766-479CA636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02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AA66-DB8D-499C-80D6-1F707275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0C1B3-02F6-4976-A1B7-E5D360565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1F5B1-C463-47AA-A5CD-85612F03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F8D-5371-427B-AF82-16CF288CB758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83530-6D83-41C8-9499-C27E3A30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FB85-B38F-45F3-8638-F8C79A30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BED8-6292-419C-B766-479CA636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85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B857-6252-468C-8875-3DDC59E3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96E5-F22F-467C-8AF4-E15B48B28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0CDEC-FEE8-49C6-9246-484C8DB21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12069-08AE-4888-BF12-2E065D0E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F8D-5371-427B-AF82-16CF288CB758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B0B9E-944D-4C65-988D-FA15348D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6048E-7F60-41B6-B055-3A2D1F4E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BED8-6292-419C-B766-479CA636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4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D9BB-C943-46AA-B2F5-665CDD3E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4649C-8CDB-4A6B-91B8-3B5062D2B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3DCC1-9ADA-40C5-A1A8-BB78837EB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BFC189-4309-4C37-8613-CA58CA538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EF050-E2AE-4521-B894-9B4A2B17C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30D0D-A84D-4FF4-9219-D748EBD0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F8D-5371-427B-AF82-16CF288CB758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F4A9B-D499-42DC-A754-5B657FB7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831E9-78AA-464C-BB32-D87BF83D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BED8-6292-419C-B766-479CA636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BF98-36A2-47D8-8E90-27C4EB32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7F7F0A-FE65-409D-9B32-72AE62A9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F8D-5371-427B-AF82-16CF288CB758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A9B9D-37E7-46C5-BB63-4482411BB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C34C1-604D-486F-977C-4907C136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BED8-6292-419C-B766-479CA636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69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21FCE-8D09-498F-9047-E6A317F0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F8D-5371-427B-AF82-16CF288CB758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29F9F-7344-4200-82E9-BBB27177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4F2B9-E175-4583-86A8-26C88386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BED8-6292-419C-B766-479CA636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5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351B-B95A-42EE-B7ED-0C661D33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6871-6F7D-4178-8981-75112A8E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6ADEB-0318-41D3-B115-7143678A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68509-00E6-4AD6-AEF5-350135B0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F8D-5371-427B-AF82-16CF288CB758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9541-E25A-43FF-A9E7-198D3FAB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D2FC-25E1-4E47-9DAE-95229B91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BED8-6292-419C-B766-479CA636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17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1C0BB-D87A-465F-BFD4-DB71828A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D62EE-5F3D-4EE8-B26E-4C8E52752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77F25-FB6B-40D0-9D8E-64DC6B94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DF20A-9265-45AF-B597-15AE312E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82F8D-5371-427B-AF82-16CF288CB758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5115F-701C-4ADD-B08E-708D6165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42046-07A1-42E6-B474-50927672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BED8-6292-419C-B766-479CA636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8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FB011-CC5D-4AAA-8B14-8C07C583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CE3E-015C-42E6-9313-B4162B16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8AD7E-E3C8-4FAB-A9F7-E602D213A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2F8D-5371-427B-AF82-16CF288CB758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EFAC-FA60-44A3-BD3D-AFC9D50AB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50C0B-E1DD-4936-90CD-1DF088B99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4BED8-6292-419C-B766-479CA636B7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DFFB2B-D8BC-4823-B03B-4C597BFE2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71" y="1215299"/>
            <a:ext cx="5492867" cy="3028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47D52-5E9B-40F8-B58D-7228293400E3}"/>
              </a:ext>
            </a:extLst>
          </p:cNvPr>
          <p:cNvSpPr txBox="1"/>
          <p:nvPr/>
        </p:nvSpPr>
        <p:spPr>
          <a:xfrm>
            <a:off x="458774" y="345232"/>
            <a:ext cx="11428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Rethinking Inventory Management in the Age of COVID-19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090E50-1532-47D6-9EA9-385AE815F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054" y="1215299"/>
            <a:ext cx="5278564" cy="3028228"/>
          </a:xfrm>
          <a:prstGeom prst="rect">
            <a:avLst/>
          </a:prstGeom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3F1A642-F81B-4F6F-AD76-13D850DDD7A2}"/>
              </a:ext>
            </a:extLst>
          </p:cNvPr>
          <p:cNvSpPr/>
          <p:nvPr/>
        </p:nvSpPr>
        <p:spPr>
          <a:xfrm>
            <a:off x="633871" y="5319945"/>
            <a:ext cx="2361460" cy="98320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Machine Learning forecasting platform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3E061978-4137-49B2-A8B1-DE98C7082AF0}"/>
              </a:ext>
            </a:extLst>
          </p:cNvPr>
          <p:cNvSpPr/>
          <p:nvPr/>
        </p:nvSpPr>
        <p:spPr>
          <a:xfrm>
            <a:off x="2640223" y="5319944"/>
            <a:ext cx="2361460" cy="983202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Covid-19 overlays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766D30E8-A3D7-4825-B3A4-F057A9502A79}"/>
              </a:ext>
            </a:extLst>
          </p:cNvPr>
          <p:cNvSpPr/>
          <p:nvPr/>
        </p:nvSpPr>
        <p:spPr>
          <a:xfrm>
            <a:off x="4603666" y="5319944"/>
            <a:ext cx="2431003" cy="983202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New inventory levels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96309C70-C365-4237-9A50-9C02832F371A}"/>
              </a:ext>
            </a:extLst>
          </p:cNvPr>
          <p:cNvSpPr/>
          <p:nvPr/>
        </p:nvSpPr>
        <p:spPr>
          <a:xfrm>
            <a:off x="6639613" y="5319944"/>
            <a:ext cx="2642585" cy="983202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Order book realignment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C87FFA33-062C-41E0-90BD-D1E5B5B20883}"/>
              </a:ext>
            </a:extLst>
          </p:cNvPr>
          <p:cNvSpPr/>
          <p:nvPr/>
        </p:nvSpPr>
        <p:spPr>
          <a:xfrm>
            <a:off x="8921178" y="5319944"/>
            <a:ext cx="2614472" cy="983202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Track and Trace</a:t>
            </a:r>
          </a:p>
        </p:txBody>
      </p:sp>
    </p:spTree>
    <p:extLst>
      <p:ext uri="{BB962C8B-B14F-4D97-AF65-F5344CB8AC3E}">
        <p14:creationId xmlns:p14="http://schemas.microsoft.com/office/powerpoint/2010/main" val="307502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49F3B1-E4D6-404B-ACF4-2C3AF5AA10B7}"/>
              </a:ext>
            </a:extLst>
          </p:cNvPr>
          <p:cNvSpPr txBox="1"/>
          <p:nvPr/>
        </p:nvSpPr>
        <p:spPr>
          <a:xfrm>
            <a:off x="4429957" y="2388092"/>
            <a:ext cx="60456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Rough</a:t>
            </a:r>
          </a:p>
        </p:txBody>
      </p:sp>
    </p:spTree>
    <p:extLst>
      <p:ext uri="{BB962C8B-B14F-4D97-AF65-F5344CB8AC3E}">
        <p14:creationId xmlns:p14="http://schemas.microsoft.com/office/powerpoint/2010/main" val="404723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A35FB-14C8-41B3-8BF6-7910B1D88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62" y="5018005"/>
            <a:ext cx="7864522" cy="14250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53402B-2986-47BE-9056-605B5AFA8873}"/>
              </a:ext>
            </a:extLst>
          </p:cNvPr>
          <p:cNvSpPr txBox="1"/>
          <p:nvPr/>
        </p:nvSpPr>
        <p:spPr>
          <a:xfrm rot="10800000" flipV="1">
            <a:off x="781234" y="1127464"/>
            <a:ext cx="5978229" cy="176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Advanced demand forecasting systems to manage inventory planning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Automated Visual Inspection for quality assurance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Increased focus on robotic technology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Remote predictive maintenance of equipment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16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Employee health and social distancing in warehouses</a:t>
            </a:r>
            <a:endParaRPr lang="en-IN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62988-A99E-42F3-A8A2-3F545DC09C22}"/>
              </a:ext>
            </a:extLst>
          </p:cNvPr>
          <p:cNvSpPr txBox="1"/>
          <p:nvPr/>
        </p:nvSpPr>
        <p:spPr>
          <a:xfrm>
            <a:off x="991275" y="647737"/>
            <a:ext cx="4708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 in inventory and warehouse 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8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1F42BC-3F9C-481E-A001-7DB41E47E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8" y="218567"/>
            <a:ext cx="11178273" cy="1912073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955C48F-3F83-4B65-A7D2-9B1A4C58BDF6}"/>
              </a:ext>
            </a:extLst>
          </p:cNvPr>
          <p:cNvSpPr/>
          <p:nvPr/>
        </p:nvSpPr>
        <p:spPr>
          <a:xfrm>
            <a:off x="523783" y="3429001"/>
            <a:ext cx="2361460" cy="983202"/>
          </a:xfrm>
          <a:prstGeom prst="homePlat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Machine Learning forecasting platform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62F13B7-D924-4FE1-BFC3-2D388F9F328C}"/>
              </a:ext>
            </a:extLst>
          </p:cNvPr>
          <p:cNvSpPr/>
          <p:nvPr/>
        </p:nvSpPr>
        <p:spPr>
          <a:xfrm>
            <a:off x="2530135" y="3429000"/>
            <a:ext cx="2361460" cy="983202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Covid-19 overlays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1CF7F20-B046-4890-9C70-63C2C230D86F}"/>
              </a:ext>
            </a:extLst>
          </p:cNvPr>
          <p:cNvSpPr/>
          <p:nvPr/>
        </p:nvSpPr>
        <p:spPr>
          <a:xfrm>
            <a:off x="4493578" y="3429000"/>
            <a:ext cx="2431003" cy="983202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New inventory levels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E28BFB8-1249-46AF-B556-9CB5D577D294}"/>
              </a:ext>
            </a:extLst>
          </p:cNvPr>
          <p:cNvSpPr/>
          <p:nvPr/>
        </p:nvSpPr>
        <p:spPr>
          <a:xfrm>
            <a:off x="6529525" y="3429000"/>
            <a:ext cx="2642585" cy="983202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Order book realignment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98F8AC6D-2825-4BBA-B766-A99D4627CDD6}"/>
              </a:ext>
            </a:extLst>
          </p:cNvPr>
          <p:cNvSpPr/>
          <p:nvPr/>
        </p:nvSpPr>
        <p:spPr>
          <a:xfrm>
            <a:off x="8811090" y="3429000"/>
            <a:ext cx="2614472" cy="983202"/>
          </a:xfrm>
          <a:prstGeom prst="chevr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Track and Trace</a:t>
            </a:r>
          </a:p>
        </p:txBody>
      </p:sp>
    </p:spTree>
    <p:extLst>
      <p:ext uri="{BB962C8B-B14F-4D97-AF65-F5344CB8AC3E}">
        <p14:creationId xmlns:p14="http://schemas.microsoft.com/office/powerpoint/2010/main" val="205112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322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 Mate</dc:creator>
  <cp:lastModifiedBy>Himanshu Mate</cp:lastModifiedBy>
  <cp:revision>11</cp:revision>
  <dcterms:created xsi:type="dcterms:W3CDTF">2021-04-01T08:29:49Z</dcterms:created>
  <dcterms:modified xsi:type="dcterms:W3CDTF">2021-04-01T13:39:34Z</dcterms:modified>
</cp:coreProperties>
</file>