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91" r:id="rId3"/>
    <p:sldId id="290" r:id="rId4"/>
    <p:sldId id="300" r:id="rId5"/>
    <p:sldId id="292" r:id="rId6"/>
    <p:sldId id="307" r:id="rId7"/>
    <p:sldId id="299" r:id="rId8"/>
    <p:sldId id="257" r:id="rId9"/>
    <p:sldId id="306" r:id="rId10"/>
    <p:sldId id="301" r:id="rId11"/>
    <p:sldId id="303" r:id="rId12"/>
    <p:sldId id="304" r:id="rId13"/>
    <p:sldId id="305" r:id="rId14"/>
    <p:sldId id="308" r:id="rId15"/>
  </p:sldIdLst>
  <p:sldSz cx="9144000" cy="5143500" type="screen16x9"/>
  <p:notesSz cx="6858000" cy="9144000"/>
  <p:embeddedFontLst>
    <p:embeddedFont>
      <p:font typeface="Arial Black" panose="020B0A04020102020204" pitchFamily="34" charset="0"/>
      <p:bold r:id="rId17"/>
    </p:embeddedFont>
    <p:embeddedFont>
      <p:font typeface="Fira Sans" panose="020B05030500000200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420" y="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22164-605B-4257-BF73-85311EC52C86}" type="doc">
      <dgm:prSet loTypeId="urn:microsoft.com/office/officeart/2005/8/layout/cycle2" loCatId="cycle" qsTypeId="urn:microsoft.com/office/officeart/2005/8/quickstyle/simple5" qsCatId="simple" csTypeId="urn:microsoft.com/office/officeart/2005/8/colors/colorful1" csCatId="colorful" phldr="1"/>
      <dgm:spPr/>
      <dgm:t>
        <a:bodyPr/>
        <a:lstStyle/>
        <a:p>
          <a:endParaRPr lang="en-IN"/>
        </a:p>
      </dgm:t>
    </dgm:pt>
    <dgm:pt modelId="{85E355B2-CEF3-4355-9305-E7520B615CF9}">
      <dgm:prSet phldrT="[Text]" custT="1"/>
      <dgm:spPr/>
      <dgm:t>
        <a:bodyPr/>
        <a:lstStyle/>
        <a:p>
          <a:r>
            <a:rPr lang="en-IN" sz="500" b="1" dirty="0">
              <a:solidFill>
                <a:schemeClr val="tx1"/>
              </a:solidFill>
            </a:rPr>
            <a:t>1. Madison</a:t>
          </a:r>
        </a:p>
      </dgm:t>
    </dgm:pt>
    <dgm:pt modelId="{56E02127-2957-4AC3-A9AE-B8D9616AA38C}" type="parTrans" cxnId="{15A981ED-0F62-45FA-A84A-AD08D046927B}">
      <dgm:prSet/>
      <dgm:spPr/>
      <dgm:t>
        <a:bodyPr/>
        <a:lstStyle/>
        <a:p>
          <a:endParaRPr lang="en-IN"/>
        </a:p>
      </dgm:t>
    </dgm:pt>
    <dgm:pt modelId="{DC92170B-722F-489B-8244-E69F45F86CF6}" type="sibTrans" cxnId="{15A981ED-0F62-45FA-A84A-AD08D046927B}">
      <dgm:prSet/>
      <dgm:spPr/>
      <dgm:t>
        <a:bodyPr/>
        <a:lstStyle/>
        <a:p>
          <a:endParaRPr lang="en-IN"/>
        </a:p>
      </dgm:t>
    </dgm:pt>
    <dgm:pt modelId="{D0217C26-C689-4E16-A56D-32EA9AE62B42}">
      <dgm:prSet phldrT="[Text]" custT="1"/>
      <dgm:spPr/>
      <dgm:t>
        <a:bodyPr/>
        <a:lstStyle/>
        <a:p>
          <a:r>
            <a:rPr lang="en-IN" sz="500" b="1" dirty="0">
              <a:solidFill>
                <a:schemeClr val="tx1"/>
              </a:solidFill>
            </a:rPr>
            <a:t>4 New York</a:t>
          </a:r>
        </a:p>
      </dgm:t>
    </dgm:pt>
    <dgm:pt modelId="{8E402921-5646-44E3-8B90-4F91EE759B10}" type="parTrans" cxnId="{BF3DEABD-BACB-41CE-B747-B37A2C1A499B}">
      <dgm:prSet/>
      <dgm:spPr/>
      <dgm:t>
        <a:bodyPr/>
        <a:lstStyle/>
        <a:p>
          <a:endParaRPr lang="en-IN"/>
        </a:p>
      </dgm:t>
    </dgm:pt>
    <dgm:pt modelId="{5483489E-31CE-4E84-932D-264FFB2112FF}" type="sibTrans" cxnId="{BF3DEABD-BACB-41CE-B747-B37A2C1A499B}">
      <dgm:prSet/>
      <dgm:spPr/>
      <dgm:t>
        <a:bodyPr/>
        <a:lstStyle/>
        <a:p>
          <a:endParaRPr lang="en-IN"/>
        </a:p>
      </dgm:t>
    </dgm:pt>
    <dgm:pt modelId="{BD73AAC6-E66C-4F2C-907C-C2026E9BAF0D}">
      <dgm:prSet phldrT="[Text]" custT="1"/>
      <dgm:spPr/>
      <dgm:t>
        <a:bodyPr/>
        <a:lstStyle/>
        <a:p>
          <a:r>
            <a:rPr lang="en-IN" sz="500" b="1" dirty="0">
              <a:solidFill>
                <a:schemeClr val="tx1"/>
              </a:solidFill>
            </a:rPr>
            <a:t>5. Philadelphia</a:t>
          </a:r>
        </a:p>
      </dgm:t>
    </dgm:pt>
    <dgm:pt modelId="{9425D9DC-94AB-4316-BAA1-5E720B1E07D7}" type="parTrans" cxnId="{6491B111-B7AA-49A2-B81A-8B86A635B051}">
      <dgm:prSet/>
      <dgm:spPr/>
      <dgm:t>
        <a:bodyPr/>
        <a:lstStyle/>
        <a:p>
          <a:endParaRPr lang="en-IN"/>
        </a:p>
      </dgm:t>
    </dgm:pt>
    <dgm:pt modelId="{B9D6F344-9CC8-4917-BF08-EE16B9A9F77B}" type="sibTrans" cxnId="{6491B111-B7AA-49A2-B81A-8B86A635B051}">
      <dgm:prSet/>
      <dgm:spPr/>
      <dgm:t>
        <a:bodyPr/>
        <a:lstStyle/>
        <a:p>
          <a:endParaRPr lang="en-IN"/>
        </a:p>
      </dgm:t>
    </dgm:pt>
    <dgm:pt modelId="{AC0E0E6B-31D8-48B0-9B29-E0D9DE7DAFF0}">
      <dgm:prSet phldrT="[Text]" custT="1"/>
      <dgm:spPr/>
      <dgm:t>
        <a:bodyPr/>
        <a:lstStyle/>
        <a:p>
          <a:r>
            <a:rPr lang="en-IN" sz="500" b="1" dirty="0">
              <a:solidFill>
                <a:schemeClr val="tx1"/>
              </a:solidFill>
            </a:rPr>
            <a:t>3. Cincinnati</a:t>
          </a:r>
        </a:p>
      </dgm:t>
    </dgm:pt>
    <dgm:pt modelId="{C8018B85-0A4C-43B9-951A-190B2ACFF0CC}" type="parTrans" cxnId="{48CBC9A7-0F07-4FD6-A4A3-6F020E1EA4A9}">
      <dgm:prSet/>
      <dgm:spPr/>
      <dgm:t>
        <a:bodyPr/>
        <a:lstStyle/>
        <a:p>
          <a:endParaRPr lang="en-IN"/>
        </a:p>
      </dgm:t>
    </dgm:pt>
    <dgm:pt modelId="{F2E65D1E-26F1-4235-A15D-ADCBE46CAC86}" type="sibTrans" cxnId="{48CBC9A7-0F07-4FD6-A4A3-6F020E1EA4A9}">
      <dgm:prSet/>
      <dgm:spPr/>
      <dgm:t>
        <a:bodyPr/>
        <a:lstStyle/>
        <a:p>
          <a:endParaRPr lang="en-IN"/>
        </a:p>
      </dgm:t>
    </dgm:pt>
    <dgm:pt modelId="{E92647D0-157D-4E77-B949-E744755AE314}">
      <dgm:prSet phldrT="[Text]" custT="1"/>
      <dgm:spPr/>
      <dgm:t>
        <a:bodyPr/>
        <a:lstStyle/>
        <a:p>
          <a:r>
            <a:rPr lang="en-IN" sz="500" b="1" dirty="0">
              <a:solidFill>
                <a:schemeClr val="tx1"/>
              </a:solidFill>
            </a:rPr>
            <a:t>2. Chicago</a:t>
          </a:r>
        </a:p>
      </dgm:t>
    </dgm:pt>
    <dgm:pt modelId="{EB24AA9C-1314-4762-91F5-FC595899CC72}" type="parTrans" cxnId="{76338FC3-273F-42A5-ACD8-41D89E2E6A7B}">
      <dgm:prSet/>
      <dgm:spPr/>
      <dgm:t>
        <a:bodyPr/>
        <a:lstStyle/>
        <a:p>
          <a:endParaRPr lang="en-IN"/>
        </a:p>
      </dgm:t>
    </dgm:pt>
    <dgm:pt modelId="{C15F06AC-C129-4FA7-AD5F-1B7D10009C70}" type="sibTrans" cxnId="{76338FC3-273F-42A5-ACD8-41D89E2E6A7B}">
      <dgm:prSet/>
      <dgm:spPr/>
      <dgm:t>
        <a:bodyPr/>
        <a:lstStyle/>
        <a:p>
          <a:endParaRPr lang="en-IN"/>
        </a:p>
      </dgm:t>
    </dgm:pt>
    <dgm:pt modelId="{8D119D0D-48EA-40D4-9119-B050F2885181}" type="pres">
      <dgm:prSet presAssocID="{CF522164-605B-4257-BF73-85311EC52C86}" presName="cycle" presStyleCnt="0">
        <dgm:presLayoutVars>
          <dgm:dir/>
          <dgm:resizeHandles val="exact"/>
        </dgm:presLayoutVars>
      </dgm:prSet>
      <dgm:spPr/>
    </dgm:pt>
    <dgm:pt modelId="{538267EE-B43D-42CB-B0CF-0E409367988A}" type="pres">
      <dgm:prSet presAssocID="{85E355B2-CEF3-4355-9305-E7520B615CF9}" presName="node" presStyleLbl="node1" presStyleIdx="0" presStyleCnt="5">
        <dgm:presLayoutVars>
          <dgm:bulletEnabled val="1"/>
        </dgm:presLayoutVars>
      </dgm:prSet>
      <dgm:spPr/>
    </dgm:pt>
    <dgm:pt modelId="{EBC11A8D-4F1D-4407-8424-AEADFB9E7716}" type="pres">
      <dgm:prSet presAssocID="{DC92170B-722F-489B-8244-E69F45F86CF6}" presName="sibTrans" presStyleLbl="sibTrans2D1" presStyleIdx="0" presStyleCnt="5"/>
      <dgm:spPr/>
    </dgm:pt>
    <dgm:pt modelId="{4595E9B0-5D9A-47FE-8262-37E20CD2414F}" type="pres">
      <dgm:prSet presAssocID="{DC92170B-722F-489B-8244-E69F45F86CF6}" presName="connectorText" presStyleLbl="sibTrans2D1" presStyleIdx="0" presStyleCnt="5"/>
      <dgm:spPr/>
    </dgm:pt>
    <dgm:pt modelId="{A2F6DEBB-EF00-46F5-AD9E-9155F966A6EC}" type="pres">
      <dgm:prSet presAssocID="{D0217C26-C689-4E16-A56D-32EA9AE62B42}" presName="node" presStyleLbl="node1" presStyleIdx="1" presStyleCnt="5">
        <dgm:presLayoutVars>
          <dgm:bulletEnabled val="1"/>
        </dgm:presLayoutVars>
      </dgm:prSet>
      <dgm:spPr/>
    </dgm:pt>
    <dgm:pt modelId="{B8F65796-5522-4375-BCB5-CC74BE7D7A27}" type="pres">
      <dgm:prSet presAssocID="{5483489E-31CE-4E84-932D-264FFB2112FF}" presName="sibTrans" presStyleLbl="sibTrans2D1" presStyleIdx="1" presStyleCnt="5"/>
      <dgm:spPr/>
    </dgm:pt>
    <dgm:pt modelId="{9E60D695-B581-4C82-B016-9D995D43ABDB}" type="pres">
      <dgm:prSet presAssocID="{5483489E-31CE-4E84-932D-264FFB2112FF}" presName="connectorText" presStyleLbl="sibTrans2D1" presStyleIdx="1" presStyleCnt="5"/>
      <dgm:spPr/>
    </dgm:pt>
    <dgm:pt modelId="{4BCE3DE8-6A4C-4031-B77E-77A3675646E7}" type="pres">
      <dgm:prSet presAssocID="{BD73AAC6-E66C-4F2C-907C-C2026E9BAF0D}" presName="node" presStyleLbl="node1" presStyleIdx="2" presStyleCnt="5" custScaleX="118106" custRadScaleRad="103121" custRadScaleInc="-5635">
        <dgm:presLayoutVars>
          <dgm:bulletEnabled val="1"/>
        </dgm:presLayoutVars>
      </dgm:prSet>
      <dgm:spPr/>
    </dgm:pt>
    <dgm:pt modelId="{CCBB8BDF-0439-4039-B1F5-89ABAD884B41}" type="pres">
      <dgm:prSet presAssocID="{B9D6F344-9CC8-4917-BF08-EE16B9A9F77B}" presName="sibTrans" presStyleLbl="sibTrans2D1" presStyleIdx="2" presStyleCnt="5"/>
      <dgm:spPr/>
    </dgm:pt>
    <dgm:pt modelId="{A3F3E94B-B4AF-4747-B591-D7EFB94BA208}" type="pres">
      <dgm:prSet presAssocID="{B9D6F344-9CC8-4917-BF08-EE16B9A9F77B}" presName="connectorText" presStyleLbl="sibTrans2D1" presStyleIdx="2" presStyleCnt="5"/>
      <dgm:spPr/>
    </dgm:pt>
    <dgm:pt modelId="{9B20B87E-4071-4840-98A5-D3C4B23B43FA}" type="pres">
      <dgm:prSet presAssocID="{AC0E0E6B-31D8-48B0-9B29-E0D9DE7DAFF0}" presName="node" presStyleLbl="node1" presStyleIdx="3" presStyleCnt="5">
        <dgm:presLayoutVars>
          <dgm:bulletEnabled val="1"/>
        </dgm:presLayoutVars>
      </dgm:prSet>
      <dgm:spPr/>
    </dgm:pt>
    <dgm:pt modelId="{6406DEAA-226F-489E-BC30-F0FDED62D5F8}" type="pres">
      <dgm:prSet presAssocID="{F2E65D1E-26F1-4235-A15D-ADCBE46CAC86}" presName="sibTrans" presStyleLbl="sibTrans2D1" presStyleIdx="3" presStyleCnt="5"/>
      <dgm:spPr/>
    </dgm:pt>
    <dgm:pt modelId="{498C364F-3E79-4EAC-9CB1-ABA18FF03EA0}" type="pres">
      <dgm:prSet presAssocID="{F2E65D1E-26F1-4235-A15D-ADCBE46CAC86}" presName="connectorText" presStyleLbl="sibTrans2D1" presStyleIdx="3" presStyleCnt="5"/>
      <dgm:spPr/>
    </dgm:pt>
    <dgm:pt modelId="{AAD0AB68-12BE-4A90-9D06-44998B42B4D6}" type="pres">
      <dgm:prSet presAssocID="{E92647D0-157D-4E77-B949-E744755AE314}" presName="node" presStyleLbl="node1" presStyleIdx="4" presStyleCnt="5">
        <dgm:presLayoutVars>
          <dgm:bulletEnabled val="1"/>
        </dgm:presLayoutVars>
      </dgm:prSet>
      <dgm:spPr/>
    </dgm:pt>
    <dgm:pt modelId="{5FD9FACA-44D5-471F-AFD0-A4765C944BF4}" type="pres">
      <dgm:prSet presAssocID="{C15F06AC-C129-4FA7-AD5F-1B7D10009C70}" presName="sibTrans" presStyleLbl="sibTrans2D1" presStyleIdx="4" presStyleCnt="5"/>
      <dgm:spPr/>
    </dgm:pt>
    <dgm:pt modelId="{56375CC4-6603-4491-9470-2F3DF4AA2F95}" type="pres">
      <dgm:prSet presAssocID="{C15F06AC-C129-4FA7-AD5F-1B7D10009C70}" presName="connectorText" presStyleLbl="sibTrans2D1" presStyleIdx="4" presStyleCnt="5"/>
      <dgm:spPr/>
    </dgm:pt>
  </dgm:ptLst>
  <dgm:cxnLst>
    <dgm:cxn modelId="{6491B111-B7AA-49A2-B81A-8B86A635B051}" srcId="{CF522164-605B-4257-BF73-85311EC52C86}" destId="{BD73AAC6-E66C-4F2C-907C-C2026E9BAF0D}" srcOrd="2" destOrd="0" parTransId="{9425D9DC-94AB-4316-BAA1-5E720B1E07D7}" sibTransId="{B9D6F344-9CC8-4917-BF08-EE16B9A9F77B}"/>
    <dgm:cxn modelId="{CBF3CC2A-A9B7-45FE-9545-F27FD912A6EF}" type="presOf" srcId="{B9D6F344-9CC8-4917-BF08-EE16B9A9F77B}" destId="{CCBB8BDF-0439-4039-B1F5-89ABAD884B41}" srcOrd="0" destOrd="0" presId="urn:microsoft.com/office/officeart/2005/8/layout/cycle2"/>
    <dgm:cxn modelId="{3308042C-4657-43E3-B614-5CF303D43E10}" type="presOf" srcId="{C15F06AC-C129-4FA7-AD5F-1B7D10009C70}" destId="{56375CC4-6603-4491-9470-2F3DF4AA2F95}" srcOrd="1" destOrd="0" presId="urn:microsoft.com/office/officeart/2005/8/layout/cycle2"/>
    <dgm:cxn modelId="{A687F431-34CE-463A-9C04-34CAE323DC92}" type="presOf" srcId="{DC92170B-722F-489B-8244-E69F45F86CF6}" destId="{4595E9B0-5D9A-47FE-8262-37E20CD2414F}" srcOrd="1" destOrd="0" presId="urn:microsoft.com/office/officeart/2005/8/layout/cycle2"/>
    <dgm:cxn modelId="{F74BD332-8BFC-47AB-93C9-F5B8E50F1496}" type="presOf" srcId="{D0217C26-C689-4E16-A56D-32EA9AE62B42}" destId="{A2F6DEBB-EF00-46F5-AD9E-9155F966A6EC}" srcOrd="0" destOrd="0" presId="urn:microsoft.com/office/officeart/2005/8/layout/cycle2"/>
    <dgm:cxn modelId="{DFBF9E74-5553-40ED-A235-B9CACA2C898B}" type="presOf" srcId="{F2E65D1E-26F1-4235-A15D-ADCBE46CAC86}" destId="{498C364F-3E79-4EAC-9CB1-ABA18FF03EA0}" srcOrd="1" destOrd="0" presId="urn:microsoft.com/office/officeart/2005/8/layout/cycle2"/>
    <dgm:cxn modelId="{BE5C5196-11A7-4DAF-9E3A-543A0AB3DF00}" type="presOf" srcId="{5483489E-31CE-4E84-932D-264FFB2112FF}" destId="{B8F65796-5522-4375-BCB5-CC74BE7D7A27}" srcOrd="0" destOrd="0" presId="urn:microsoft.com/office/officeart/2005/8/layout/cycle2"/>
    <dgm:cxn modelId="{76D29B98-94A2-4204-A601-A7D7618A5448}" type="presOf" srcId="{C15F06AC-C129-4FA7-AD5F-1B7D10009C70}" destId="{5FD9FACA-44D5-471F-AFD0-A4765C944BF4}" srcOrd="0" destOrd="0" presId="urn:microsoft.com/office/officeart/2005/8/layout/cycle2"/>
    <dgm:cxn modelId="{E0D0049A-01F4-427B-8702-53A307ED0591}" type="presOf" srcId="{E92647D0-157D-4E77-B949-E744755AE314}" destId="{AAD0AB68-12BE-4A90-9D06-44998B42B4D6}" srcOrd="0" destOrd="0" presId="urn:microsoft.com/office/officeart/2005/8/layout/cycle2"/>
    <dgm:cxn modelId="{48CBC9A7-0F07-4FD6-A4A3-6F020E1EA4A9}" srcId="{CF522164-605B-4257-BF73-85311EC52C86}" destId="{AC0E0E6B-31D8-48B0-9B29-E0D9DE7DAFF0}" srcOrd="3" destOrd="0" parTransId="{C8018B85-0A4C-43B9-951A-190B2ACFF0CC}" sibTransId="{F2E65D1E-26F1-4235-A15D-ADCBE46CAC86}"/>
    <dgm:cxn modelId="{7E15FEAB-B1F1-484A-85A1-7F05AF3BB195}" type="presOf" srcId="{5483489E-31CE-4E84-932D-264FFB2112FF}" destId="{9E60D695-B581-4C82-B016-9D995D43ABDB}" srcOrd="1" destOrd="0" presId="urn:microsoft.com/office/officeart/2005/8/layout/cycle2"/>
    <dgm:cxn modelId="{78A364B5-2E9B-47BE-884E-37C64A5BA7EF}" type="presOf" srcId="{BD73AAC6-E66C-4F2C-907C-C2026E9BAF0D}" destId="{4BCE3DE8-6A4C-4031-B77E-77A3675646E7}" srcOrd="0" destOrd="0" presId="urn:microsoft.com/office/officeart/2005/8/layout/cycle2"/>
    <dgm:cxn modelId="{BF3DEABD-BACB-41CE-B747-B37A2C1A499B}" srcId="{CF522164-605B-4257-BF73-85311EC52C86}" destId="{D0217C26-C689-4E16-A56D-32EA9AE62B42}" srcOrd="1" destOrd="0" parTransId="{8E402921-5646-44E3-8B90-4F91EE759B10}" sibTransId="{5483489E-31CE-4E84-932D-264FFB2112FF}"/>
    <dgm:cxn modelId="{76338FC3-273F-42A5-ACD8-41D89E2E6A7B}" srcId="{CF522164-605B-4257-BF73-85311EC52C86}" destId="{E92647D0-157D-4E77-B949-E744755AE314}" srcOrd="4" destOrd="0" parTransId="{EB24AA9C-1314-4762-91F5-FC595899CC72}" sibTransId="{C15F06AC-C129-4FA7-AD5F-1B7D10009C70}"/>
    <dgm:cxn modelId="{74FFFDC6-D591-4B03-9CA8-DC597F8BF883}" type="presOf" srcId="{85E355B2-CEF3-4355-9305-E7520B615CF9}" destId="{538267EE-B43D-42CB-B0CF-0E409367988A}" srcOrd="0" destOrd="0" presId="urn:microsoft.com/office/officeart/2005/8/layout/cycle2"/>
    <dgm:cxn modelId="{299F37C8-8433-4927-AA52-36DB04CF8061}" type="presOf" srcId="{AC0E0E6B-31D8-48B0-9B29-E0D9DE7DAFF0}" destId="{9B20B87E-4071-4840-98A5-D3C4B23B43FA}" srcOrd="0" destOrd="0" presId="urn:microsoft.com/office/officeart/2005/8/layout/cycle2"/>
    <dgm:cxn modelId="{63C62BD1-F80A-4846-ACE1-265532477B03}" type="presOf" srcId="{CF522164-605B-4257-BF73-85311EC52C86}" destId="{8D119D0D-48EA-40D4-9119-B050F2885181}" srcOrd="0" destOrd="0" presId="urn:microsoft.com/office/officeart/2005/8/layout/cycle2"/>
    <dgm:cxn modelId="{328D10D5-0BBC-45F0-9FBD-F96D20264BB1}" type="presOf" srcId="{DC92170B-722F-489B-8244-E69F45F86CF6}" destId="{EBC11A8D-4F1D-4407-8424-AEADFB9E7716}" srcOrd="0" destOrd="0" presId="urn:microsoft.com/office/officeart/2005/8/layout/cycle2"/>
    <dgm:cxn modelId="{15A981ED-0F62-45FA-A84A-AD08D046927B}" srcId="{CF522164-605B-4257-BF73-85311EC52C86}" destId="{85E355B2-CEF3-4355-9305-E7520B615CF9}" srcOrd="0" destOrd="0" parTransId="{56E02127-2957-4AC3-A9AE-B8D9616AA38C}" sibTransId="{DC92170B-722F-489B-8244-E69F45F86CF6}"/>
    <dgm:cxn modelId="{02EAA3ED-96A3-4C93-BC4E-6155113F0172}" type="presOf" srcId="{F2E65D1E-26F1-4235-A15D-ADCBE46CAC86}" destId="{6406DEAA-226F-489E-BC30-F0FDED62D5F8}" srcOrd="0" destOrd="0" presId="urn:microsoft.com/office/officeart/2005/8/layout/cycle2"/>
    <dgm:cxn modelId="{2B3699F8-657A-4B13-A01E-AFF28A43DA92}" type="presOf" srcId="{B9D6F344-9CC8-4917-BF08-EE16B9A9F77B}" destId="{A3F3E94B-B4AF-4747-B591-D7EFB94BA208}" srcOrd="1" destOrd="0" presId="urn:microsoft.com/office/officeart/2005/8/layout/cycle2"/>
    <dgm:cxn modelId="{9B33A358-A7A5-43D6-87D8-E7C6A05DD93D}" type="presParOf" srcId="{8D119D0D-48EA-40D4-9119-B050F2885181}" destId="{538267EE-B43D-42CB-B0CF-0E409367988A}" srcOrd="0" destOrd="0" presId="urn:microsoft.com/office/officeart/2005/8/layout/cycle2"/>
    <dgm:cxn modelId="{98055397-5CA9-49EE-B454-A6A3FCDA70D7}" type="presParOf" srcId="{8D119D0D-48EA-40D4-9119-B050F2885181}" destId="{EBC11A8D-4F1D-4407-8424-AEADFB9E7716}" srcOrd="1" destOrd="0" presId="urn:microsoft.com/office/officeart/2005/8/layout/cycle2"/>
    <dgm:cxn modelId="{1BCECA2E-97E9-4594-8473-8AE2774023B3}" type="presParOf" srcId="{EBC11A8D-4F1D-4407-8424-AEADFB9E7716}" destId="{4595E9B0-5D9A-47FE-8262-37E20CD2414F}" srcOrd="0" destOrd="0" presId="urn:microsoft.com/office/officeart/2005/8/layout/cycle2"/>
    <dgm:cxn modelId="{B7B36FA5-2B99-4BD4-8CAF-1E8FBC80F040}" type="presParOf" srcId="{8D119D0D-48EA-40D4-9119-B050F2885181}" destId="{A2F6DEBB-EF00-46F5-AD9E-9155F966A6EC}" srcOrd="2" destOrd="0" presId="urn:microsoft.com/office/officeart/2005/8/layout/cycle2"/>
    <dgm:cxn modelId="{ED0EA8B1-384C-40AD-859D-E2D3530E9A8C}" type="presParOf" srcId="{8D119D0D-48EA-40D4-9119-B050F2885181}" destId="{B8F65796-5522-4375-BCB5-CC74BE7D7A27}" srcOrd="3" destOrd="0" presId="urn:microsoft.com/office/officeart/2005/8/layout/cycle2"/>
    <dgm:cxn modelId="{D7330542-C054-44B5-B74B-EB385AB8BE78}" type="presParOf" srcId="{B8F65796-5522-4375-BCB5-CC74BE7D7A27}" destId="{9E60D695-B581-4C82-B016-9D995D43ABDB}" srcOrd="0" destOrd="0" presId="urn:microsoft.com/office/officeart/2005/8/layout/cycle2"/>
    <dgm:cxn modelId="{76B06470-0470-46A1-AD1D-907557EE0059}" type="presParOf" srcId="{8D119D0D-48EA-40D4-9119-B050F2885181}" destId="{4BCE3DE8-6A4C-4031-B77E-77A3675646E7}" srcOrd="4" destOrd="0" presId="urn:microsoft.com/office/officeart/2005/8/layout/cycle2"/>
    <dgm:cxn modelId="{45293160-0C1F-4AB9-B2CB-3439AE9E604F}" type="presParOf" srcId="{8D119D0D-48EA-40D4-9119-B050F2885181}" destId="{CCBB8BDF-0439-4039-B1F5-89ABAD884B41}" srcOrd="5" destOrd="0" presId="urn:microsoft.com/office/officeart/2005/8/layout/cycle2"/>
    <dgm:cxn modelId="{FC769363-257C-4D64-871E-03FBEE09554B}" type="presParOf" srcId="{CCBB8BDF-0439-4039-B1F5-89ABAD884B41}" destId="{A3F3E94B-B4AF-4747-B591-D7EFB94BA208}" srcOrd="0" destOrd="0" presId="urn:microsoft.com/office/officeart/2005/8/layout/cycle2"/>
    <dgm:cxn modelId="{CA994E48-239E-46BC-98D0-BA0B2E596646}" type="presParOf" srcId="{8D119D0D-48EA-40D4-9119-B050F2885181}" destId="{9B20B87E-4071-4840-98A5-D3C4B23B43FA}" srcOrd="6" destOrd="0" presId="urn:microsoft.com/office/officeart/2005/8/layout/cycle2"/>
    <dgm:cxn modelId="{D7EB1B00-8836-46CD-B454-DBE2C98A1D9A}" type="presParOf" srcId="{8D119D0D-48EA-40D4-9119-B050F2885181}" destId="{6406DEAA-226F-489E-BC30-F0FDED62D5F8}" srcOrd="7" destOrd="0" presId="urn:microsoft.com/office/officeart/2005/8/layout/cycle2"/>
    <dgm:cxn modelId="{6815CB4D-ABA7-4B18-82EC-E86DF404078B}" type="presParOf" srcId="{6406DEAA-226F-489E-BC30-F0FDED62D5F8}" destId="{498C364F-3E79-4EAC-9CB1-ABA18FF03EA0}" srcOrd="0" destOrd="0" presId="urn:microsoft.com/office/officeart/2005/8/layout/cycle2"/>
    <dgm:cxn modelId="{ED9E26AC-FE44-4872-85CA-8531747AD780}" type="presParOf" srcId="{8D119D0D-48EA-40D4-9119-B050F2885181}" destId="{AAD0AB68-12BE-4A90-9D06-44998B42B4D6}" srcOrd="8" destOrd="0" presId="urn:microsoft.com/office/officeart/2005/8/layout/cycle2"/>
    <dgm:cxn modelId="{BFEC3E1B-600A-4130-94EF-43EAF87CBB86}" type="presParOf" srcId="{8D119D0D-48EA-40D4-9119-B050F2885181}" destId="{5FD9FACA-44D5-471F-AFD0-A4765C944BF4}" srcOrd="9" destOrd="0" presId="urn:microsoft.com/office/officeart/2005/8/layout/cycle2"/>
    <dgm:cxn modelId="{354FCA75-DDF0-4702-AD91-A0A03897BFED}" type="presParOf" srcId="{5FD9FACA-44D5-471F-AFD0-A4765C944BF4}" destId="{56375CC4-6603-4491-9470-2F3DF4AA2F95}"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267EE-B43D-42CB-B0CF-0E409367988A}">
      <dsp:nvSpPr>
        <dsp:cNvPr id="0" name=""/>
        <dsp:cNvSpPr/>
      </dsp:nvSpPr>
      <dsp:spPr>
        <a:xfrm>
          <a:off x="1115116" y="118"/>
          <a:ext cx="628038" cy="628038"/>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IN" sz="500" b="1" kern="1200" dirty="0">
              <a:solidFill>
                <a:schemeClr val="tx1"/>
              </a:solidFill>
            </a:rPr>
            <a:t>1. Madison</a:t>
          </a:r>
        </a:p>
      </dsp:txBody>
      <dsp:txXfrm>
        <a:off x="1207090" y="92092"/>
        <a:ext cx="444090" cy="444090"/>
      </dsp:txXfrm>
    </dsp:sp>
    <dsp:sp modelId="{EBC11A8D-4F1D-4407-8424-AEADFB9E7716}">
      <dsp:nvSpPr>
        <dsp:cNvPr id="0" name=""/>
        <dsp:cNvSpPr/>
      </dsp:nvSpPr>
      <dsp:spPr>
        <a:xfrm rot="2160000">
          <a:off x="1723305" y="482532"/>
          <a:ext cx="166953" cy="211962"/>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728088" y="510204"/>
        <a:ext cx="116867" cy="127178"/>
      </dsp:txXfrm>
    </dsp:sp>
    <dsp:sp modelId="{A2F6DEBB-EF00-46F5-AD9E-9155F966A6EC}">
      <dsp:nvSpPr>
        <dsp:cNvPr id="0" name=""/>
        <dsp:cNvSpPr/>
      </dsp:nvSpPr>
      <dsp:spPr>
        <a:xfrm>
          <a:off x="1878055" y="554426"/>
          <a:ext cx="628038" cy="628038"/>
        </a:xfrm>
        <a:prstGeom prst="ellips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IN" sz="500" b="1" kern="1200" dirty="0">
              <a:solidFill>
                <a:schemeClr val="tx1"/>
              </a:solidFill>
            </a:rPr>
            <a:t>4 New York</a:t>
          </a:r>
        </a:p>
      </dsp:txBody>
      <dsp:txXfrm>
        <a:off x="1970029" y="646400"/>
        <a:ext cx="444090" cy="444090"/>
      </dsp:txXfrm>
    </dsp:sp>
    <dsp:sp modelId="{B8F65796-5522-4375-BCB5-CC74BE7D7A27}">
      <dsp:nvSpPr>
        <dsp:cNvPr id="0" name=""/>
        <dsp:cNvSpPr/>
      </dsp:nvSpPr>
      <dsp:spPr>
        <a:xfrm rot="6346181">
          <a:off x="1987406" y="1205021"/>
          <a:ext cx="159379" cy="211962"/>
        </a:xfrm>
        <a:prstGeom prst="rightArrow">
          <a:avLst>
            <a:gd name="adj1" fmla="val 60000"/>
            <a:gd name="adj2" fmla="val 5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2017810" y="1224406"/>
        <a:ext cx="111565" cy="127178"/>
      </dsp:txXfrm>
    </dsp:sp>
    <dsp:sp modelId="{4BCE3DE8-6A4C-4031-B77E-77A3675646E7}">
      <dsp:nvSpPr>
        <dsp:cNvPr id="0" name=""/>
        <dsp:cNvSpPr/>
      </dsp:nvSpPr>
      <dsp:spPr>
        <a:xfrm>
          <a:off x="1567884" y="1451433"/>
          <a:ext cx="741750" cy="628038"/>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IN" sz="500" b="1" kern="1200" dirty="0">
              <a:solidFill>
                <a:schemeClr val="tx1"/>
              </a:solidFill>
            </a:rPr>
            <a:t>5. Philadelphia</a:t>
          </a:r>
        </a:p>
      </dsp:txBody>
      <dsp:txXfrm>
        <a:off x="1676511" y="1543407"/>
        <a:ext cx="524496" cy="444090"/>
      </dsp:txXfrm>
    </dsp:sp>
    <dsp:sp modelId="{CCBB8BDF-0439-4039-B1F5-89ABAD884B41}">
      <dsp:nvSpPr>
        <dsp:cNvPr id="0" name=""/>
        <dsp:cNvSpPr/>
      </dsp:nvSpPr>
      <dsp:spPr>
        <a:xfrm rot="10800415">
          <a:off x="1345695" y="1659409"/>
          <a:ext cx="157013" cy="211962"/>
        </a:xfrm>
        <a:prstGeom prst="righ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1392799" y="1701804"/>
        <a:ext cx="109909" cy="127178"/>
      </dsp:txXfrm>
    </dsp:sp>
    <dsp:sp modelId="{9B20B87E-4071-4840-98A5-D3C4B23B43FA}">
      <dsp:nvSpPr>
        <dsp:cNvPr id="0" name=""/>
        <dsp:cNvSpPr/>
      </dsp:nvSpPr>
      <dsp:spPr>
        <a:xfrm>
          <a:off x="643593" y="1451315"/>
          <a:ext cx="628038" cy="628038"/>
        </a:xfrm>
        <a:prstGeom prst="ellips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IN" sz="500" b="1" kern="1200" dirty="0">
              <a:solidFill>
                <a:schemeClr val="tx1"/>
              </a:solidFill>
            </a:rPr>
            <a:t>3. Cincinnati</a:t>
          </a:r>
        </a:p>
      </dsp:txBody>
      <dsp:txXfrm>
        <a:off x="735567" y="1543289"/>
        <a:ext cx="444090" cy="444090"/>
      </dsp:txXfrm>
    </dsp:sp>
    <dsp:sp modelId="{6406DEAA-226F-489E-BC30-F0FDED62D5F8}">
      <dsp:nvSpPr>
        <dsp:cNvPr id="0" name=""/>
        <dsp:cNvSpPr/>
      </dsp:nvSpPr>
      <dsp:spPr>
        <a:xfrm rot="15120000">
          <a:off x="729887" y="1215402"/>
          <a:ext cx="166953" cy="211962"/>
        </a:xfrm>
        <a:prstGeom prst="rightArrow">
          <a:avLst>
            <a:gd name="adj1" fmla="val 60000"/>
            <a:gd name="adj2" fmla="val 5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762669" y="1281611"/>
        <a:ext cx="116867" cy="127178"/>
      </dsp:txXfrm>
    </dsp:sp>
    <dsp:sp modelId="{AAD0AB68-12BE-4A90-9D06-44998B42B4D6}">
      <dsp:nvSpPr>
        <dsp:cNvPr id="0" name=""/>
        <dsp:cNvSpPr/>
      </dsp:nvSpPr>
      <dsp:spPr>
        <a:xfrm>
          <a:off x="352177" y="554426"/>
          <a:ext cx="628038" cy="628038"/>
        </a:xfrm>
        <a:prstGeom prst="ellips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IN" sz="500" b="1" kern="1200" dirty="0">
              <a:solidFill>
                <a:schemeClr val="tx1"/>
              </a:solidFill>
            </a:rPr>
            <a:t>2. Chicago</a:t>
          </a:r>
        </a:p>
      </dsp:txBody>
      <dsp:txXfrm>
        <a:off x="444151" y="646400"/>
        <a:ext cx="444090" cy="444090"/>
      </dsp:txXfrm>
    </dsp:sp>
    <dsp:sp modelId="{5FD9FACA-44D5-471F-AFD0-A4765C944BF4}">
      <dsp:nvSpPr>
        <dsp:cNvPr id="0" name=""/>
        <dsp:cNvSpPr/>
      </dsp:nvSpPr>
      <dsp:spPr>
        <a:xfrm rot="19440000">
          <a:off x="960366" y="488087"/>
          <a:ext cx="166953" cy="211962"/>
        </a:xfrm>
        <a:prstGeom prst="rightArrow">
          <a:avLst>
            <a:gd name="adj1" fmla="val 60000"/>
            <a:gd name="adj2" fmla="val 5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965149" y="545199"/>
        <a:ext cx="116867" cy="12717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5"/>
        <p:cNvGrpSpPr/>
        <p:nvPr/>
      </p:nvGrpSpPr>
      <p:grpSpPr>
        <a:xfrm>
          <a:off x="0" y="0"/>
          <a:ext cx="0" cy="0"/>
          <a:chOff x="0" y="0"/>
          <a:chExt cx="0" cy="0"/>
        </a:xfrm>
      </p:grpSpPr>
      <p:sp>
        <p:nvSpPr>
          <p:cNvPr id="3326" name="Google Shape;3326;g953a0f0b50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7" name="Google Shape;3327;g953a0f0b50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58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9"/>
        <p:cNvGrpSpPr/>
        <p:nvPr/>
      </p:nvGrpSpPr>
      <p:grpSpPr>
        <a:xfrm>
          <a:off x="0" y="0"/>
          <a:ext cx="0" cy="0"/>
          <a:chOff x="0" y="0"/>
          <a:chExt cx="0" cy="0"/>
        </a:xfrm>
      </p:grpSpPr>
      <p:sp>
        <p:nvSpPr>
          <p:cNvPr id="6440" name="Google Shape;6440;g953a0f0b50_0_9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1" name="Google Shape;6441;g953a0f0b50_0_9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49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953a0f0b50_0_9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953a0f0b50_0_9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97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5"/>
        <p:cNvGrpSpPr/>
        <p:nvPr/>
      </p:nvGrpSpPr>
      <p:grpSpPr>
        <a:xfrm>
          <a:off x="0" y="0"/>
          <a:ext cx="0" cy="0"/>
          <a:chOff x="0" y="0"/>
          <a:chExt cx="0" cy="0"/>
        </a:xfrm>
      </p:grpSpPr>
      <p:sp>
        <p:nvSpPr>
          <p:cNvPr id="3326" name="Google Shape;3326;g953a0f0b50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7" name="Google Shape;3327;g953a0f0b50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6527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953a0f0b50_0_9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953a0f0b50_0_9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068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53a0f0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53a0f0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2300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5"/>
        <p:cNvGrpSpPr/>
        <p:nvPr/>
      </p:nvGrpSpPr>
      <p:grpSpPr>
        <a:xfrm>
          <a:off x="0" y="0"/>
          <a:ext cx="0" cy="0"/>
          <a:chOff x="0" y="0"/>
          <a:chExt cx="0" cy="0"/>
        </a:xfrm>
      </p:grpSpPr>
      <p:sp>
        <p:nvSpPr>
          <p:cNvPr id="3326" name="Google Shape;3326;g953a0f0b50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7" name="Google Shape;3327;g953a0f0b50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63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5"/>
        <p:cNvGrpSpPr/>
        <p:nvPr/>
      </p:nvGrpSpPr>
      <p:grpSpPr>
        <a:xfrm>
          <a:off x="0" y="0"/>
          <a:ext cx="0" cy="0"/>
          <a:chOff x="0" y="0"/>
          <a:chExt cx="0" cy="0"/>
        </a:xfrm>
      </p:grpSpPr>
      <p:sp>
        <p:nvSpPr>
          <p:cNvPr id="3326" name="Google Shape;3326;g953a0f0b50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7" name="Google Shape;3327;g953a0f0b50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7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hyperlink" Target="https://svgsilh.com/e91e63/image/1710300.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openclipart.org/detail/168896/factory-machine" TargetMode="Externa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hyperlink" Target="http://pixabay.com/en/magic-wand-stars-magical-magician-40641/"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en.wikipedia.org/wiki/Travelling_salesman_probl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p:nvPr/>
        </p:nvSpPr>
        <p:spPr>
          <a:xfrm>
            <a:off x="5092634" y="1399473"/>
            <a:ext cx="3479400" cy="151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3600" b="1" dirty="0">
                <a:latin typeface="Fira Sans"/>
                <a:ea typeface="Fira Sans"/>
                <a:cs typeface="Fira Sans"/>
                <a:sym typeface="Fira Sans"/>
              </a:rPr>
              <a:t>Optimizing Tour Routes</a:t>
            </a:r>
            <a:endParaRPr sz="3600" b="1" dirty="0">
              <a:solidFill>
                <a:srgbClr val="000000"/>
              </a:solidFill>
              <a:latin typeface="Fira Sans"/>
              <a:ea typeface="Fira Sans"/>
              <a:cs typeface="Fira Sans"/>
              <a:sym typeface="Fira Sans"/>
            </a:endParaRPr>
          </a:p>
        </p:txBody>
      </p:sp>
      <p:sp>
        <p:nvSpPr>
          <p:cNvPr id="59" name="Google Shape;59;p15"/>
          <p:cNvSpPr txBox="1"/>
          <p:nvPr/>
        </p:nvSpPr>
        <p:spPr>
          <a:xfrm>
            <a:off x="5857081" y="2686857"/>
            <a:ext cx="2686830" cy="889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IN" sz="1600" dirty="0">
                <a:solidFill>
                  <a:srgbClr val="000000"/>
                </a:solidFill>
                <a:latin typeface="Fira Sans"/>
                <a:ea typeface="Fira Sans"/>
                <a:cs typeface="Fira Sans"/>
                <a:sym typeface="Fira Sans"/>
              </a:rPr>
              <a:t>Prescriptive Modelling and Optimization : GENBUS 730</a:t>
            </a:r>
            <a:endParaRPr sz="1600" dirty="0">
              <a:solidFill>
                <a:srgbClr val="000000"/>
              </a:solidFill>
              <a:latin typeface="Fira Sans"/>
              <a:ea typeface="Fira Sans"/>
              <a:cs typeface="Fira Sans"/>
              <a:sym typeface="Fira Sans"/>
            </a:endParaRPr>
          </a:p>
        </p:txBody>
      </p:sp>
      <p:sp>
        <p:nvSpPr>
          <p:cNvPr id="60" name="Google Shape;60;p15"/>
          <p:cNvSpPr/>
          <p:nvPr/>
        </p:nvSpPr>
        <p:spPr>
          <a:xfrm>
            <a:off x="1252197" y="3101587"/>
            <a:ext cx="3301698" cy="1618312"/>
          </a:xfrm>
          <a:custGeom>
            <a:avLst/>
            <a:gdLst/>
            <a:ahLst/>
            <a:cxnLst/>
            <a:rect l="l" t="t" r="r" b="b"/>
            <a:pathLst>
              <a:path w="56420" h="27654" extrusionOk="0">
                <a:moveTo>
                  <a:pt x="43777" y="0"/>
                </a:moveTo>
                <a:lnTo>
                  <a:pt x="43777" y="5"/>
                </a:lnTo>
                <a:lnTo>
                  <a:pt x="36329" y="5"/>
                </a:lnTo>
                <a:lnTo>
                  <a:pt x="36329" y="29"/>
                </a:lnTo>
                <a:lnTo>
                  <a:pt x="33620" y="29"/>
                </a:lnTo>
                <a:lnTo>
                  <a:pt x="33620" y="51"/>
                </a:lnTo>
                <a:lnTo>
                  <a:pt x="31472" y="51"/>
                </a:lnTo>
                <a:lnTo>
                  <a:pt x="31472" y="29"/>
                </a:lnTo>
                <a:lnTo>
                  <a:pt x="25201" y="29"/>
                </a:lnTo>
                <a:lnTo>
                  <a:pt x="25201" y="64"/>
                </a:lnTo>
                <a:lnTo>
                  <a:pt x="21829" y="64"/>
                </a:lnTo>
                <a:lnTo>
                  <a:pt x="21829" y="29"/>
                </a:lnTo>
                <a:lnTo>
                  <a:pt x="21829" y="5"/>
                </a:lnTo>
                <a:lnTo>
                  <a:pt x="19087" y="5"/>
                </a:lnTo>
                <a:lnTo>
                  <a:pt x="19087" y="29"/>
                </a:lnTo>
                <a:lnTo>
                  <a:pt x="16289" y="29"/>
                </a:lnTo>
                <a:lnTo>
                  <a:pt x="16289" y="64"/>
                </a:lnTo>
                <a:lnTo>
                  <a:pt x="14170" y="64"/>
                </a:lnTo>
                <a:lnTo>
                  <a:pt x="14170" y="29"/>
                </a:lnTo>
                <a:lnTo>
                  <a:pt x="5434" y="29"/>
                </a:lnTo>
                <a:lnTo>
                  <a:pt x="5434" y="64"/>
                </a:lnTo>
                <a:lnTo>
                  <a:pt x="5017" y="64"/>
                </a:lnTo>
                <a:lnTo>
                  <a:pt x="5017" y="29"/>
                </a:lnTo>
                <a:lnTo>
                  <a:pt x="0" y="29"/>
                </a:lnTo>
                <a:lnTo>
                  <a:pt x="0" y="4458"/>
                </a:lnTo>
                <a:lnTo>
                  <a:pt x="1067" y="4458"/>
                </a:lnTo>
                <a:lnTo>
                  <a:pt x="1067" y="5395"/>
                </a:lnTo>
                <a:lnTo>
                  <a:pt x="3178" y="5395"/>
                </a:lnTo>
                <a:lnTo>
                  <a:pt x="3178" y="8425"/>
                </a:lnTo>
                <a:lnTo>
                  <a:pt x="5434" y="8425"/>
                </a:lnTo>
                <a:lnTo>
                  <a:pt x="5434" y="11559"/>
                </a:lnTo>
                <a:lnTo>
                  <a:pt x="6506" y="11559"/>
                </a:lnTo>
                <a:cubicBezTo>
                  <a:pt x="6506" y="11634"/>
                  <a:pt x="6583" y="11695"/>
                  <a:pt x="6677" y="11695"/>
                </a:cubicBezTo>
                <a:lnTo>
                  <a:pt x="6867" y="11695"/>
                </a:lnTo>
                <a:lnTo>
                  <a:pt x="6867" y="16364"/>
                </a:lnTo>
                <a:lnTo>
                  <a:pt x="7048" y="16364"/>
                </a:lnTo>
                <a:lnTo>
                  <a:pt x="7048" y="11695"/>
                </a:lnTo>
                <a:lnTo>
                  <a:pt x="7237" y="11695"/>
                </a:lnTo>
                <a:cubicBezTo>
                  <a:pt x="7332" y="11695"/>
                  <a:pt x="7409" y="11634"/>
                  <a:pt x="7409" y="11559"/>
                </a:cubicBezTo>
                <a:lnTo>
                  <a:pt x="9802" y="11559"/>
                </a:lnTo>
                <a:lnTo>
                  <a:pt x="9802" y="11570"/>
                </a:lnTo>
                <a:lnTo>
                  <a:pt x="12110" y="11570"/>
                </a:lnTo>
                <a:lnTo>
                  <a:pt x="12110" y="14048"/>
                </a:lnTo>
                <a:lnTo>
                  <a:pt x="12758" y="14048"/>
                </a:lnTo>
                <a:lnTo>
                  <a:pt x="12758" y="16217"/>
                </a:lnTo>
                <a:lnTo>
                  <a:pt x="13407" y="16217"/>
                </a:lnTo>
                <a:lnTo>
                  <a:pt x="13407" y="17633"/>
                </a:lnTo>
                <a:lnTo>
                  <a:pt x="14156" y="17633"/>
                </a:lnTo>
                <a:lnTo>
                  <a:pt x="14156" y="18686"/>
                </a:lnTo>
                <a:lnTo>
                  <a:pt x="16492" y="18686"/>
                </a:lnTo>
                <a:lnTo>
                  <a:pt x="16492" y="17633"/>
                </a:lnTo>
                <a:lnTo>
                  <a:pt x="17241" y="17633"/>
                </a:lnTo>
                <a:lnTo>
                  <a:pt x="17241" y="16217"/>
                </a:lnTo>
                <a:lnTo>
                  <a:pt x="17890" y="16217"/>
                </a:lnTo>
                <a:lnTo>
                  <a:pt x="17890" y="14048"/>
                </a:lnTo>
                <a:lnTo>
                  <a:pt x="18538" y="14048"/>
                </a:lnTo>
                <a:lnTo>
                  <a:pt x="18538" y="8728"/>
                </a:lnTo>
                <a:lnTo>
                  <a:pt x="19317" y="8728"/>
                </a:lnTo>
                <a:lnTo>
                  <a:pt x="19317" y="14048"/>
                </a:lnTo>
                <a:lnTo>
                  <a:pt x="19691" y="14048"/>
                </a:lnTo>
                <a:lnTo>
                  <a:pt x="19691" y="15233"/>
                </a:lnTo>
                <a:lnTo>
                  <a:pt x="21163" y="15233"/>
                </a:lnTo>
                <a:lnTo>
                  <a:pt x="21163" y="14048"/>
                </a:lnTo>
                <a:lnTo>
                  <a:pt x="21510" y="14048"/>
                </a:lnTo>
                <a:lnTo>
                  <a:pt x="21510" y="11695"/>
                </a:lnTo>
                <a:lnTo>
                  <a:pt x="25199" y="11695"/>
                </a:lnTo>
                <a:lnTo>
                  <a:pt x="25199" y="15086"/>
                </a:lnTo>
                <a:lnTo>
                  <a:pt x="26562" y="15086"/>
                </a:lnTo>
                <a:lnTo>
                  <a:pt x="26562" y="16206"/>
                </a:lnTo>
                <a:cubicBezTo>
                  <a:pt x="26562" y="16330"/>
                  <a:pt x="26690" y="16433"/>
                  <a:pt x="26849" y="16433"/>
                </a:cubicBezTo>
                <a:lnTo>
                  <a:pt x="29263" y="16433"/>
                </a:lnTo>
                <a:lnTo>
                  <a:pt x="29263" y="20633"/>
                </a:lnTo>
                <a:lnTo>
                  <a:pt x="29263" y="22518"/>
                </a:lnTo>
                <a:lnTo>
                  <a:pt x="32812" y="22518"/>
                </a:lnTo>
                <a:lnTo>
                  <a:pt x="32898" y="27654"/>
                </a:lnTo>
                <a:lnTo>
                  <a:pt x="33244" y="27654"/>
                </a:lnTo>
                <a:lnTo>
                  <a:pt x="33329" y="22518"/>
                </a:lnTo>
                <a:lnTo>
                  <a:pt x="35234" y="22518"/>
                </a:lnTo>
                <a:lnTo>
                  <a:pt x="35234" y="20633"/>
                </a:lnTo>
                <a:lnTo>
                  <a:pt x="35234" y="15805"/>
                </a:lnTo>
                <a:lnTo>
                  <a:pt x="35234" y="15463"/>
                </a:lnTo>
                <a:lnTo>
                  <a:pt x="35234" y="13430"/>
                </a:lnTo>
                <a:lnTo>
                  <a:pt x="35234" y="13087"/>
                </a:lnTo>
                <a:lnTo>
                  <a:pt x="35234" y="8014"/>
                </a:lnTo>
                <a:lnTo>
                  <a:pt x="35922" y="8014"/>
                </a:lnTo>
                <a:lnTo>
                  <a:pt x="35922" y="13201"/>
                </a:lnTo>
                <a:lnTo>
                  <a:pt x="38723" y="13201"/>
                </a:lnTo>
                <a:lnTo>
                  <a:pt x="38723" y="10887"/>
                </a:lnTo>
                <a:lnTo>
                  <a:pt x="42415" y="10887"/>
                </a:lnTo>
                <a:lnTo>
                  <a:pt x="42415" y="8357"/>
                </a:lnTo>
                <a:lnTo>
                  <a:pt x="44605" y="8357"/>
                </a:lnTo>
                <a:lnTo>
                  <a:pt x="44605" y="7894"/>
                </a:lnTo>
                <a:lnTo>
                  <a:pt x="44734" y="7894"/>
                </a:lnTo>
                <a:lnTo>
                  <a:pt x="44734" y="7584"/>
                </a:lnTo>
                <a:lnTo>
                  <a:pt x="44605" y="7584"/>
                </a:lnTo>
                <a:lnTo>
                  <a:pt x="44605" y="3773"/>
                </a:lnTo>
                <a:lnTo>
                  <a:pt x="45152" y="3773"/>
                </a:lnTo>
                <a:lnTo>
                  <a:pt x="45152" y="12881"/>
                </a:lnTo>
                <a:lnTo>
                  <a:pt x="45152" y="13201"/>
                </a:lnTo>
                <a:lnTo>
                  <a:pt x="45008" y="13201"/>
                </a:lnTo>
                <a:lnTo>
                  <a:pt x="45008" y="13396"/>
                </a:lnTo>
                <a:lnTo>
                  <a:pt x="45152" y="13396"/>
                </a:lnTo>
                <a:lnTo>
                  <a:pt x="45152" y="13761"/>
                </a:lnTo>
                <a:cubicBezTo>
                  <a:pt x="45152" y="13837"/>
                  <a:pt x="45230" y="13898"/>
                  <a:pt x="45325" y="13898"/>
                </a:cubicBezTo>
                <a:cubicBezTo>
                  <a:pt x="45419" y="13898"/>
                  <a:pt x="45498" y="13837"/>
                  <a:pt x="45498" y="13761"/>
                </a:cubicBezTo>
                <a:lnTo>
                  <a:pt x="45498" y="13396"/>
                </a:lnTo>
                <a:lnTo>
                  <a:pt x="46042" y="13396"/>
                </a:lnTo>
                <a:lnTo>
                  <a:pt x="46042" y="15781"/>
                </a:lnTo>
                <a:lnTo>
                  <a:pt x="46042" y="16283"/>
                </a:lnTo>
                <a:lnTo>
                  <a:pt x="45900" y="16283"/>
                </a:lnTo>
                <a:lnTo>
                  <a:pt x="45900" y="16432"/>
                </a:lnTo>
                <a:lnTo>
                  <a:pt x="46042" y="16432"/>
                </a:lnTo>
                <a:lnTo>
                  <a:pt x="46042" y="16660"/>
                </a:lnTo>
                <a:cubicBezTo>
                  <a:pt x="46042" y="16735"/>
                  <a:pt x="46119" y="16796"/>
                  <a:pt x="46214" y="16796"/>
                </a:cubicBezTo>
                <a:cubicBezTo>
                  <a:pt x="46310" y="16796"/>
                  <a:pt x="46386" y="16735"/>
                  <a:pt x="46386" y="16660"/>
                </a:cubicBezTo>
                <a:lnTo>
                  <a:pt x="46386" y="16432"/>
                </a:lnTo>
                <a:lnTo>
                  <a:pt x="46563" y="16432"/>
                </a:lnTo>
                <a:lnTo>
                  <a:pt x="47659" y="19102"/>
                </a:lnTo>
                <a:lnTo>
                  <a:pt x="48755" y="16432"/>
                </a:lnTo>
                <a:lnTo>
                  <a:pt x="48932" y="16432"/>
                </a:lnTo>
                <a:lnTo>
                  <a:pt x="48932" y="16660"/>
                </a:lnTo>
                <a:cubicBezTo>
                  <a:pt x="48932" y="16735"/>
                  <a:pt x="49010" y="16796"/>
                  <a:pt x="49105" y="16796"/>
                </a:cubicBezTo>
                <a:cubicBezTo>
                  <a:pt x="49199" y="16796"/>
                  <a:pt x="49277" y="16735"/>
                  <a:pt x="49277" y="16660"/>
                </a:cubicBezTo>
                <a:lnTo>
                  <a:pt x="49277" y="16432"/>
                </a:lnTo>
                <a:lnTo>
                  <a:pt x="49468" y="16432"/>
                </a:lnTo>
                <a:lnTo>
                  <a:pt x="49468" y="16283"/>
                </a:lnTo>
                <a:lnTo>
                  <a:pt x="49277" y="16283"/>
                </a:lnTo>
                <a:lnTo>
                  <a:pt x="49277" y="15781"/>
                </a:lnTo>
                <a:lnTo>
                  <a:pt x="49277" y="13396"/>
                </a:lnTo>
                <a:lnTo>
                  <a:pt x="49821" y="13396"/>
                </a:lnTo>
                <a:lnTo>
                  <a:pt x="49821" y="13761"/>
                </a:lnTo>
                <a:cubicBezTo>
                  <a:pt x="49821" y="13837"/>
                  <a:pt x="49899" y="13898"/>
                  <a:pt x="49993" y="13898"/>
                </a:cubicBezTo>
                <a:cubicBezTo>
                  <a:pt x="50089" y="13898"/>
                  <a:pt x="50166" y="13837"/>
                  <a:pt x="50166" y="13761"/>
                </a:cubicBezTo>
                <a:lnTo>
                  <a:pt x="50166" y="13396"/>
                </a:lnTo>
                <a:lnTo>
                  <a:pt x="50310" y="13396"/>
                </a:lnTo>
                <a:lnTo>
                  <a:pt x="50310" y="13201"/>
                </a:lnTo>
                <a:lnTo>
                  <a:pt x="50166" y="13201"/>
                </a:lnTo>
                <a:lnTo>
                  <a:pt x="50166" y="12881"/>
                </a:lnTo>
                <a:lnTo>
                  <a:pt x="50166" y="6719"/>
                </a:lnTo>
                <a:cubicBezTo>
                  <a:pt x="50182" y="6717"/>
                  <a:pt x="50200" y="6716"/>
                  <a:pt x="50215" y="6715"/>
                </a:cubicBezTo>
                <a:cubicBezTo>
                  <a:pt x="50249" y="6712"/>
                  <a:pt x="50284" y="6710"/>
                  <a:pt x="50318" y="6706"/>
                </a:cubicBezTo>
                <a:cubicBezTo>
                  <a:pt x="50340" y="6704"/>
                  <a:pt x="50360" y="6701"/>
                  <a:pt x="50382" y="6698"/>
                </a:cubicBezTo>
                <a:cubicBezTo>
                  <a:pt x="50412" y="6695"/>
                  <a:pt x="50441" y="6691"/>
                  <a:pt x="50471" y="6686"/>
                </a:cubicBezTo>
                <a:cubicBezTo>
                  <a:pt x="50493" y="6682"/>
                  <a:pt x="50515" y="6678"/>
                  <a:pt x="50538" y="6672"/>
                </a:cubicBezTo>
                <a:cubicBezTo>
                  <a:pt x="50564" y="6667"/>
                  <a:pt x="50591" y="6662"/>
                  <a:pt x="50616" y="6657"/>
                </a:cubicBezTo>
                <a:cubicBezTo>
                  <a:pt x="50639" y="6653"/>
                  <a:pt x="50662" y="6646"/>
                  <a:pt x="50685" y="6641"/>
                </a:cubicBezTo>
                <a:cubicBezTo>
                  <a:pt x="50708" y="6635"/>
                  <a:pt x="50732" y="6629"/>
                  <a:pt x="50753" y="6623"/>
                </a:cubicBezTo>
                <a:cubicBezTo>
                  <a:pt x="50777" y="6616"/>
                  <a:pt x="50800" y="6609"/>
                  <a:pt x="50823" y="6602"/>
                </a:cubicBezTo>
                <a:cubicBezTo>
                  <a:pt x="50843" y="6595"/>
                  <a:pt x="50863" y="6589"/>
                  <a:pt x="50882" y="6582"/>
                </a:cubicBezTo>
                <a:cubicBezTo>
                  <a:pt x="50907" y="6573"/>
                  <a:pt x="50929" y="6565"/>
                  <a:pt x="50954" y="6557"/>
                </a:cubicBezTo>
                <a:cubicBezTo>
                  <a:pt x="50970" y="6551"/>
                  <a:pt x="50988" y="6544"/>
                  <a:pt x="51004" y="6536"/>
                </a:cubicBezTo>
                <a:cubicBezTo>
                  <a:pt x="51028" y="6526"/>
                  <a:pt x="51052" y="6516"/>
                  <a:pt x="51076" y="6504"/>
                </a:cubicBezTo>
                <a:lnTo>
                  <a:pt x="51113" y="6485"/>
                </a:lnTo>
                <a:cubicBezTo>
                  <a:pt x="51138" y="6472"/>
                  <a:pt x="51164" y="6460"/>
                  <a:pt x="51187" y="6446"/>
                </a:cubicBezTo>
                <a:lnTo>
                  <a:pt x="51214" y="6431"/>
                </a:lnTo>
                <a:cubicBezTo>
                  <a:pt x="51239" y="6416"/>
                  <a:pt x="51265" y="6400"/>
                  <a:pt x="51287" y="6384"/>
                </a:cubicBezTo>
                <a:cubicBezTo>
                  <a:pt x="51292" y="6382"/>
                  <a:pt x="51295" y="6379"/>
                  <a:pt x="51298" y="6376"/>
                </a:cubicBezTo>
                <a:cubicBezTo>
                  <a:pt x="51475" y="6253"/>
                  <a:pt x="51592" y="6104"/>
                  <a:pt x="51629" y="5941"/>
                </a:cubicBezTo>
                <a:lnTo>
                  <a:pt x="51665" y="5941"/>
                </a:lnTo>
                <a:cubicBezTo>
                  <a:pt x="51748" y="5941"/>
                  <a:pt x="51815" y="5888"/>
                  <a:pt x="51815" y="5821"/>
                </a:cubicBezTo>
                <a:cubicBezTo>
                  <a:pt x="51815" y="5755"/>
                  <a:pt x="51748" y="5701"/>
                  <a:pt x="51665" y="5701"/>
                </a:cubicBezTo>
                <a:lnTo>
                  <a:pt x="51644" y="5701"/>
                </a:lnTo>
                <a:lnTo>
                  <a:pt x="51644" y="3773"/>
                </a:lnTo>
                <a:lnTo>
                  <a:pt x="51644" y="3007"/>
                </a:lnTo>
                <a:lnTo>
                  <a:pt x="53654" y="3007"/>
                </a:lnTo>
                <a:lnTo>
                  <a:pt x="53654" y="4336"/>
                </a:lnTo>
                <a:lnTo>
                  <a:pt x="54004" y="4336"/>
                </a:lnTo>
                <a:cubicBezTo>
                  <a:pt x="53998" y="4348"/>
                  <a:pt x="53994" y="4361"/>
                  <a:pt x="53994" y="4374"/>
                </a:cubicBezTo>
                <a:cubicBezTo>
                  <a:pt x="53994" y="4434"/>
                  <a:pt x="54055" y="4482"/>
                  <a:pt x="54130" y="4482"/>
                </a:cubicBezTo>
                <a:lnTo>
                  <a:pt x="55938" y="4482"/>
                </a:lnTo>
                <a:cubicBezTo>
                  <a:pt x="56014" y="4482"/>
                  <a:pt x="56074" y="4434"/>
                  <a:pt x="56074" y="4374"/>
                </a:cubicBezTo>
                <a:cubicBezTo>
                  <a:pt x="56074" y="4361"/>
                  <a:pt x="56070" y="4347"/>
                  <a:pt x="56064" y="4336"/>
                </a:cubicBezTo>
                <a:lnTo>
                  <a:pt x="56420" y="4336"/>
                </a:lnTo>
                <a:lnTo>
                  <a:pt x="56420" y="64"/>
                </a:lnTo>
                <a:lnTo>
                  <a:pt x="51649" y="64"/>
                </a:lnTo>
                <a:lnTo>
                  <a:pt x="516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080323" y="423600"/>
            <a:ext cx="3617121" cy="2627841"/>
          </a:xfrm>
          <a:custGeom>
            <a:avLst/>
            <a:gdLst/>
            <a:ahLst/>
            <a:cxnLst/>
            <a:rect l="l" t="t" r="r" b="b"/>
            <a:pathLst>
              <a:path w="61810" h="44905" extrusionOk="0">
                <a:moveTo>
                  <a:pt x="30905" y="0"/>
                </a:moveTo>
                <a:cubicBezTo>
                  <a:pt x="13837" y="0"/>
                  <a:pt x="1" y="13591"/>
                  <a:pt x="1" y="30355"/>
                </a:cubicBezTo>
                <a:cubicBezTo>
                  <a:pt x="1" y="35627"/>
                  <a:pt x="1370" y="40584"/>
                  <a:pt x="3776" y="44905"/>
                </a:cubicBezTo>
                <a:lnTo>
                  <a:pt x="58080" y="44824"/>
                </a:lnTo>
                <a:cubicBezTo>
                  <a:pt x="60459" y="40523"/>
                  <a:pt x="61809" y="35594"/>
                  <a:pt x="61809" y="30355"/>
                </a:cubicBezTo>
                <a:cubicBezTo>
                  <a:pt x="61809" y="13591"/>
                  <a:pt x="47973" y="0"/>
                  <a:pt x="30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245864" y="2791607"/>
            <a:ext cx="162042" cy="217694"/>
          </a:xfrm>
          <a:custGeom>
            <a:avLst/>
            <a:gdLst/>
            <a:ahLst/>
            <a:cxnLst/>
            <a:rect l="l" t="t" r="r" b="b"/>
            <a:pathLst>
              <a:path w="2769" h="3720" extrusionOk="0">
                <a:moveTo>
                  <a:pt x="0" y="0"/>
                </a:moveTo>
                <a:lnTo>
                  <a:pt x="0" y="3719"/>
                </a:lnTo>
                <a:lnTo>
                  <a:pt x="2768" y="3719"/>
                </a:lnTo>
                <a:lnTo>
                  <a:pt x="2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354365" y="2038105"/>
            <a:ext cx="163915" cy="973656"/>
          </a:xfrm>
          <a:custGeom>
            <a:avLst/>
            <a:gdLst/>
            <a:ahLst/>
            <a:cxnLst/>
            <a:rect l="l" t="t" r="r" b="b"/>
            <a:pathLst>
              <a:path w="2801" h="16638" extrusionOk="0">
                <a:moveTo>
                  <a:pt x="0" y="0"/>
                </a:moveTo>
                <a:lnTo>
                  <a:pt x="0" y="16637"/>
                </a:lnTo>
                <a:lnTo>
                  <a:pt x="2801" y="16637"/>
                </a:lnTo>
                <a:lnTo>
                  <a:pt x="2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167915" y="1986666"/>
            <a:ext cx="20306" cy="85264"/>
          </a:xfrm>
          <a:custGeom>
            <a:avLst/>
            <a:gdLst/>
            <a:ahLst/>
            <a:cxnLst/>
            <a:rect l="l" t="t" r="r" b="b"/>
            <a:pathLst>
              <a:path w="347" h="1457" extrusionOk="0">
                <a:moveTo>
                  <a:pt x="173" y="0"/>
                </a:moveTo>
                <a:cubicBezTo>
                  <a:pt x="77" y="0"/>
                  <a:pt x="0" y="79"/>
                  <a:pt x="0" y="173"/>
                </a:cubicBezTo>
                <a:lnTo>
                  <a:pt x="0" y="1284"/>
                </a:lnTo>
                <a:cubicBezTo>
                  <a:pt x="0" y="1380"/>
                  <a:pt x="79" y="1456"/>
                  <a:pt x="173" y="1456"/>
                </a:cubicBezTo>
                <a:cubicBezTo>
                  <a:pt x="269" y="1456"/>
                  <a:pt x="346" y="1379"/>
                  <a:pt x="346" y="1284"/>
                </a:cubicBezTo>
                <a:lnTo>
                  <a:pt x="346" y="173"/>
                </a:lnTo>
                <a:cubicBezTo>
                  <a:pt x="346" y="77"/>
                  <a:pt x="268" y="0"/>
                  <a:pt x="173" y="0"/>
                </a:cubicBezTo>
                <a:close/>
              </a:path>
            </a:pathLst>
          </a:custGeom>
          <a:solidFill>
            <a:srgbClr val="DDB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894508" y="1986666"/>
            <a:ext cx="20306" cy="85264"/>
          </a:xfrm>
          <a:custGeom>
            <a:avLst/>
            <a:gdLst/>
            <a:ahLst/>
            <a:cxnLst/>
            <a:rect l="l" t="t" r="r" b="b"/>
            <a:pathLst>
              <a:path w="347" h="1457" extrusionOk="0">
                <a:moveTo>
                  <a:pt x="173" y="0"/>
                </a:moveTo>
                <a:cubicBezTo>
                  <a:pt x="77" y="0"/>
                  <a:pt x="0" y="79"/>
                  <a:pt x="0" y="173"/>
                </a:cubicBezTo>
                <a:lnTo>
                  <a:pt x="0" y="1284"/>
                </a:lnTo>
                <a:cubicBezTo>
                  <a:pt x="0" y="1380"/>
                  <a:pt x="78" y="1456"/>
                  <a:pt x="173" y="1456"/>
                </a:cubicBezTo>
                <a:cubicBezTo>
                  <a:pt x="270" y="1456"/>
                  <a:pt x="346" y="1379"/>
                  <a:pt x="346" y="1284"/>
                </a:cubicBezTo>
                <a:lnTo>
                  <a:pt x="346" y="173"/>
                </a:lnTo>
                <a:cubicBezTo>
                  <a:pt x="346" y="77"/>
                  <a:pt x="267" y="0"/>
                  <a:pt x="1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946591" y="1772367"/>
            <a:ext cx="20306" cy="85264"/>
          </a:xfrm>
          <a:custGeom>
            <a:avLst/>
            <a:gdLst/>
            <a:ahLst/>
            <a:cxnLst/>
            <a:rect l="l" t="t" r="r" b="b"/>
            <a:pathLst>
              <a:path w="347" h="1457" extrusionOk="0">
                <a:moveTo>
                  <a:pt x="173" y="0"/>
                </a:moveTo>
                <a:cubicBezTo>
                  <a:pt x="77" y="0"/>
                  <a:pt x="1" y="79"/>
                  <a:pt x="1" y="173"/>
                </a:cubicBezTo>
                <a:lnTo>
                  <a:pt x="1" y="1284"/>
                </a:lnTo>
                <a:cubicBezTo>
                  <a:pt x="1" y="1380"/>
                  <a:pt x="78" y="1456"/>
                  <a:pt x="173" y="1456"/>
                </a:cubicBezTo>
                <a:cubicBezTo>
                  <a:pt x="270" y="1456"/>
                  <a:pt x="346" y="1379"/>
                  <a:pt x="346" y="1284"/>
                </a:cubicBezTo>
                <a:lnTo>
                  <a:pt x="346" y="173"/>
                </a:lnTo>
                <a:cubicBezTo>
                  <a:pt x="346" y="77"/>
                  <a:pt x="268" y="0"/>
                  <a:pt x="1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4115832" y="1772367"/>
            <a:ext cx="20248" cy="85264"/>
          </a:xfrm>
          <a:custGeom>
            <a:avLst/>
            <a:gdLst/>
            <a:ahLst/>
            <a:cxnLst/>
            <a:rect l="l" t="t" r="r" b="b"/>
            <a:pathLst>
              <a:path w="346" h="1457" extrusionOk="0">
                <a:moveTo>
                  <a:pt x="173" y="0"/>
                </a:moveTo>
                <a:cubicBezTo>
                  <a:pt x="77" y="0"/>
                  <a:pt x="0" y="79"/>
                  <a:pt x="0" y="173"/>
                </a:cubicBezTo>
                <a:lnTo>
                  <a:pt x="0" y="1284"/>
                </a:lnTo>
                <a:cubicBezTo>
                  <a:pt x="0" y="1380"/>
                  <a:pt x="79" y="1456"/>
                  <a:pt x="173" y="1456"/>
                </a:cubicBezTo>
                <a:cubicBezTo>
                  <a:pt x="269" y="1456"/>
                  <a:pt x="346" y="1379"/>
                  <a:pt x="346" y="1284"/>
                </a:cubicBezTo>
                <a:lnTo>
                  <a:pt x="346" y="173"/>
                </a:lnTo>
                <a:cubicBezTo>
                  <a:pt x="346" y="77"/>
                  <a:pt x="268" y="0"/>
                  <a:pt x="173" y="0"/>
                </a:cubicBezTo>
                <a:close/>
              </a:path>
            </a:pathLst>
          </a:custGeom>
          <a:solidFill>
            <a:srgbClr val="DDB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894508" y="2023709"/>
            <a:ext cx="293712" cy="988052"/>
          </a:xfrm>
          <a:custGeom>
            <a:avLst/>
            <a:gdLst/>
            <a:ahLst/>
            <a:cxnLst/>
            <a:rect l="l" t="t" r="r" b="b"/>
            <a:pathLst>
              <a:path w="5019" h="16884" extrusionOk="0">
                <a:moveTo>
                  <a:pt x="0" y="1"/>
                </a:moveTo>
                <a:lnTo>
                  <a:pt x="0" y="16883"/>
                </a:lnTo>
                <a:lnTo>
                  <a:pt x="5018" y="16883"/>
                </a:lnTo>
                <a:lnTo>
                  <a:pt x="50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946591" y="1799286"/>
            <a:ext cx="189488" cy="224483"/>
          </a:xfrm>
          <a:custGeom>
            <a:avLst/>
            <a:gdLst/>
            <a:ahLst/>
            <a:cxnLst/>
            <a:rect l="l" t="t" r="r" b="b"/>
            <a:pathLst>
              <a:path w="3238" h="3836" extrusionOk="0">
                <a:moveTo>
                  <a:pt x="1" y="1"/>
                </a:moveTo>
                <a:lnTo>
                  <a:pt x="1" y="3836"/>
                </a:lnTo>
                <a:lnTo>
                  <a:pt x="3238" y="3836"/>
                </a:lnTo>
                <a:lnTo>
                  <a:pt x="3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977197" y="1601898"/>
            <a:ext cx="128393" cy="197446"/>
          </a:xfrm>
          <a:custGeom>
            <a:avLst/>
            <a:gdLst/>
            <a:ahLst/>
            <a:cxnLst/>
            <a:rect l="l" t="t" r="r" b="b"/>
            <a:pathLst>
              <a:path w="2194" h="3374" extrusionOk="0">
                <a:moveTo>
                  <a:pt x="1097" y="0"/>
                </a:moveTo>
                <a:lnTo>
                  <a:pt x="0" y="3374"/>
                </a:lnTo>
                <a:lnTo>
                  <a:pt x="2193" y="3374"/>
                </a:lnTo>
                <a:lnTo>
                  <a:pt x="1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975910" y="1823162"/>
            <a:ext cx="31308" cy="47869"/>
          </a:xfrm>
          <a:custGeom>
            <a:avLst/>
            <a:gdLst/>
            <a:ahLst/>
            <a:cxnLst/>
            <a:rect l="l" t="t" r="r" b="b"/>
            <a:pathLst>
              <a:path w="535" h="818" extrusionOk="0">
                <a:moveTo>
                  <a:pt x="268" y="0"/>
                </a:moveTo>
                <a:cubicBezTo>
                  <a:pt x="122" y="0"/>
                  <a:pt x="1" y="119"/>
                  <a:pt x="1" y="267"/>
                </a:cubicBezTo>
                <a:lnTo>
                  <a:pt x="1" y="818"/>
                </a:lnTo>
                <a:lnTo>
                  <a:pt x="534" y="818"/>
                </a:lnTo>
                <a:lnTo>
                  <a:pt x="534" y="267"/>
                </a:lnTo>
                <a:cubicBezTo>
                  <a:pt x="534" y="119"/>
                  <a:pt x="415"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025711" y="1823162"/>
            <a:ext cx="31308" cy="47869"/>
          </a:xfrm>
          <a:custGeom>
            <a:avLst/>
            <a:gdLst/>
            <a:ahLst/>
            <a:cxnLst/>
            <a:rect l="l" t="t" r="r" b="b"/>
            <a:pathLst>
              <a:path w="535" h="818" extrusionOk="0">
                <a:moveTo>
                  <a:pt x="268" y="0"/>
                </a:moveTo>
                <a:cubicBezTo>
                  <a:pt x="121" y="0"/>
                  <a:pt x="0" y="119"/>
                  <a:pt x="0" y="267"/>
                </a:cubicBezTo>
                <a:lnTo>
                  <a:pt x="0" y="818"/>
                </a:lnTo>
                <a:lnTo>
                  <a:pt x="534" y="818"/>
                </a:lnTo>
                <a:lnTo>
                  <a:pt x="534" y="267"/>
                </a:lnTo>
                <a:cubicBezTo>
                  <a:pt x="534" y="119"/>
                  <a:pt x="415"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075512" y="1823162"/>
            <a:ext cx="31250" cy="47869"/>
          </a:xfrm>
          <a:custGeom>
            <a:avLst/>
            <a:gdLst/>
            <a:ahLst/>
            <a:cxnLst/>
            <a:rect l="l" t="t" r="r" b="b"/>
            <a:pathLst>
              <a:path w="534" h="818" extrusionOk="0">
                <a:moveTo>
                  <a:pt x="268" y="0"/>
                </a:moveTo>
                <a:cubicBezTo>
                  <a:pt x="120" y="0"/>
                  <a:pt x="1" y="119"/>
                  <a:pt x="1" y="267"/>
                </a:cubicBezTo>
                <a:lnTo>
                  <a:pt x="1" y="818"/>
                </a:lnTo>
                <a:lnTo>
                  <a:pt x="534" y="818"/>
                </a:lnTo>
                <a:lnTo>
                  <a:pt x="534" y="267"/>
                </a:lnTo>
                <a:cubicBezTo>
                  <a:pt x="534" y="119"/>
                  <a:pt x="415" y="0"/>
                  <a:pt x="268" y="0"/>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975910" y="1891337"/>
            <a:ext cx="31308" cy="47928"/>
          </a:xfrm>
          <a:custGeom>
            <a:avLst/>
            <a:gdLst/>
            <a:ahLst/>
            <a:cxnLst/>
            <a:rect l="l" t="t" r="r" b="b"/>
            <a:pathLst>
              <a:path w="535" h="819" extrusionOk="0">
                <a:moveTo>
                  <a:pt x="268" y="1"/>
                </a:moveTo>
                <a:cubicBezTo>
                  <a:pt x="122" y="1"/>
                  <a:pt x="1" y="119"/>
                  <a:pt x="1" y="268"/>
                </a:cubicBezTo>
                <a:lnTo>
                  <a:pt x="1" y="818"/>
                </a:lnTo>
                <a:lnTo>
                  <a:pt x="534" y="818"/>
                </a:lnTo>
                <a:lnTo>
                  <a:pt x="534" y="268"/>
                </a:lnTo>
                <a:cubicBezTo>
                  <a:pt x="534" y="119"/>
                  <a:pt x="415"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025711" y="1891337"/>
            <a:ext cx="31308" cy="47928"/>
          </a:xfrm>
          <a:custGeom>
            <a:avLst/>
            <a:gdLst/>
            <a:ahLst/>
            <a:cxnLst/>
            <a:rect l="l" t="t" r="r" b="b"/>
            <a:pathLst>
              <a:path w="535" h="819" extrusionOk="0">
                <a:moveTo>
                  <a:pt x="268" y="1"/>
                </a:moveTo>
                <a:cubicBezTo>
                  <a:pt x="121" y="1"/>
                  <a:pt x="0" y="119"/>
                  <a:pt x="0" y="268"/>
                </a:cubicBezTo>
                <a:lnTo>
                  <a:pt x="0" y="818"/>
                </a:lnTo>
                <a:lnTo>
                  <a:pt x="534" y="818"/>
                </a:lnTo>
                <a:lnTo>
                  <a:pt x="534" y="268"/>
                </a:lnTo>
                <a:cubicBezTo>
                  <a:pt x="534" y="119"/>
                  <a:pt x="415"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4075512" y="1891337"/>
            <a:ext cx="31250" cy="47928"/>
          </a:xfrm>
          <a:custGeom>
            <a:avLst/>
            <a:gdLst/>
            <a:ahLst/>
            <a:cxnLst/>
            <a:rect l="l" t="t" r="r" b="b"/>
            <a:pathLst>
              <a:path w="534" h="819" extrusionOk="0">
                <a:moveTo>
                  <a:pt x="268" y="1"/>
                </a:moveTo>
                <a:cubicBezTo>
                  <a:pt x="120" y="1"/>
                  <a:pt x="1" y="119"/>
                  <a:pt x="1" y="268"/>
                </a:cubicBezTo>
                <a:lnTo>
                  <a:pt x="1" y="818"/>
                </a:lnTo>
                <a:lnTo>
                  <a:pt x="534" y="818"/>
                </a:lnTo>
                <a:lnTo>
                  <a:pt x="534" y="268"/>
                </a:lnTo>
                <a:cubicBezTo>
                  <a:pt x="534" y="119"/>
                  <a:pt x="415" y="1"/>
                  <a:pt x="268"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3975910" y="1955768"/>
            <a:ext cx="31308" cy="47928"/>
          </a:xfrm>
          <a:custGeom>
            <a:avLst/>
            <a:gdLst/>
            <a:ahLst/>
            <a:cxnLst/>
            <a:rect l="l" t="t" r="r" b="b"/>
            <a:pathLst>
              <a:path w="535" h="819" extrusionOk="0">
                <a:moveTo>
                  <a:pt x="268" y="1"/>
                </a:moveTo>
                <a:cubicBezTo>
                  <a:pt x="122" y="1"/>
                  <a:pt x="1" y="119"/>
                  <a:pt x="1" y="268"/>
                </a:cubicBezTo>
                <a:lnTo>
                  <a:pt x="1" y="818"/>
                </a:lnTo>
                <a:lnTo>
                  <a:pt x="534" y="818"/>
                </a:lnTo>
                <a:lnTo>
                  <a:pt x="534" y="268"/>
                </a:lnTo>
                <a:cubicBezTo>
                  <a:pt x="534" y="119"/>
                  <a:pt x="415"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025711" y="1955768"/>
            <a:ext cx="31308" cy="47928"/>
          </a:xfrm>
          <a:custGeom>
            <a:avLst/>
            <a:gdLst/>
            <a:ahLst/>
            <a:cxnLst/>
            <a:rect l="l" t="t" r="r" b="b"/>
            <a:pathLst>
              <a:path w="535" h="819" extrusionOk="0">
                <a:moveTo>
                  <a:pt x="268" y="1"/>
                </a:moveTo>
                <a:cubicBezTo>
                  <a:pt x="121" y="1"/>
                  <a:pt x="0" y="119"/>
                  <a:pt x="0" y="268"/>
                </a:cubicBezTo>
                <a:lnTo>
                  <a:pt x="0" y="818"/>
                </a:lnTo>
                <a:lnTo>
                  <a:pt x="534" y="818"/>
                </a:lnTo>
                <a:lnTo>
                  <a:pt x="534" y="268"/>
                </a:lnTo>
                <a:cubicBezTo>
                  <a:pt x="534" y="119"/>
                  <a:pt x="415"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075512" y="1955768"/>
            <a:ext cx="31250" cy="47928"/>
          </a:xfrm>
          <a:custGeom>
            <a:avLst/>
            <a:gdLst/>
            <a:ahLst/>
            <a:cxnLst/>
            <a:rect l="l" t="t" r="r" b="b"/>
            <a:pathLst>
              <a:path w="534" h="819" extrusionOk="0">
                <a:moveTo>
                  <a:pt x="268" y="1"/>
                </a:moveTo>
                <a:cubicBezTo>
                  <a:pt x="120" y="1"/>
                  <a:pt x="1" y="119"/>
                  <a:pt x="1" y="268"/>
                </a:cubicBezTo>
                <a:lnTo>
                  <a:pt x="1" y="818"/>
                </a:lnTo>
                <a:lnTo>
                  <a:pt x="534" y="818"/>
                </a:lnTo>
                <a:lnTo>
                  <a:pt x="534" y="268"/>
                </a:lnTo>
                <a:cubicBezTo>
                  <a:pt x="534" y="119"/>
                  <a:pt x="415" y="1"/>
                  <a:pt x="268"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930323" y="2061396"/>
            <a:ext cx="37511" cy="57525"/>
          </a:xfrm>
          <a:custGeom>
            <a:avLst/>
            <a:gdLst/>
            <a:ahLst/>
            <a:cxnLst/>
            <a:rect l="l" t="t" r="r" b="b"/>
            <a:pathLst>
              <a:path w="641" h="983" extrusionOk="0">
                <a:moveTo>
                  <a:pt x="321" y="0"/>
                </a:moveTo>
                <a:cubicBezTo>
                  <a:pt x="145" y="0"/>
                  <a:pt x="0" y="144"/>
                  <a:pt x="0" y="322"/>
                </a:cubicBezTo>
                <a:lnTo>
                  <a:pt x="0" y="983"/>
                </a:lnTo>
                <a:lnTo>
                  <a:pt x="641" y="983"/>
                </a:lnTo>
                <a:lnTo>
                  <a:pt x="641" y="322"/>
                </a:lnTo>
                <a:cubicBezTo>
                  <a:pt x="641" y="144"/>
                  <a:pt x="498" y="0"/>
                  <a:pt x="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90072" y="2061396"/>
            <a:ext cx="37570" cy="57525"/>
          </a:xfrm>
          <a:custGeom>
            <a:avLst/>
            <a:gdLst/>
            <a:ahLst/>
            <a:cxnLst/>
            <a:rect l="l" t="t" r="r" b="b"/>
            <a:pathLst>
              <a:path w="642" h="983" extrusionOk="0">
                <a:moveTo>
                  <a:pt x="322" y="0"/>
                </a:moveTo>
                <a:cubicBezTo>
                  <a:pt x="146" y="0"/>
                  <a:pt x="0" y="144"/>
                  <a:pt x="0" y="322"/>
                </a:cubicBezTo>
                <a:lnTo>
                  <a:pt x="0" y="983"/>
                </a:lnTo>
                <a:lnTo>
                  <a:pt x="642" y="983"/>
                </a:lnTo>
                <a:lnTo>
                  <a:pt x="642" y="322"/>
                </a:lnTo>
                <a:cubicBezTo>
                  <a:pt x="642" y="144"/>
                  <a:pt x="499"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049880" y="2061396"/>
            <a:ext cx="37687" cy="57525"/>
          </a:xfrm>
          <a:custGeom>
            <a:avLst/>
            <a:gdLst/>
            <a:ahLst/>
            <a:cxnLst/>
            <a:rect l="l" t="t" r="r" b="b"/>
            <a:pathLst>
              <a:path w="644" h="983" extrusionOk="0">
                <a:moveTo>
                  <a:pt x="322" y="0"/>
                </a:moveTo>
                <a:cubicBezTo>
                  <a:pt x="145" y="0"/>
                  <a:pt x="1" y="144"/>
                  <a:pt x="1" y="322"/>
                </a:cubicBezTo>
                <a:lnTo>
                  <a:pt x="1" y="983"/>
                </a:lnTo>
                <a:lnTo>
                  <a:pt x="641" y="983"/>
                </a:lnTo>
                <a:lnTo>
                  <a:pt x="641" y="322"/>
                </a:lnTo>
                <a:cubicBezTo>
                  <a:pt x="643" y="144"/>
                  <a:pt x="498" y="0"/>
                  <a:pt x="322" y="0"/>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930323" y="2143266"/>
            <a:ext cx="37511" cy="57525"/>
          </a:xfrm>
          <a:custGeom>
            <a:avLst/>
            <a:gdLst/>
            <a:ahLst/>
            <a:cxnLst/>
            <a:rect l="l" t="t" r="r" b="b"/>
            <a:pathLst>
              <a:path w="641" h="983" extrusionOk="0">
                <a:moveTo>
                  <a:pt x="321" y="0"/>
                </a:moveTo>
                <a:cubicBezTo>
                  <a:pt x="145" y="0"/>
                  <a:pt x="0" y="143"/>
                  <a:pt x="0" y="321"/>
                </a:cubicBezTo>
                <a:lnTo>
                  <a:pt x="0" y="982"/>
                </a:lnTo>
                <a:lnTo>
                  <a:pt x="641" y="982"/>
                </a:lnTo>
                <a:lnTo>
                  <a:pt x="641" y="321"/>
                </a:lnTo>
                <a:cubicBezTo>
                  <a:pt x="641" y="143"/>
                  <a:pt x="498" y="0"/>
                  <a:pt x="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990072" y="2143266"/>
            <a:ext cx="37570" cy="57525"/>
          </a:xfrm>
          <a:custGeom>
            <a:avLst/>
            <a:gdLst/>
            <a:ahLst/>
            <a:cxnLst/>
            <a:rect l="l" t="t" r="r" b="b"/>
            <a:pathLst>
              <a:path w="642" h="983" extrusionOk="0">
                <a:moveTo>
                  <a:pt x="322" y="0"/>
                </a:moveTo>
                <a:cubicBezTo>
                  <a:pt x="146" y="0"/>
                  <a:pt x="0" y="143"/>
                  <a:pt x="0" y="321"/>
                </a:cubicBezTo>
                <a:lnTo>
                  <a:pt x="0" y="982"/>
                </a:lnTo>
                <a:lnTo>
                  <a:pt x="642" y="982"/>
                </a:lnTo>
                <a:lnTo>
                  <a:pt x="642" y="321"/>
                </a:lnTo>
                <a:cubicBezTo>
                  <a:pt x="642" y="143"/>
                  <a:pt x="499"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4049880" y="2143266"/>
            <a:ext cx="37687" cy="57525"/>
          </a:xfrm>
          <a:custGeom>
            <a:avLst/>
            <a:gdLst/>
            <a:ahLst/>
            <a:cxnLst/>
            <a:rect l="l" t="t" r="r" b="b"/>
            <a:pathLst>
              <a:path w="644" h="983" extrusionOk="0">
                <a:moveTo>
                  <a:pt x="322" y="0"/>
                </a:moveTo>
                <a:cubicBezTo>
                  <a:pt x="145" y="0"/>
                  <a:pt x="1" y="143"/>
                  <a:pt x="1" y="321"/>
                </a:cubicBezTo>
                <a:lnTo>
                  <a:pt x="1" y="982"/>
                </a:lnTo>
                <a:lnTo>
                  <a:pt x="641" y="982"/>
                </a:lnTo>
                <a:lnTo>
                  <a:pt x="641" y="321"/>
                </a:lnTo>
                <a:cubicBezTo>
                  <a:pt x="643" y="143"/>
                  <a:pt x="498" y="0"/>
                  <a:pt x="322" y="0"/>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930323" y="2220687"/>
            <a:ext cx="37511" cy="57525"/>
          </a:xfrm>
          <a:custGeom>
            <a:avLst/>
            <a:gdLst/>
            <a:ahLst/>
            <a:cxnLst/>
            <a:rect l="l" t="t" r="r" b="b"/>
            <a:pathLst>
              <a:path w="641" h="983" extrusionOk="0">
                <a:moveTo>
                  <a:pt x="321" y="0"/>
                </a:moveTo>
                <a:cubicBezTo>
                  <a:pt x="145" y="0"/>
                  <a:pt x="0" y="143"/>
                  <a:pt x="0" y="321"/>
                </a:cubicBezTo>
                <a:lnTo>
                  <a:pt x="0" y="982"/>
                </a:lnTo>
                <a:lnTo>
                  <a:pt x="641" y="982"/>
                </a:lnTo>
                <a:lnTo>
                  <a:pt x="641" y="321"/>
                </a:lnTo>
                <a:cubicBezTo>
                  <a:pt x="641" y="144"/>
                  <a:pt x="498" y="0"/>
                  <a:pt x="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990072" y="2220687"/>
            <a:ext cx="37570" cy="57525"/>
          </a:xfrm>
          <a:custGeom>
            <a:avLst/>
            <a:gdLst/>
            <a:ahLst/>
            <a:cxnLst/>
            <a:rect l="l" t="t" r="r" b="b"/>
            <a:pathLst>
              <a:path w="642" h="983" extrusionOk="0">
                <a:moveTo>
                  <a:pt x="322" y="0"/>
                </a:moveTo>
                <a:cubicBezTo>
                  <a:pt x="146" y="0"/>
                  <a:pt x="0" y="143"/>
                  <a:pt x="0" y="321"/>
                </a:cubicBezTo>
                <a:lnTo>
                  <a:pt x="0" y="982"/>
                </a:lnTo>
                <a:lnTo>
                  <a:pt x="642" y="982"/>
                </a:lnTo>
                <a:lnTo>
                  <a:pt x="642" y="321"/>
                </a:lnTo>
                <a:cubicBezTo>
                  <a:pt x="642" y="144"/>
                  <a:pt x="499"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4049880" y="2220687"/>
            <a:ext cx="37687" cy="57525"/>
          </a:xfrm>
          <a:custGeom>
            <a:avLst/>
            <a:gdLst/>
            <a:ahLst/>
            <a:cxnLst/>
            <a:rect l="l" t="t" r="r" b="b"/>
            <a:pathLst>
              <a:path w="644" h="983" extrusionOk="0">
                <a:moveTo>
                  <a:pt x="322" y="0"/>
                </a:moveTo>
                <a:cubicBezTo>
                  <a:pt x="145" y="0"/>
                  <a:pt x="1" y="143"/>
                  <a:pt x="1" y="321"/>
                </a:cubicBezTo>
                <a:lnTo>
                  <a:pt x="1" y="982"/>
                </a:lnTo>
                <a:lnTo>
                  <a:pt x="641" y="982"/>
                </a:lnTo>
                <a:lnTo>
                  <a:pt x="641" y="321"/>
                </a:lnTo>
                <a:cubicBezTo>
                  <a:pt x="643" y="144"/>
                  <a:pt x="498" y="0"/>
                  <a:pt x="322" y="0"/>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109687" y="2061396"/>
            <a:ext cx="37628" cy="57525"/>
          </a:xfrm>
          <a:custGeom>
            <a:avLst/>
            <a:gdLst/>
            <a:ahLst/>
            <a:cxnLst/>
            <a:rect l="l" t="t" r="r" b="b"/>
            <a:pathLst>
              <a:path w="643" h="983" extrusionOk="0">
                <a:moveTo>
                  <a:pt x="322" y="0"/>
                </a:moveTo>
                <a:cubicBezTo>
                  <a:pt x="145" y="0"/>
                  <a:pt x="1" y="144"/>
                  <a:pt x="1" y="322"/>
                </a:cubicBezTo>
                <a:lnTo>
                  <a:pt x="1" y="983"/>
                </a:lnTo>
                <a:lnTo>
                  <a:pt x="641" y="983"/>
                </a:lnTo>
                <a:lnTo>
                  <a:pt x="641" y="322"/>
                </a:lnTo>
                <a:cubicBezTo>
                  <a:pt x="642" y="144"/>
                  <a:pt x="498" y="0"/>
                  <a:pt x="322" y="0"/>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4109687" y="2143266"/>
            <a:ext cx="37628" cy="57525"/>
          </a:xfrm>
          <a:custGeom>
            <a:avLst/>
            <a:gdLst/>
            <a:ahLst/>
            <a:cxnLst/>
            <a:rect l="l" t="t" r="r" b="b"/>
            <a:pathLst>
              <a:path w="643" h="983" extrusionOk="0">
                <a:moveTo>
                  <a:pt x="322" y="0"/>
                </a:moveTo>
                <a:cubicBezTo>
                  <a:pt x="145" y="0"/>
                  <a:pt x="1" y="143"/>
                  <a:pt x="1" y="321"/>
                </a:cubicBezTo>
                <a:lnTo>
                  <a:pt x="1" y="982"/>
                </a:lnTo>
                <a:lnTo>
                  <a:pt x="641" y="982"/>
                </a:lnTo>
                <a:lnTo>
                  <a:pt x="641" y="321"/>
                </a:lnTo>
                <a:cubicBezTo>
                  <a:pt x="642" y="143"/>
                  <a:pt x="498" y="0"/>
                  <a:pt x="322" y="0"/>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4109687" y="2220687"/>
            <a:ext cx="37628" cy="57525"/>
          </a:xfrm>
          <a:custGeom>
            <a:avLst/>
            <a:gdLst/>
            <a:ahLst/>
            <a:cxnLst/>
            <a:rect l="l" t="t" r="r" b="b"/>
            <a:pathLst>
              <a:path w="643" h="983" extrusionOk="0">
                <a:moveTo>
                  <a:pt x="322" y="0"/>
                </a:moveTo>
                <a:cubicBezTo>
                  <a:pt x="145" y="0"/>
                  <a:pt x="1" y="143"/>
                  <a:pt x="1" y="321"/>
                </a:cubicBezTo>
                <a:lnTo>
                  <a:pt x="1" y="982"/>
                </a:lnTo>
                <a:lnTo>
                  <a:pt x="641" y="982"/>
                </a:lnTo>
                <a:lnTo>
                  <a:pt x="641" y="321"/>
                </a:lnTo>
                <a:cubicBezTo>
                  <a:pt x="642" y="144"/>
                  <a:pt x="498" y="0"/>
                  <a:pt x="322" y="0"/>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930323" y="2307706"/>
            <a:ext cx="37511" cy="57584"/>
          </a:xfrm>
          <a:custGeom>
            <a:avLst/>
            <a:gdLst/>
            <a:ahLst/>
            <a:cxnLst/>
            <a:rect l="l" t="t" r="r" b="b"/>
            <a:pathLst>
              <a:path w="641" h="984" extrusionOk="0">
                <a:moveTo>
                  <a:pt x="321" y="1"/>
                </a:moveTo>
                <a:cubicBezTo>
                  <a:pt x="145" y="1"/>
                  <a:pt x="0" y="144"/>
                  <a:pt x="0" y="321"/>
                </a:cubicBezTo>
                <a:lnTo>
                  <a:pt x="0" y="983"/>
                </a:lnTo>
                <a:lnTo>
                  <a:pt x="641" y="983"/>
                </a:lnTo>
                <a:lnTo>
                  <a:pt x="641" y="321"/>
                </a:lnTo>
                <a:cubicBezTo>
                  <a:pt x="641" y="144"/>
                  <a:pt x="498" y="1"/>
                  <a:pt x="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990072" y="2307706"/>
            <a:ext cx="37570" cy="57584"/>
          </a:xfrm>
          <a:custGeom>
            <a:avLst/>
            <a:gdLst/>
            <a:ahLst/>
            <a:cxnLst/>
            <a:rect l="l" t="t" r="r" b="b"/>
            <a:pathLst>
              <a:path w="642" h="984" extrusionOk="0">
                <a:moveTo>
                  <a:pt x="322" y="1"/>
                </a:moveTo>
                <a:cubicBezTo>
                  <a:pt x="146" y="1"/>
                  <a:pt x="0" y="144"/>
                  <a:pt x="0" y="321"/>
                </a:cubicBezTo>
                <a:lnTo>
                  <a:pt x="0" y="983"/>
                </a:lnTo>
                <a:lnTo>
                  <a:pt x="642" y="983"/>
                </a:lnTo>
                <a:lnTo>
                  <a:pt x="642" y="321"/>
                </a:lnTo>
                <a:cubicBezTo>
                  <a:pt x="642" y="144"/>
                  <a:pt x="499"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4049880" y="2307706"/>
            <a:ext cx="37687" cy="57584"/>
          </a:xfrm>
          <a:custGeom>
            <a:avLst/>
            <a:gdLst/>
            <a:ahLst/>
            <a:cxnLst/>
            <a:rect l="l" t="t" r="r" b="b"/>
            <a:pathLst>
              <a:path w="644" h="984" extrusionOk="0">
                <a:moveTo>
                  <a:pt x="322" y="1"/>
                </a:moveTo>
                <a:cubicBezTo>
                  <a:pt x="145" y="1"/>
                  <a:pt x="1" y="144"/>
                  <a:pt x="1" y="321"/>
                </a:cubicBezTo>
                <a:lnTo>
                  <a:pt x="1" y="983"/>
                </a:lnTo>
                <a:lnTo>
                  <a:pt x="641" y="983"/>
                </a:lnTo>
                <a:lnTo>
                  <a:pt x="641" y="321"/>
                </a:lnTo>
                <a:cubicBezTo>
                  <a:pt x="643" y="144"/>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930323" y="2389634"/>
            <a:ext cx="37511" cy="57525"/>
          </a:xfrm>
          <a:custGeom>
            <a:avLst/>
            <a:gdLst/>
            <a:ahLst/>
            <a:cxnLst/>
            <a:rect l="l" t="t" r="r" b="b"/>
            <a:pathLst>
              <a:path w="641" h="983" extrusionOk="0">
                <a:moveTo>
                  <a:pt x="321" y="1"/>
                </a:moveTo>
                <a:cubicBezTo>
                  <a:pt x="145" y="1"/>
                  <a:pt x="0" y="144"/>
                  <a:pt x="0" y="322"/>
                </a:cubicBezTo>
                <a:lnTo>
                  <a:pt x="0" y="983"/>
                </a:lnTo>
                <a:lnTo>
                  <a:pt x="641" y="983"/>
                </a:lnTo>
                <a:lnTo>
                  <a:pt x="641" y="322"/>
                </a:lnTo>
                <a:cubicBezTo>
                  <a:pt x="641" y="144"/>
                  <a:pt x="498" y="1"/>
                  <a:pt x="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990072" y="2389634"/>
            <a:ext cx="37570" cy="57525"/>
          </a:xfrm>
          <a:custGeom>
            <a:avLst/>
            <a:gdLst/>
            <a:ahLst/>
            <a:cxnLst/>
            <a:rect l="l" t="t" r="r" b="b"/>
            <a:pathLst>
              <a:path w="642" h="983" extrusionOk="0">
                <a:moveTo>
                  <a:pt x="322" y="1"/>
                </a:moveTo>
                <a:cubicBezTo>
                  <a:pt x="146" y="1"/>
                  <a:pt x="0" y="144"/>
                  <a:pt x="0" y="322"/>
                </a:cubicBezTo>
                <a:lnTo>
                  <a:pt x="0" y="983"/>
                </a:lnTo>
                <a:lnTo>
                  <a:pt x="642" y="983"/>
                </a:lnTo>
                <a:lnTo>
                  <a:pt x="642" y="322"/>
                </a:lnTo>
                <a:cubicBezTo>
                  <a:pt x="642" y="144"/>
                  <a:pt x="499"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4049880" y="2389634"/>
            <a:ext cx="37687" cy="57525"/>
          </a:xfrm>
          <a:custGeom>
            <a:avLst/>
            <a:gdLst/>
            <a:ahLst/>
            <a:cxnLst/>
            <a:rect l="l" t="t" r="r" b="b"/>
            <a:pathLst>
              <a:path w="644" h="983" extrusionOk="0">
                <a:moveTo>
                  <a:pt x="322" y="1"/>
                </a:moveTo>
                <a:cubicBezTo>
                  <a:pt x="145" y="1"/>
                  <a:pt x="1" y="144"/>
                  <a:pt x="1" y="322"/>
                </a:cubicBezTo>
                <a:lnTo>
                  <a:pt x="1" y="983"/>
                </a:lnTo>
                <a:lnTo>
                  <a:pt x="641" y="983"/>
                </a:lnTo>
                <a:lnTo>
                  <a:pt x="641" y="322"/>
                </a:lnTo>
                <a:cubicBezTo>
                  <a:pt x="643" y="144"/>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930323" y="2467056"/>
            <a:ext cx="37511" cy="57525"/>
          </a:xfrm>
          <a:custGeom>
            <a:avLst/>
            <a:gdLst/>
            <a:ahLst/>
            <a:cxnLst/>
            <a:rect l="l" t="t" r="r" b="b"/>
            <a:pathLst>
              <a:path w="641" h="983" extrusionOk="0">
                <a:moveTo>
                  <a:pt x="321" y="1"/>
                </a:moveTo>
                <a:cubicBezTo>
                  <a:pt x="145" y="1"/>
                  <a:pt x="0" y="144"/>
                  <a:pt x="0" y="322"/>
                </a:cubicBezTo>
                <a:lnTo>
                  <a:pt x="0" y="983"/>
                </a:lnTo>
                <a:lnTo>
                  <a:pt x="641" y="983"/>
                </a:lnTo>
                <a:lnTo>
                  <a:pt x="641" y="322"/>
                </a:lnTo>
                <a:cubicBezTo>
                  <a:pt x="641" y="144"/>
                  <a:pt x="498" y="1"/>
                  <a:pt x="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990072" y="2467056"/>
            <a:ext cx="37570" cy="57525"/>
          </a:xfrm>
          <a:custGeom>
            <a:avLst/>
            <a:gdLst/>
            <a:ahLst/>
            <a:cxnLst/>
            <a:rect l="l" t="t" r="r" b="b"/>
            <a:pathLst>
              <a:path w="642" h="983" extrusionOk="0">
                <a:moveTo>
                  <a:pt x="322" y="1"/>
                </a:moveTo>
                <a:cubicBezTo>
                  <a:pt x="146" y="1"/>
                  <a:pt x="0" y="144"/>
                  <a:pt x="0" y="322"/>
                </a:cubicBezTo>
                <a:lnTo>
                  <a:pt x="0" y="983"/>
                </a:lnTo>
                <a:lnTo>
                  <a:pt x="642" y="983"/>
                </a:lnTo>
                <a:lnTo>
                  <a:pt x="642" y="322"/>
                </a:lnTo>
                <a:cubicBezTo>
                  <a:pt x="642" y="144"/>
                  <a:pt x="499"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4049880" y="2467056"/>
            <a:ext cx="37687" cy="57525"/>
          </a:xfrm>
          <a:custGeom>
            <a:avLst/>
            <a:gdLst/>
            <a:ahLst/>
            <a:cxnLst/>
            <a:rect l="l" t="t" r="r" b="b"/>
            <a:pathLst>
              <a:path w="644" h="983" extrusionOk="0">
                <a:moveTo>
                  <a:pt x="322" y="1"/>
                </a:moveTo>
                <a:cubicBezTo>
                  <a:pt x="145" y="1"/>
                  <a:pt x="1" y="144"/>
                  <a:pt x="1" y="322"/>
                </a:cubicBezTo>
                <a:lnTo>
                  <a:pt x="1" y="983"/>
                </a:lnTo>
                <a:lnTo>
                  <a:pt x="641" y="983"/>
                </a:lnTo>
                <a:lnTo>
                  <a:pt x="641" y="322"/>
                </a:lnTo>
                <a:cubicBezTo>
                  <a:pt x="643" y="144"/>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109687" y="2307706"/>
            <a:ext cx="37628" cy="57584"/>
          </a:xfrm>
          <a:custGeom>
            <a:avLst/>
            <a:gdLst/>
            <a:ahLst/>
            <a:cxnLst/>
            <a:rect l="l" t="t" r="r" b="b"/>
            <a:pathLst>
              <a:path w="643" h="984" extrusionOk="0">
                <a:moveTo>
                  <a:pt x="322" y="1"/>
                </a:moveTo>
                <a:cubicBezTo>
                  <a:pt x="145" y="1"/>
                  <a:pt x="1" y="144"/>
                  <a:pt x="1" y="321"/>
                </a:cubicBezTo>
                <a:lnTo>
                  <a:pt x="1" y="983"/>
                </a:lnTo>
                <a:lnTo>
                  <a:pt x="641" y="983"/>
                </a:lnTo>
                <a:lnTo>
                  <a:pt x="641" y="321"/>
                </a:lnTo>
                <a:cubicBezTo>
                  <a:pt x="642" y="144"/>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4109687" y="2389634"/>
            <a:ext cx="37628" cy="57525"/>
          </a:xfrm>
          <a:custGeom>
            <a:avLst/>
            <a:gdLst/>
            <a:ahLst/>
            <a:cxnLst/>
            <a:rect l="l" t="t" r="r" b="b"/>
            <a:pathLst>
              <a:path w="643" h="983" extrusionOk="0">
                <a:moveTo>
                  <a:pt x="322" y="1"/>
                </a:moveTo>
                <a:cubicBezTo>
                  <a:pt x="145" y="1"/>
                  <a:pt x="1" y="144"/>
                  <a:pt x="1" y="322"/>
                </a:cubicBezTo>
                <a:lnTo>
                  <a:pt x="1" y="983"/>
                </a:lnTo>
                <a:lnTo>
                  <a:pt x="641" y="983"/>
                </a:lnTo>
                <a:lnTo>
                  <a:pt x="641" y="322"/>
                </a:lnTo>
                <a:cubicBezTo>
                  <a:pt x="642" y="144"/>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4109687" y="2467056"/>
            <a:ext cx="37628" cy="57525"/>
          </a:xfrm>
          <a:custGeom>
            <a:avLst/>
            <a:gdLst/>
            <a:ahLst/>
            <a:cxnLst/>
            <a:rect l="l" t="t" r="r" b="b"/>
            <a:pathLst>
              <a:path w="643" h="983" extrusionOk="0">
                <a:moveTo>
                  <a:pt x="322" y="1"/>
                </a:moveTo>
                <a:cubicBezTo>
                  <a:pt x="145" y="1"/>
                  <a:pt x="1" y="144"/>
                  <a:pt x="1" y="322"/>
                </a:cubicBezTo>
                <a:lnTo>
                  <a:pt x="1" y="983"/>
                </a:lnTo>
                <a:lnTo>
                  <a:pt x="641" y="983"/>
                </a:lnTo>
                <a:lnTo>
                  <a:pt x="641" y="322"/>
                </a:lnTo>
                <a:cubicBezTo>
                  <a:pt x="642" y="144"/>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930323" y="2554134"/>
            <a:ext cx="37511" cy="57467"/>
          </a:xfrm>
          <a:custGeom>
            <a:avLst/>
            <a:gdLst/>
            <a:ahLst/>
            <a:cxnLst/>
            <a:rect l="l" t="t" r="r" b="b"/>
            <a:pathLst>
              <a:path w="641" h="982" extrusionOk="0">
                <a:moveTo>
                  <a:pt x="321" y="0"/>
                </a:moveTo>
                <a:cubicBezTo>
                  <a:pt x="145" y="0"/>
                  <a:pt x="0" y="143"/>
                  <a:pt x="0" y="321"/>
                </a:cubicBezTo>
                <a:lnTo>
                  <a:pt x="0" y="981"/>
                </a:lnTo>
                <a:lnTo>
                  <a:pt x="641" y="981"/>
                </a:lnTo>
                <a:lnTo>
                  <a:pt x="641" y="321"/>
                </a:lnTo>
                <a:cubicBezTo>
                  <a:pt x="641" y="143"/>
                  <a:pt x="498" y="0"/>
                  <a:pt x="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990072" y="2554134"/>
            <a:ext cx="37570" cy="57467"/>
          </a:xfrm>
          <a:custGeom>
            <a:avLst/>
            <a:gdLst/>
            <a:ahLst/>
            <a:cxnLst/>
            <a:rect l="l" t="t" r="r" b="b"/>
            <a:pathLst>
              <a:path w="642" h="982" extrusionOk="0">
                <a:moveTo>
                  <a:pt x="322" y="0"/>
                </a:moveTo>
                <a:cubicBezTo>
                  <a:pt x="146" y="0"/>
                  <a:pt x="0" y="143"/>
                  <a:pt x="0" y="321"/>
                </a:cubicBezTo>
                <a:lnTo>
                  <a:pt x="0" y="981"/>
                </a:lnTo>
                <a:lnTo>
                  <a:pt x="642" y="981"/>
                </a:lnTo>
                <a:lnTo>
                  <a:pt x="642" y="321"/>
                </a:lnTo>
                <a:cubicBezTo>
                  <a:pt x="642" y="143"/>
                  <a:pt x="499"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4049880" y="2554134"/>
            <a:ext cx="37687" cy="57467"/>
          </a:xfrm>
          <a:custGeom>
            <a:avLst/>
            <a:gdLst/>
            <a:ahLst/>
            <a:cxnLst/>
            <a:rect l="l" t="t" r="r" b="b"/>
            <a:pathLst>
              <a:path w="644" h="982" extrusionOk="0">
                <a:moveTo>
                  <a:pt x="322" y="0"/>
                </a:moveTo>
                <a:cubicBezTo>
                  <a:pt x="145" y="0"/>
                  <a:pt x="1" y="143"/>
                  <a:pt x="1" y="321"/>
                </a:cubicBezTo>
                <a:lnTo>
                  <a:pt x="1" y="981"/>
                </a:lnTo>
                <a:lnTo>
                  <a:pt x="641" y="981"/>
                </a:lnTo>
                <a:lnTo>
                  <a:pt x="641" y="321"/>
                </a:lnTo>
                <a:cubicBezTo>
                  <a:pt x="643" y="143"/>
                  <a:pt x="498" y="0"/>
                  <a:pt x="322" y="0"/>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930323" y="2635945"/>
            <a:ext cx="37511" cy="57584"/>
          </a:xfrm>
          <a:custGeom>
            <a:avLst/>
            <a:gdLst/>
            <a:ahLst/>
            <a:cxnLst/>
            <a:rect l="l" t="t" r="r" b="b"/>
            <a:pathLst>
              <a:path w="641" h="984" extrusionOk="0">
                <a:moveTo>
                  <a:pt x="321" y="1"/>
                </a:moveTo>
                <a:cubicBezTo>
                  <a:pt x="145" y="1"/>
                  <a:pt x="0" y="144"/>
                  <a:pt x="0" y="322"/>
                </a:cubicBezTo>
                <a:lnTo>
                  <a:pt x="0" y="983"/>
                </a:lnTo>
                <a:lnTo>
                  <a:pt x="641" y="983"/>
                </a:lnTo>
                <a:lnTo>
                  <a:pt x="641" y="322"/>
                </a:lnTo>
                <a:cubicBezTo>
                  <a:pt x="641" y="144"/>
                  <a:pt x="498" y="1"/>
                  <a:pt x="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990072" y="2635945"/>
            <a:ext cx="37570" cy="57584"/>
          </a:xfrm>
          <a:custGeom>
            <a:avLst/>
            <a:gdLst/>
            <a:ahLst/>
            <a:cxnLst/>
            <a:rect l="l" t="t" r="r" b="b"/>
            <a:pathLst>
              <a:path w="642" h="984" extrusionOk="0">
                <a:moveTo>
                  <a:pt x="322" y="1"/>
                </a:moveTo>
                <a:cubicBezTo>
                  <a:pt x="146" y="1"/>
                  <a:pt x="0" y="144"/>
                  <a:pt x="0" y="322"/>
                </a:cubicBezTo>
                <a:lnTo>
                  <a:pt x="0" y="983"/>
                </a:lnTo>
                <a:lnTo>
                  <a:pt x="642" y="983"/>
                </a:lnTo>
                <a:lnTo>
                  <a:pt x="642" y="322"/>
                </a:lnTo>
                <a:cubicBezTo>
                  <a:pt x="642" y="144"/>
                  <a:pt x="499"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049880" y="2635945"/>
            <a:ext cx="37687" cy="57584"/>
          </a:xfrm>
          <a:custGeom>
            <a:avLst/>
            <a:gdLst/>
            <a:ahLst/>
            <a:cxnLst/>
            <a:rect l="l" t="t" r="r" b="b"/>
            <a:pathLst>
              <a:path w="644" h="984" extrusionOk="0">
                <a:moveTo>
                  <a:pt x="322" y="1"/>
                </a:moveTo>
                <a:cubicBezTo>
                  <a:pt x="145" y="1"/>
                  <a:pt x="1" y="144"/>
                  <a:pt x="1" y="322"/>
                </a:cubicBezTo>
                <a:lnTo>
                  <a:pt x="1" y="983"/>
                </a:lnTo>
                <a:lnTo>
                  <a:pt x="641" y="983"/>
                </a:lnTo>
                <a:lnTo>
                  <a:pt x="641" y="322"/>
                </a:lnTo>
                <a:cubicBezTo>
                  <a:pt x="643" y="144"/>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930323" y="2713366"/>
            <a:ext cx="37511" cy="57584"/>
          </a:xfrm>
          <a:custGeom>
            <a:avLst/>
            <a:gdLst/>
            <a:ahLst/>
            <a:cxnLst/>
            <a:rect l="l" t="t" r="r" b="b"/>
            <a:pathLst>
              <a:path w="641" h="984" extrusionOk="0">
                <a:moveTo>
                  <a:pt x="321" y="1"/>
                </a:moveTo>
                <a:cubicBezTo>
                  <a:pt x="145" y="1"/>
                  <a:pt x="0" y="144"/>
                  <a:pt x="0" y="321"/>
                </a:cubicBezTo>
                <a:lnTo>
                  <a:pt x="0" y="983"/>
                </a:lnTo>
                <a:lnTo>
                  <a:pt x="641" y="983"/>
                </a:lnTo>
                <a:lnTo>
                  <a:pt x="641" y="321"/>
                </a:lnTo>
                <a:cubicBezTo>
                  <a:pt x="641" y="145"/>
                  <a:pt x="498" y="1"/>
                  <a:pt x="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990072" y="2713366"/>
            <a:ext cx="37570" cy="57584"/>
          </a:xfrm>
          <a:custGeom>
            <a:avLst/>
            <a:gdLst/>
            <a:ahLst/>
            <a:cxnLst/>
            <a:rect l="l" t="t" r="r" b="b"/>
            <a:pathLst>
              <a:path w="642" h="984" extrusionOk="0">
                <a:moveTo>
                  <a:pt x="322" y="1"/>
                </a:moveTo>
                <a:cubicBezTo>
                  <a:pt x="146" y="1"/>
                  <a:pt x="0" y="144"/>
                  <a:pt x="0" y="321"/>
                </a:cubicBezTo>
                <a:lnTo>
                  <a:pt x="0" y="983"/>
                </a:lnTo>
                <a:lnTo>
                  <a:pt x="642" y="983"/>
                </a:lnTo>
                <a:lnTo>
                  <a:pt x="642" y="321"/>
                </a:lnTo>
                <a:cubicBezTo>
                  <a:pt x="642" y="145"/>
                  <a:pt x="499"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4049880" y="2713366"/>
            <a:ext cx="37687" cy="57584"/>
          </a:xfrm>
          <a:custGeom>
            <a:avLst/>
            <a:gdLst/>
            <a:ahLst/>
            <a:cxnLst/>
            <a:rect l="l" t="t" r="r" b="b"/>
            <a:pathLst>
              <a:path w="644" h="984" extrusionOk="0">
                <a:moveTo>
                  <a:pt x="322" y="1"/>
                </a:moveTo>
                <a:cubicBezTo>
                  <a:pt x="145" y="1"/>
                  <a:pt x="1" y="144"/>
                  <a:pt x="1" y="321"/>
                </a:cubicBezTo>
                <a:lnTo>
                  <a:pt x="1" y="983"/>
                </a:lnTo>
                <a:lnTo>
                  <a:pt x="641" y="983"/>
                </a:lnTo>
                <a:lnTo>
                  <a:pt x="641" y="321"/>
                </a:lnTo>
                <a:cubicBezTo>
                  <a:pt x="643" y="145"/>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4109687" y="2554134"/>
            <a:ext cx="37628" cy="57467"/>
          </a:xfrm>
          <a:custGeom>
            <a:avLst/>
            <a:gdLst/>
            <a:ahLst/>
            <a:cxnLst/>
            <a:rect l="l" t="t" r="r" b="b"/>
            <a:pathLst>
              <a:path w="643" h="982" extrusionOk="0">
                <a:moveTo>
                  <a:pt x="322" y="0"/>
                </a:moveTo>
                <a:cubicBezTo>
                  <a:pt x="145" y="0"/>
                  <a:pt x="1" y="143"/>
                  <a:pt x="1" y="321"/>
                </a:cubicBezTo>
                <a:lnTo>
                  <a:pt x="1" y="981"/>
                </a:lnTo>
                <a:lnTo>
                  <a:pt x="641" y="981"/>
                </a:lnTo>
                <a:lnTo>
                  <a:pt x="641" y="321"/>
                </a:lnTo>
                <a:cubicBezTo>
                  <a:pt x="642" y="143"/>
                  <a:pt x="498" y="0"/>
                  <a:pt x="322" y="0"/>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4109687" y="2635945"/>
            <a:ext cx="37628" cy="57584"/>
          </a:xfrm>
          <a:custGeom>
            <a:avLst/>
            <a:gdLst/>
            <a:ahLst/>
            <a:cxnLst/>
            <a:rect l="l" t="t" r="r" b="b"/>
            <a:pathLst>
              <a:path w="643" h="984" extrusionOk="0">
                <a:moveTo>
                  <a:pt x="322" y="1"/>
                </a:moveTo>
                <a:cubicBezTo>
                  <a:pt x="145" y="1"/>
                  <a:pt x="1" y="144"/>
                  <a:pt x="1" y="322"/>
                </a:cubicBezTo>
                <a:lnTo>
                  <a:pt x="1" y="983"/>
                </a:lnTo>
                <a:lnTo>
                  <a:pt x="641" y="983"/>
                </a:lnTo>
                <a:lnTo>
                  <a:pt x="641" y="322"/>
                </a:lnTo>
                <a:cubicBezTo>
                  <a:pt x="642" y="144"/>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4109687" y="2713366"/>
            <a:ext cx="37628" cy="57584"/>
          </a:xfrm>
          <a:custGeom>
            <a:avLst/>
            <a:gdLst/>
            <a:ahLst/>
            <a:cxnLst/>
            <a:rect l="l" t="t" r="r" b="b"/>
            <a:pathLst>
              <a:path w="643" h="984" extrusionOk="0">
                <a:moveTo>
                  <a:pt x="322" y="1"/>
                </a:moveTo>
                <a:cubicBezTo>
                  <a:pt x="145" y="1"/>
                  <a:pt x="1" y="144"/>
                  <a:pt x="1" y="321"/>
                </a:cubicBezTo>
                <a:lnTo>
                  <a:pt x="1" y="983"/>
                </a:lnTo>
                <a:lnTo>
                  <a:pt x="641" y="983"/>
                </a:lnTo>
                <a:lnTo>
                  <a:pt x="641" y="321"/>
                </a:lnTo>
                <a:cubicBezTo>
                  <a:pt x="642" y="145"/>
                  <a:pt x="498" y="1"/>
                  <a:pt x="322" y="1"/>
                </a:cubicBezTo>
                <a:close/>
              </a:path>
            </a:pathLst>
          </a:custGeom>
          <a:solidFill>
            <a:srgbClr val="6DD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886140" y="2023709"/>
            <a:ext cx="310507" cy="14454"/>
          </a:xfrm>
          <a:custGeom>
            <a:avLst/>
            <a:gdLst/>
            <a:ahLst/>
            <a:cxnLst/>
            <a:rect l="l" t="t" r="r" b="b"/>
            <a:pathLst>
              <a:path w="5306" h="247" extrusionOk="0">
                <a:moveTo>
                  <a:pt x="0" y="1"/>
                </a:moveTo>
                <a:lnTo>
                  <a:pt x="0" y="246"/>
                </a:lnTo>
                <a:lnTo>
                  <a:pt x="5305" y="246"/>
                </a:lnTo>
                <a:lnTo>
                  <a:pt x="5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938457" y="1799286"/>
            <a:ext cx="208858" cy="11119"/>
          </a:xfrm>
          <a:custGeom>
            <a:avLst/>
            <a:gdLst/>
            <a:ahLst/>
            <a:cxnLst/>
            <a:rect l="l" t="t" r="r" b="b"/>
            <a:pathLst>
              <a:path w="3569" h="190" extrusionOk="0">
                <a:moveTo>
                  <a:pt x="0" y="1"/>
                </a:moveTo>
                <a:lnTo>
                  <a:pt x="0" y="189"/>
                </a:lnTo>
                <a:lnTo>
                  <a:pt x="3568" y="189"/>
                </a:lnTo>
                <a:lnTo>
                  <a:pt x="3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894508" y="2791607"/>
            <a:ext cx="293712" cy="220152"/>
          </a:xfrm>
          <a:custGeom>
            <a:avLst/>
            <a:gdLst/>
            <a:ahLst/>
            <a:cxnLst/>
            <a:rect l="l" t="t" r="r" b="b"/>
            <a:pathLst>
              <a:path w="5019" h="3762" extrusionOk="0">
                <a:moveTo>
                  <a:pt x="0" y="0"/>
                </a:moveTo>
                <a:lnTo>
                  <a:pt x="0" y="3761"/>
                </a:lnTo>
                <a:lnTo>
                  <a:pt x="5018" y="3761"/>
                </a:lnTo>
                <a:lnTo>
                  <a:pt x="5018" y="0"/>
                </a:lnTo>
                <a:close/>
              </a:path>
            </a:pathLst>
          </a:custGeom>
          <a:solidFill>
            <a:srgbClr val="FFE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4007160" y="2921990"/>
            <a:ext cx="68410" cy="87312"/>
          </a:xfrm>
          <a:custGeom>
            <a:avLst/>
            <a:gdLst/>
            <a:ahLst/>
            <a:cxnLst/>
            <a:rect l="l" t="t" r="r" b="b"/>
            <a:pathLst>
              <a:path w="1169" h="1492" extrusionOk="0">
                <a:moveTo>
                  <a:pt x="0" y="1"/>
                </a:moveTo>
                <a:lnTo>
                  <a:pt x="0" y="1491"/>
                </a:lnTo>
                <a:lnTo>
                  <a:pt x="1169" y="1491"/>
                </a:lnTo>
                <a:lnTo>
                  <a:pt x="1169" y="1"/>
                </a:lnTo>
                <a:close/>
              </a:path>
            </a:pathLst>
          </a:custGeom>
          <a:solidFill>
            <a:srgbClr val="DDB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4041453" y="1601898"/>
            <a:ext cx="155254" cy="1409864"/>
          </a:xfrm>
          <a:custGeom>
            <a:avLst/>
            <a:gdLst/>
            <a:ahLst/>
            <a:cxnLst/>
            <a:rect l="l" t="t" r="r" b="b"/>
            <a:pathLst>
              <a:path w="2653" h="24092" extrusionOk="0">
                <a:moveTo>
                  <a:pt x="0" y="0"/>
                </a:moveTo>
                <a:lnTo>
                  <a:pt x="0" y="24091"/>
                </a:lnTo>
                <a:lnTo>
                  <a:pt x="2508" y="24091"/>
                </a:lnTo>
                <a:lnTo>
                  <a:pt x="2508" y="20330"/>
                </a:lnTo>
                <a:lnTo>
                  <a:pt x="2508" y="7859"/>
                </a:lnTo>
                <a:lnTo>
                  <a:pt x="2508" y="7454"/>
                </a:lnTo>
                <a:lnTo>
                  <a:pt x="2652" y="7454"/>
                </a:lnTo>
                <a:lnTo>
                  <a:pt x="2652" y="7209"/>
                </a:lnTo>
                <a:lnTo>
                  <a:pt x="2507" y="7209"/>
                </a:lnTo>
                <a:lnTo>
                  <a:pt x="2507" y="6748"/>
                </a:lnTo>
                <a:cubicBezTo>
                  <a:pt x="2507" y="6652"/>
                  <a:pt x="2429" y="6575"/>
                  <a:pt x="2334" y="6575"/>
                </a:cubicBezTo>
                <a:cubicBezTo>
                  <a:pt x="2238" y="6575"/>
                  <a:pt x="2161" y="6654"/>
                  <a:pt x="2161" y="6748"/>
                </a:cubicBezTo>
                <a:lnTo>
                  <a:pt x="2161" y="7210"/>
                </a:lnTo>
                <a:lnTo>
                  <a:pt x="1618" y="7210"/>
                </a:lnTo>
                <a:lnTo>
                  <a:pt x="1618" y="4197"/>
                </a:lnTo>
                <a:lnTo>
                  <a:pt x="1618" y="3562"/>
                </a:lnTo>
                <a:lnTo>
                  <a:pt x="1808" y="3562"/>
                </a:lnTo>
                <a:lnTo>
                  <a:pt x="1808" y="3375"/>
                </a:lnTo>
                <a:lnTo>
                  <a:pt x="1618" y="3375"/>
                </a:lnTo>
                <a:lnTo>
                  <a:pt x="1618" y="3086"/>
                </a:lnTo>
                <a:cubicBezTo>
                  <a:pt x="1618" y="2991"/>
                  <a:pt x="1540" y="2915"/>
                  <a:pt x="1445" y="2915"/>
                </a:cubicBezTo>
                <a:cubicBezTo>
                  <a:pt x="1351" y="2915"/>
                  <a:pt x="1273" y="2992"/>
                  <a:pt x="1273" y="3086"/>
                </a:cubicBezTo>
                <a:lnTo>
                  <a:pt x="1273" y="3375"/>
                </a:lnTo>
                <a:lnTo>
                  <a:pt x="1096" y="337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563868" y="2155379"/>
            <a:ext cx="10943" cy="58286"/>
          </a:xfrm>
          <a:custGeom>
            <a:avLst/>
            <a:gdLst/>
            <a:ahLst/>
            <a:cxnLst/>
            <a:rect l="l" t="t" r="r" b="b"/>
            <a:pathLst>
              <a:path w="187" h="996" fill="none" extrusionOk="0">
                <a:moveTo>
                  <a:pt x="187" y="1"/>
                </a:moveTo>
                <a:lnTo>
                  <a:pt x="0" y="995"/>
                </a:lnTo>
              </a:path>
            </a:pathLst>
          </a:custGeom>
          <a:noFill/>
          <a:ln w="100" cap="flat" cmpd="sng">
            <a:solidFill>
              <a:srgbClr val="AB5306"/>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603486" y="2155379"/>
            <a:ext cx="12699" cy="58286"/>
          </a:xfrm>
          <a:custGeom>
            <a:avLst/>
            <a:gdLst/>
            <a:ahLst/>
            <a:cxnLst/>
            <a:rect l="l" t="t" r="r" b="b"/>
            <a:pathLst>
              <a:path w="217" h="996" fill="none" extrusionOk="0">
                <a:moveTo>
                  <a:pt x="1" y="1"/>
                </a:moveTo>
                <a:lnTo>
                  <a:pt x="217" y="995"/>
                </a:lnTo>
              </a:path>
            </a:pathLst>
          </a:custGeom>
          <a:noFill/>
          <a:ln w="100" cap="flat" cmpd="sng">
            <a:solidFill>
              <a:srgbClr val="AB5306"/>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378242" y="2209218"/>
            <a:ext cx="484253" cy="804299"/>
          </a:xfrm>
          <a:custGeom>
            <a:avLst/>
            <a:gdLst/>
            <a:ahLst/>
            <a:cxnLst/>
            <a:rect l="l" t="t" r="r" b="b"/>
            <a:pathLst>
              <a:path w="8275" h="13744" extrusionOk="0">
                <a:moveTo>
                  <a:pt x="2188" y="1"/>
                </a:moveTo>
                <a:lnTo>
                  <a:pt x="2188" y="3196"/>
                </a:lnTo>
                <a:lnTo>
                  <a:pt x="0" y="3196"/>
                </a:lnTo>
                <a:lnTo>
                  <a:pt x="0" y="13743"/>
                </a:lnTo>
                <a:lnTo>
                  <a:pt x="8275" y="13743"/>
                </a:lnTo>
                <a:lnTo>
                  <a:pt x="8275" y="3196"/>
                </a:lnTo>
                <a:lnTo>
                  <a:pt x="6086" y="3196"/>
                </a:lnTo>
                <a:lnTo>
                  <a:pt x="60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523314" y="2232157"/>
            <a:ext cx="45646" cy="47284"/>
          </a:xfrm>
          <a:custGeom>
            <a:avLst/>
            <a:gdLst/>
            <a:ahLst/>
            <a:cxnLst/>
            <a:rect l="l" t="t" r="r" b="b"/>
            <a:pathLst>
              <a:path w="780" h="808" extrusionOk="0">
                <a:moveTo>
                  <a:pt x="1" y="1"/>
                </a:moveTo>
                <a:lnTo>
                  <a:pt x="1" y="808"/>
                </a:lnTo>
                <a:lnTo>
                  <a:pt x="779" y="808"/>
                </a:lnTo>
                <a:lnTo>
                  <a:pt x="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597576" y="2232157"/>
            <a:ext cx="45646" cy="47284"/>
          </a:xfrm>
          <a:custGeom>
            <a:avLst/>
            <a:gdLst/>
            <a:ahLst/>
            <a:cxnLst/>
            <a:rect l="l" t="t" r="r" b="b"/>
            <a:pathLst>
              <a:path w="780" h="808" extrusionOk="0">
                <a:moveTo>
                  <a:pt x="0" y="1"/>
                </a:moveTo>
                <a:lnTo>
                  <a:pt x="0" y="808"/>
                </a:lnTo>
                <a:lnTo>
                  <a:pt x="779" y="808"/>
                </a:lnTo>
                <a:lnTo>
                  <a:pt x="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671838" y="2232157"/>
            <a:ext cx="45646" cy="47284"/>
          </a:xfrm>
          <a:custGeom>
            <a:avLst/>
            <a:gdLst/>
            <a:ahLst/>
            <a:cxnLst/>
            <a:rect l="l" t="t" r="r" b="b"/>
            <a:pathLst>
              <a:path w="780" h="808" extrusionOk="0">
                <a:moveTo>
                  <a:pt x="0" y="1"/>
                </a:moveTo>
                <a:lnTo>
                  <a:pt x="0" y="808"/>
                </a:lnTo>
                <a:lnTo>
                  <a:pt x="780" y="808"/>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523314" y="2301328"/>
            <a:ext cx="45646" cy="47284"/>
          </a:xfrm>
          <a:custGeom>
            <a:avLst/>
            <a:gdLst/>
            <a:ahLst/>
            <a:cxnLst/>
            <a:rect l="l" t="t" r="r" b="b"/>
            <a:pathLst>
              <a:path w="780" h="808" extrusionOk="0">
                <a:moveTo>
                  <a:pt x="1" y="0"/>
                </a:moveTo>
                <a:lnTo>
                  <a:pt x="1" y="808"/>
                </a:lnTo>
                <a:lnTo>
                  <a:pt x="779" y="808"/>
                </a:lnTo>
                <a:lnTo>
                  <a:pt x="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597576" y="2301328"/>
            <a:ext cx="45646" cy="47284"/>
          </a:xfrm>
          <a:custGeom>
            <a:avLst/>
            <a:gdLst/>
            <a:ahLst/>
            <a:cxnLst/>
            <a:rect l="l" t="t" r="r" b="b"/>
            <a:pathLst>
              <a:path w="780" h="808" extrusionOk="0">
                <a:moveTo>
                  <a:pt x="0" y="0"/>
                </a:moveTo>
                <a:lnTo>
                  <a:pt x="0" y="808"/>
                </a:lnTo>
                <a:lnTo>
                  <a:pt x="779" y="808"/>
                </a:lnTo>
                <a:lnTo>
                  <a:pt x="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671838" y="2301328"/>
            <a:ext cx="45646" cy="47284"/>
          </a:xfrm>
          <a:custGeom>
            <a:avLst/>
            <a:gdLst/>
            <a:ahLst/>
            <a:cxnLst/>
            <a:rect l="l" t="t" r="r" b="b"/>
            <a:pathLst>
              <a:path w="780" h="808" extrusionOk="0">
                <a:moveTo>
                  <a:pt x="0" y="0"/>
                </a:moveTo>
                <a:lnTo>
                  <a:pt x="0" y="808"/>
                </a:lnTo>
                <a:lnTo>
                  <a:pt x="780" y="808"/>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523314" y="2370498"/>
            <a:ext cx="45646" cy="47284"/>
          </a:xfrm>
          <a:custGeom>
            <a:avLst/>
            <a:gdLst/>
            <a:ahLst/>
            <a:cxnLst/>
            <a:rect l="l" t="t" r="r" b="b"/>
            <a:pathLst>
              <a:path w="780" h="808" extrusionOk="0">
                <a:moveTo>
                  <a:pt x="1" y="0"/>
                </a:moveTo>
                <a:lnTo>
                  <a:pt x="1" y="807"/>
                </a:lnTo>
                <a:lnTo>
                  <a:pt x="779" y="807"/>
                </a:lnTo>
                <a:lnTo>
                  <a:pt x="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597576" y="2370498"/>
            <a:ext cx="45646" cy="47284"/>
          </a:xfrm>
          <a:custGeom>
            <a:avLst/>
            <a:gdLst/>
            <a:ahLst/>
            <a:cxnLst/>
            <a:rect l="l" t="t" r="r" b="b"/>
            <a:pathLst>
              <a:path w="780" h="808" extrusionOk="0">
                <a:moveTo>
                  <a:pt x="0" y="0"/>
                </a:moveTo>
                <a:lnTo>
                  <a:pt x="0" y="807"/>
                </a:lnTo>
                <a:lnTo>
                  <a:pt x="779" y="807"/>
                </a:lnTo>
                <a:lnTo>
                  <a:pt x="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3671838" y="2370498"/>
            <a:ext cx="45646" cy="47284"/>
          </a:xfrm>
          <a:custGeom>
            <a:avLst/>
            <a:gdLst/>
            <a:ahLst/>
            <a:cxnLst/>
            <a:rect l="l" t="t" r="r" b="b"/>
            <a:pathLst>
              <a:path w="780" h="808" extrusionOk="0">
                <a:moveTo>
                  <a:pt x="0" y="0"/>
                </a:moveTo>
                <a:lnTo>
                  <a:pt x="0" y="807"/>
                </a:lnTo>
                <a:lnTo>
                  <a:pt x="780" y="807"/>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641876" y="2479345"/>
            <a:ext cx="45704" cy="47226"/>
          </a:xfrm>
          <a:custGeom>
            <a:avLst/>
            <a:gdLst/>
            <a:ahLst/>
            <a:cxnLst/>
            <a:rect l="l" t="t" r="r" b="b"/>
            <a:pathLst>
              <a:path w="781" h="807" extrusionOk="0">
                <a:moveTo>
                  <a:pt x="1" y="0"/>
                </a:moveTo>
                <a:lnTo>
                  <a:pt x="1" y="807"/>
                </a:lnTo>
                <a:lnTo>
                  <a:pt x="780" y="807"/>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716138" y="2479345"/>
            <a:ext cx="45646" cy="47226"/>
          </a:xfrm>
          <a:custGeom>
            <a:avLst/>
            <a:gdLst/>
            <a:ahLst/>
            <a:cxnLst/>
            <a:rect l="l" t="t" r="r" b="b"/>
            <a:pathLst>
              <a:path w="780" h="807" extrusionOk="0">
                <a:moveTo>
                  <a:pt x="0" y="0"/>
                </a:moveTo>
                <a:lnTo>
                  <a:pt x="0" y="807"/>
                </a:lnTo>
                <a:lnTo>
                  <a:pt x="780" y="807"/>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790400" y="2479345"/>
            <a:ext cx="45646" cy="47226"/>
          </a:xfrm>
          <a:custGeom>
            <a:avLst/>
            <a:gdLst/>
            <a:ahLst/>
            <a:cxnLst/>
            <a:rect l="l" t="t" r="r" b="b"/>
            <a:pathLst>
              <a:path w="780" h="807" extrusionOk="0">
                <a:moveTo>
                  <a:pt x="0" y="0"/>
                </a:moveTo>
                <a:lnTo>
                  <a:pt x="0" y="807"/>
                </a:lnTo>
                <a:lnTo>
                  <a:pt x="780" y="807"/>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404693" y="2479345"/>
            <a:ext cx="45646" cy="47226"/>
          </a:xfrm>
          <a:custGeom>
            <a:avLst/>
            <a:gdLst/>
            <a:ahLst/>
            <a:cxnLst/>
            <a:rect l="l" t="t" r="r" b="b"/>
            <a:pathLst>
              <a:path w="780" h="807" extrusionOk="0">
                <a:moveTo>
                  <a:pt x="1" y="0"/>
                </a:moveTo>
                <a:lnTo>
                  <a:pt x="1" y="807"/>
                </a:lnTo>
                <a:lnTo>
                  <a:pt x="779" y="807"/>
                </a:lnTo>
                <a:lnTo>
                  <a:pt x="779"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478955" y="2479345"/>
            <a:ext cx="45646" cy="47226"/>
          </a:xfrm>
          <a:custGeom>
            <a:avLst/>
            <a:gdLst/>
            <a:ahLst/>
            <a:cxnLst/>
            <a:rect l="l" t="t" r="r" b="b"/>
            <a:pathLst>
              <a:path w="780" h="807" extrusionOk="0">
                <a:moveTo>
                  <a:pt x="0" y="0"/>
                </a:moveTo>
                <a:lnTo>
                  <a:pt x="0" y="807"/>
                </a:lnTo>
                <a:lnTo>
                  <a:pt x="779" y="807"/>
                </a:lnTo>
                <a:lnTo>
                  <a:pt x="779"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553218" y="2479345"/>
            <a:ext cx="45587" cy="47226"/>
          </a:xfrm>
          <a:custGeom>
            <a:avLst/>
            <a:gdLst/>
            <a:ahLst/>
            <a:cxnLst/>
            <a:rect l="l" t="t" r="r" b="b"/>
            <a:pathLst>
              <a:path w="779" h="807" extrusionOk="0">
                <a:moveTo>
                  <a:pt x="0" y="0"/>
                </a:moveTo>
                <a:lnTo>
                  <a:pt x="0" y="807"/>
                </a:lnTo>
                <a:lnTo>
                  <a:pt x="779" y="807"/>
                </a:lnTo>
                <a:lnTo>
                  <a:pt x="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641876" y="2546058"/>
            <a:ext cx="45704" cy="47226"/>
          </a:xfrm>
          <a:custGeom>
            <a:avLst/>
            <a:gdLst/>
            <a:ahLst/>
            <a:cxnLst/>
            <a:rect l="l" t="t" r="r" b="b"/>
            <a:pathLst>
              <a:path w="781" h="807" extrusionOk="0">
                <a:moveTo>
                  <a:pt x="1" y="0"/>
                </a:moveTo>
                <a:lnTo>
                  <a:pt x="1" y="806"/>
                </a:lnTo>
                <a:lnTo>
                  <a:pt x="780" y="806"/>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3716138" y="2546058"/>
            <a:ext cx="45646" cy="47226"/>
          </a:xfrm>
          <a:custGeom>
            <a:avLst/>
            <a:gdLst/>
            <a:ahLst/>
            <a:cxnLst/>
            <a:rect l="l" t="t" r="r" b="b"/>
            <a:pathLst>
              <a:path w="780" h="807" extrusionOk="0">
                <a:moveTo>
                  <a:pt x="0" y="0"/>
                </a:moveTo>
                <a:lnTo>
                  <a:pt x="0" y="806"/>
                </a:lnTo>
                <a:lnTo>
                  <a:pt x="780" y="806"/>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3790400" y="2546058"/>
            <a:ext cx="45646" cy="47226"/>
          </a:xfrm>
          <a:custGeom>
            <a:avLst/>
            <a:gdLst/>
            <a:ahLst/>
            <a:cxnLst/>
            <a:rect l="l" t="t" r="r" b="b"/>
            <a:pathLst>
              <a:path w="780" h="807" extrusionOk="0">
                <a:moveTo>
                  <a:pt x="0" y="0"/>
                </a:moveTo>
                <a:lnTo>
                  <a:pt x="0" y="806"/>
                </a:lnTo>
                <a:lnTo>
                  <a:pt x="780" y="806"/>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3404693" y="2546058"/>
            <a:ext cx="45646" cy="47226"/>
          </a:xfrm>
          <a:custGeom>
            <a:avLst/>
            <a:gdLst/>
            <a:ahLst/>
            <a:cxnLst/>
            <a:rect l="l" t="t" r="r" b="b"/>
            <a:pathLst>
              <a:path w="780" h="807" extrusionOk="0">
                <a:moveTo>
                  <a:pt x="1" y="0"/>
                </a:moveTo>
                <a:lnTo>
                  <a:pt x="1" y="806"/>
                </a:lnTo>
                <a:lnTo>
                  <a:pt x="779" y="806"/>
                </a:lnTo>
                <a:lnTo>
                  <a:pt x="779"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3478955" y="2546058"/>
            <a:ext cx="45646" cy="47226"/>
          </a:xfrm>
          <a:custGeom>
            <a:avLst/>
            <a:gdLst/>
            <a:ahLst/>
            <a:cxnLst/>
            <a:rect l="l" t="t" r="r" b="b"/>
            <a:pathLst>
              <a:path w="780" h="807" extrusionOk="0">
                <a:moveTo>
                  <a:pt x="0" y="0"/>
                </a:moveTo>
                <a:lnTo>
                  <a:pt x="0" y="806"/>
                </a:lnTo>
                <a:lnTo>
                  <a:pt x="779" y="806"/>
                </a:lnTo>
                <a:lnTo>
                  <a:pt x="779"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3553218" y="2546058"/>
            <a:ext cx="45587" cy="47226"/>
          </a:xfrm>
          <a:custGeom>
            <a:avLst/>
            <a:gdLst/>
            <a:ahLst/>
            <a:cxnLst/>
            <a:rect l="l" t="t" r="r" b="b"/>
            <a:pathLst>
              <a:path w="779" h="807" extrusionOk="0">
                <a:moveTo>
                  <a:pt x="0" y="0"/>
                </a:moveTo>
                <a:lnTo>
                  <a:pt x="0" y="806"/>
                </a:lnTo>
                <a:lnTo>
                  <a:pt x="779" y="806"/>
                </a:lnTo>
                <a:lnTo>
                  <a:pt x="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3641876" y="2612654"/>
            <a:ext cx="45704" cy="47343"/>
          </a:xfrm>
          <a:custGeom>
            <a:avLst/>
            <a:gdLst/>
            <a:ahLst/>
            <a:cxnLst/>
            <a:rect l="l" t="t" r="r" b="b"/>
            <a:pathLst>
              <a:path w="781" h="809" extrusionOk="0">
                <a:moveTo>
                  <a:pt x="1" y="1"/>
                </a:moveTo>
                <a:lnTo>
                  <a:pt x="1" y="808"/>
                </a:lnTo>
                <a:lnTo>
                  <a:pt x="780" y="808"/>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3716138" y="2612654"/>
            <a:ext cx="45646" cy="47343"/>
          </a:xfrm>
          <a:custGeom>
            <a:avLst/>
            <a:gdLst/>
            <a:ahLst/>
            <a:cxnLst/>
            <a:rect l="l" t="t" r="r" b="b"/>
            <a:pathLst>
              <a:path w="780" h="809" extrusionOk="0">
                <a:moveTo>
                  <a:pt x="0" y="1"/>
                </a:moveTo>
                <a:lnTo>
                  <a:pt x="0" y="808"/>
                </a:lnTo>
                <a:lnTo>
                  <a:pt x="780" y="808"/>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3790400" y="2612654"/>
            <a:ext cx="45646" cy="47343"/>
          </a:xfrm>
          <a:custGeom>
            <a:avLst/>
            <a:gdLst/>
            <a:ahLst/>
            <a:cxnLst/>
            <a:rect l="l" t="t" r="r" b="b"/>
            <a:pathLst>
              <a:path w="780" h="809" extrusionOk="0">
                <a:moveTo>
                  <a:pt x="0" y="1"/>
                </a:moveTo>
                <a:lnTo>
                  <a:pt x="0" y="808"/>
                </a:lnTo>
                <a:lnTo>
                  <a:pt x="780" y="808"/>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3404693" y="2612654"/>
            <a:ext cx="45646" cy="47343"/>
          </a:xfrm>
          <a:custGeom>
            <a:avLst/>
            <a:gdLst/>
            <a:ahLst/>
            <a:cxnLst/>
            <a:rect l="l" t="t" r="r" b="b"/>
            <a:pathLst>
              <a:path w="780" h="809" extrusionOk="0">
                <a:moveTo>
                  <a:pt x="1" y="1"/>
                </a:moveTo>
                <a:lnTo>
                  <a:pt x="1" y="808"/>
                </a:lnTo>
                <a:lnTo>
                  <a:pt x="779" y="808"/>
                </a:lnTo>
                <a:lnTo>
                  <a:pt x="779"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478955" y="2612654"/>
            <a:ext cx="45646" cy="47343"/>
          </a:xfrm>
          <a:custGeom>
            <a:avLst/>
            <a:gdLst/>
            <a:ahLst/>
            <a:cxnLst/>
            <a:rect l="l" t="t" r="r" b="b"/>
            <a:pathLst>
              <a:path w="780" h="809" extrusionOk="0">
                <a:moveTo>
                  <a:pt x="0" y="1"/>
                </a:moveTo>
                <a:lnTo>
                  <a:pt x="0" y="808"/>
                </a:lnTo>
                <a:lnTo>
                  <a:pt x="779" y="808"/>
                </a:lnTo>
                <a:lnTo>
                  <a:pt x="779"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3553218" y="2612654"/>
            <a:ext cx="45587" cy="47343"/>
          </a:xfrm>
          <a:custGeom>
            <a:avLst/>
            <a:gdLst/>
            <a:ahLst/>
            <a:cxnLst/>
            <a:rect l="l" t="t" r="r" b="b"/>
            <a:pathLst>
              <a:path w="779" h="809" extrusionOk="0">
                <a:moveTo>
                  <a:pt x="0" y="1"/>
                </a:moveTo>
                <a:lnTo>
                  <a:pt x="0" y="808"/>
                </a:lnTo>
                <a:lnTo>
                  <a:pt x="779" y="808"/>
                </a:lnTo>
                <a:lnTo>
                  <a:pt x="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3641876" y="2679308"/>
            <a:ext cx="45704" cy="47226"/>
          </a:xfrm>
          <a:custGeom>
            <a:avLst/>
            <a:gdLst/>
            <a:ahLst/>
            <a:cxnLst/>
            <a:rect l="l" t="t" r="r" b="b"/>
            <a:pathLst>
              <a:path w="781" h="807" extrusionOk="0">
                <a:moveTo>
                  <a:pt x="1" y="1"/>
                </a:moveTo>
                <a:lnTo>
                  <a:pt x="1" y="807"/>
                </a:lnTo>
                <a:lnTo>
                  <a:pt x="780" y="807"/>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3716138" y="2679308"/>
            <a:ext cx="45646" cy="47226"/>
          </a:xfrm>
          <a:custGeom>
            <a:avLst/>
            <a:gdLst/>
            <a:ahLst/>
            <a:cxnLst/>
            <a:rect l="l" t="t" r="r" b="b"/>
            <a:pathLst>
              <a:path w="780" h="807" extrusionOk="0">
                <a:moveTo>
                  <a:pt x="0" y="1"/>
                </a:moveTo>
                <a:lnTo>
                  <a:pt x="0" y="807"/>
                </a:lnTo>
                <a:lnTo>
                  <a:pt x="780" y="807"/>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3790400" y="2679308"/>
            <a:ext cx="45646" cy="47226"/>
          </a:xfrm>
          <a:custGeom>
            <a:avLst/>
            <a:gdLst/>
            <a:ahLst/>
            <a:cxnLst/>
            <a:rect l="l" t="t" r="r" b="b"/>
            <a:pathLst>
              <a:path w="780" h="807" extrusionOk="0">
                <a:moveTo>
                  <a:pt x="0" y="1"/>
                </a:moveTo>
                <a:lnTo>
                  <a:pt x="0" y="807"/>
                </a:lnTo>
                <a:lnTo>
                  <a:pt x="780" y="807"/>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404693" y="2679308"/>
            <a:ext cx="45646" cy="47226"/>
          </a:xfrm>
          <a:custGeom>
            <a:avLst/>
            <a:gdLst/>
            <a:ahLst/>
            <a:cxnLst/>
            <a:rect l="l" t="t" r="r" b="b"/>
            <a:pathLst>
              <a:path w="780" h="807" extrusionOk="0">
                <a:moveTo>
                  <a:pt x="1" y="1"/>
                </a:moveTo>
                <a:lnTo>
                  <a:pt x="1" y="807"/>
                </a:lnTo>
                <a:lnTo>
                  <a:pt x="779" y="807"/>
                </a:lnTo>
                <a:lnTo>
                  <a:pt x="779"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3478955" y="2679308"/>
            <a:ext cx="45646" cy="47226"/>
          </a:xfrm>
          <a:custGeom>
            <a:avLst/>
            <a:gdLst/>
            <a:ahLst/>
            <a:cxnLst/>
            <a:rect l="l" t="t" r="r" b="b"/>
            <a:pathLst>
              <a:path w="780" h="807" extrusionOk="0">
                <a:moveTo>
                  <a:pt x="0" y="1"/>
                </a:moveTo>
                <a:lnTo>
                  <a:pt x="0" y="807"/>
                </a:lnTo>
                <a:lnTo>
                  <a:pt x="779" y="807"/>
                </a:lnTo>
                <a:lnTo>
                  <a:pt x="779"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3553218" y="2679308"/>
            <a:ext cx="45587" cy="47226"/>
          </a:xfrm>
          <a:custGeom>
            <a:avLst/>
            <a:gdLst/>
            <a:ahLst/>
            <a:cxnLst/>
            <a:rect l="l" t="t" r="r" b="b"/>
            <a:pathLst>
              <a:path w="779" h="807" extrusionOk="0">
                <a:moveTo>
                  <a:pt x="0" y="1"/>
                </a:moveTo>
                <a:lnTo>
                  <a:pt x="0" y="807"/>
                </a:lnTo>
                <a:lnTo>
                  <a:pt x="779" y="807"/>
                </a:lnTo>
                <a:lnTo>
                  <a:pt x="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41876" y="2746020"/>
            <a:ext cx="45704" cy="47226"/>
          </a:xfrm>
          <a:custGeom>
            <a:avLst/>
            <a:gdLst/>
            <a:ahLst/>
            <a:cxnLst/>
            <a:rect l="l" t="t" r="r" b="b"/>
            <a:pathLst>
              <a:path w="781" h="807" extrusionOk="0">
                <a:moveTo>
                  <a:pt x="1" y="1"/>
                </a:moveTo>
                <a:lnTo>
                  <a:pt x="1" y="807"/>
                </a:lnTo>
                <a:lnTo>
                  <a:pt x="780" y="807"/>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3716138" y="2746020"/>
            <a:ext cx="45646" cy="47226"/>
          </a:xfrm>
          <a:custGeom>
            <a:avLst/>
            <a:gdLst/>
            <a:ahLst/>
            <a:cxnLst/>
            <a:rect l="l" t="t" r="r" b="b"/>
            <a:pathLst>
              <a:path w="780" h="807" extrusionOk="0">
                <a:moveTo>
                  <a:pt x="0" y="1"/>
                </a:moveTo>
                <a:lnTo>
                  <a:pt x="0" y="807"/>
                </a:lnTo>
                <a:lnTo>
                  <a:pt x="780" y="807"/>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3790400" y="2746020"/>
            <a:ext cx="45646" cy="47226"/>
          </a:xfrm>
          <a:custGeom>
            <a:avLst/>
            <a:gdLst/>
            <a:ahLst/>
            <a:cxnLst/>
            <a:rect l="l" t="t" r="r" b="b"/>
            <a:pathLst>
              <a:path w="780" h="807" extrusionOk="0">
                <a:moveTo>
                  <a:pt x="0" y="1"/>
                </a:moveTo>
                <a:lnTo>
                  <a:pt x="0" y="807"/>
                </a:lnTo>
                <a:lnTo>
                  <a:pt x="780" y="807"/>
                </a:lnTo>
                <a:lnTo>
                  <a:pt x="780"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3404693" y="2746020"/>
            <a:ext cx="45646" cy="47226"/>
          </a:xfrm>
          <a:custGeom>
            <a:avLst/>
            <a:gdLst/>
            <a:ahLst/>
            <a:cxnLst/>
            <a:rect l="l" t="t" r="r" b="b"/>
            <a:pathLst>
              <a:path w="780" h="807" extrusionOk="0">
                <a:moveTo>
                  <a:pt x="1" y="1"/>
                </a:moveTo>
                <a:lnTo>
                  <a:pt x="1" y="807"/>
                </a:lnTo>
                <a:lnTo>
                  <a:pt x="779" y="807"/>
                </a:lnTo>
                <a:lnTo>
                  <a:pt x="779"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3478955" y="2746020"/>
            <a:ext cx="45646" cy="47226"/>
          </a:xfrm>
          <a:custGeom>
            <a:avLst/>
            <a:gdLst/>
            <a:ahLst/>
            <a:cxnLst/>
            <a:rect l="l" t="t" r="r" b="b"/>
            <a:pathLst>
              <a:path w="780" h="807" extrusionOk="0">
                <a:moveTo>
                  <a:pt x="0" y="1"/>
                </a:moveTo>
                <a:lnTo>
                  <a:pt x="0" y="807"/>
                </a:lnTo>
                <a:lnTo>
                  <a:pt x="779" y="807"/>
                </a:lnTo>
                <a:lnTo>
                  <a:pt x="779" y="1"/>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3553218" y="2746020"/>
            <a:ext cx="45587" cy="47226"/>
          </a:xfrm>
          <a:custGeom>
            <a:avLst/>
            <a:gdLst/>
            <a:ahLst/>
            <a:cxnLst/>
            <a:rect l="l" t="t" r="r" b="b"/>
            <a:pathLst>
              <a:path w="779" h="807" extrusionOk="0">
                <a:moveTo>
                  <a:pt x="0" y="1"/>
                </a:moveTo>
                <a:lnTo>
                  <a:pt x="0" y="807"/>
                </a:lnTo>
                <a:lnTo>
                  <a:pt x="779" y="807"/>
                </a:lnTo>
                <a:lnTo>
                  <a:pt x="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3641876" y="2812616"/>
            <a:ext cx="45704" cy="47284"/>
          </a:xfrm>
          <a:custGeom>
            <a:avLst/>
            <a:gdLst/>
            <a:ahLst/>
            <a:cxnLst/>
            <a:rect l="l" t="t" r="r" b="b"/>
            <a:pathLst>
              <a:path w="781" h="808" extrusionOk="0">
                <a:moveTo>
                  <a:pt x="1" y="0"/>
                </a:moveTo>
                <a:lnTo>
                  <a:pt x="1" y="808"/>
                </a:lnTo>
                <a:lnTo>
                  <a:pt x="780" y="808"/>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3716138" y="2812616"/>
            <a:ext cx="45646" cy="47284"/>
          </a:xfrm>
          <a:custGeom>
            <a:avLst/>
            <a:gdLst/>
            <a:ahLst/>
            <a:cxnLst/>
            <a:rect l="l" t="t" r="r" b="b"/>
            <a:pathLst>
              <a:path w="780" h="808" extrusionOk="0">
                <a:moveTo>
                  <a:pt x="0" y="0"/>
                </a:moveTo>
                <a:lnTo>
                  <a:pt x="0" y="808"/>
                </a:lnTo>
                <a:lnTo>
                  <a:pt x="780" y="808"/>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3790400" y="2812616"/>
            <a:ext cx="45646" cy="47284"/>
          </a:xfrm>
          <a:custGeom>
            <a:avLst/>
            <a:gdLst/>
            <a:ahLst/>
            <a:cxnLst/>
            <a:rect l="l" t="t" r="r" b="b"/>
            <a:pathLst>
              <a:path w="780" h="808" extrusionOk="0">
                <a:moveTo>
                  <a:pt x="0" y="0"/>
                </a:moveTo>
                <a:lnTo>
                  <a:pt x="0" y="808"/>
                </a:lnTo>
                <a:lnTo>
                  <a:pt x="780" y="808"/>
                </a:lnTo>
                <a:lnTo>
                  <a:pt x="780"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3404693" y="2812616"/>
            <a:ext cx="45646" cy="47284"/>
          </a:xfrm>
          <a:custGeom>
            <a:avLst/>
            <a:gdLst/>
            <a:ahLst/>
            <a:cxnLst/>
            <a:rect l="l" t="t" r="r" b="b"/>
            <a:pathLst>
              <a:path w="780" h="808" extrusionOk="0">
                <a:moveTo>
                  <a:pt x="1" y="0"/>
                </a:moveTo>
                <a:lnTo>
                  <a:pt x="1" y="808"/>
                </a:lnTo>
                <a:lnTo>
                  <a:pt x="779" y="808"/>
                </a:lnTo>
                <a:lnTo>
                  <a:pt x="779"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478955" y="2812616"/>
            <a:ext cx="45646" cy="47284"/>
          </a:xfrm>
          <a:custGeom>
            <a:avLst/>
            <a:gdLst/>
            <a:ahLst/>
            <a:cxnLst/>
            <a:rect l="l" t="t" r="r" b="b"/>
            <a:pathLst>
              <a:path w="780" h="808" extrusionOk="0">
                <a:moveTo>
                  <a:pt x="0" y="0"/>
                </a:moveTo>
                <a:lnTo>
                  <a:pt x="0" y="808"/>
                </a:lnTo>
                <a:lnTo>
                  <a:pt x="779" y="808"/>
                </a:lnTo>
                <a:lnTo>
                  <a:pt x="779" y="0"/>
                </a:lnTo>
                <a:close/>
              </a:path>
            </a:pathLst>
          </a:custGeom>
          <a:solidFill>
            <a:srgbClr val="A4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553218" y="2812616"/>
            <a:ext cx="45587" cy="47284"/>
          </a:xfrm>
          <a:custGeom>
            <a:avLst/>
            <a:gdLst/>
            <a:ahLst/>
            <a:cxnLst/>
            <a:rect l="l" t="t" r="r" b="b"/>
            <a:pathLst>
              <a:path w="779" h="808" extrusionOk="0">
                <a:moveTo>
                  <a:pt x="0" y="0"/>
                </a:moveTo>
                <a:lnTo>
                  <a:pt x="0" y="808"/>
                </a:lnTo>
                <a:lnTo>
                  <a:pt x="779" y="808"/>
                </a:lnTo>
                <a:lnTo>
                  <a:pt x="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372331" y="2430423"/>
            <a:ext cx="497771" cy="23057"/>
          </a:xfrm>
          <a:custGeom>
            <a:avLst/>
            <a:gdLst/>
            <a:ahLst/>
            <a:cxnLst/>
            <a:rect l="l" t="t" r="r" b="b"/>
            <a:pathLst>
              <a:path w="8506" h="394" extrusionOk="0">
                <a:moveTo>
                  <a:pt x="0" y="0"/>
                </a:moveTo>
                <a:lnTo>
                  <a:pt x="0" y="393"/>
                </a:lnTo>
                <a:lnTo>
                  <a:pt x="8506" y="393"/>
                </a:lnTo>
                <a:lnTo>
                  <a:pt x="85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372331" y="2878393"/>
            <a:ext cx="497771" cy="15215"/>
          </a:xfrm>
          <a:custGeom>
            <a:avLst/>
            <a:gdLst/>
            <a:ahLst/>
            <a:cxnLst/>
            <a:rect l="l" t="t" r="r" b="b"/>
            <a:pathLst>
              <a:path w="8506" h="260" extrusionOk="0">
                <a:moveTo>
                  <a:pt x="0" y="1"/>
                </a:moveTo>
                <a:lnTo>
                  <a:pt x="0" y="260"/>
                </a:lnTo>
                <a:lnTo>
                  <a:pt x="8506" y="260"/>
                </a:lnTo>
                <a:lnTo>
                  <a:pt x="8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567262" y="2939195"/>
            <a:ext cx="106272" cy="74320"/>
          </a:xfrm>
          <a:custGeom>
            <a:avLst/>
            <a:gdLst/>
            <a:ahLst/>
            <a:cxnLst/>
            <a:rect l="l" t="t" r="r" b="b"/>
            <a:pathLst>
              <a:path w="1816" h="1270" extrusionOk="0">
                <a:moveTo>
                  <a:pt x="1" y="0"/>
                </a:moveTo>
                <a:lnTo>
                  <a:pt x="1" y="1269"/>
                </a:lnTo>
                <a:lnTo>
                  <a:pt x="1816" y="1269"/>
                </a:lnTo>
                <a:lnTo>
                  <a:pt x="1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620340" y="2209218"/>
            <a:ext cx="249822" cy="804299"/>
          </a:xfrm>
          <a:custGeom>
            <a:avLst/>
            <a:gdLst/>
            <a:ahLst/>
            <a:cxnLst/>
            <a:rect l="l" t="t" r="r" b="b"/>
            <a:pathLst>
              <a:path w="4269" h="13744" extrusionOk="0">
                <a:moveTo>
                  <a:pt x="15" y="1"/>
                </a:moveTo>
                <a:lnTo>
                  <a:pt x="0" y="13743"/>
                </a:lnTo>
                <a:lnTo>
                  <a:pt x="4138" y="13743"/>
                </a:lnTo>
                <a:lnTo>
                  <a:pt x="4138" y="11698"/>
                </a:lnTo>
                <a:lnTo>
                  <a:pt x="4269" y="11698"/>
                </a:lnTo>
                <a:lnTo>
                  <a:pt x="4269" y="11436"/>
                </a:lnTo>
                <a:lnTo>
                  <a:pt x="4138" y="11436"/>
                </a:lnTo>
                <a:lnTo>
                  <a:pt x="4138" y="4173"/>
                </a:lnTo>
                <a:lnTo>
                  <a:pt x="4269" y="4173"/>
                </a:lnTo>
                <a:lnTo>
                  <a:pt x="4269" y="3781"/>
                </a:lnTo>
                <a:lnTo>
                  <a:pt x="4138" y="3781"/>
                </a:lnTo>
                <a:lnTo>
                  <a:pt x="4138" y="3196"/>
                </a:lnTo>
                <a:lnTo>
                  <a:pt x="1949" y="3196"/>
                </a:lnTo>
                <a:lnTo>
                  <a:pt x="19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172309" y="970059"/>
            <a:ext cx="30430" cy="384769"/>
          </a:xfrm>
          <a:custGeom>
            <a:avLst/>
            <a:gdLst/>
            <a:ahLst/>
            <a:cxnLst/>
            <a:rect l="l" t="t" r="r" b="b"/>
            <a:pathLst>
              <a:path w="520" h="6575" extrusionOk="0">
                <a:moveTo>
                  <a:pt x="88" y="1"/>
                </a:moveTo>
                <a:lnTo>
                  <a:pt x="1" y="6575"/>
                </a:lnTo>
                <a:lnTo>
                  <a:pt x="519" y="6575"/>
                </a:lnTo>
                <a:lnTo>
                  <a:pt x="4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2964737" y="1349677"/>
            <a:ext cx="349364" cy="1660388"/>
          </a:xfrm>
          <a:custGeom>
            <a:avLst/>
            <a:gdLst/>
            <a:ahLst/>
            <a:cxnLst/>
            <a:rect l="l" t="t" r="r" b="b"/>
            <a:pathLst>
              <a:path w="5970" h="28373" extrusionOk="0">
                <a:moveTo>
                  <a:pt x="0" y="1"/>
                </a:moveTo>
                <a:lnTo>
                  <a:pt x="0" y="28373"/>
                </a:lnTo>
                <a:lnTo>
                  <a:pt x="5970" y="28373"/>
                </a:lnTo>
                <a:lnTo>
                  <a:pt x="5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2964737" y="1349677"/>
            <a:ext cx="349364" cy="139278"/>
          </a:xfrm>
          <a:custGeom>
            <a:avLst/>
            <a:gdLst/>
            <a:ahLst/>
            <a:cxnLst/>
            <a:rect l="l" t="t" r="r" b="b"/>
            <a:pathLst>
              <a:path w="5970" h="2380" extrusionOk="0">
                <a:moveTo>
                  <a:pt x="0" y="1"/>
                </a:moveTo>
                <a:lnTo>
                  <a:pt x="0" y="2380"/>
                </a:lnTo>
                <a:lnTo>
                  <a:pt x="5970" y="2380"/>
                </a:lnTo>
                <a:lnTo>
                  <a:pt x="5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000259" y="1519268"/>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3105244" y="1519268"/>
            <a:ext cx="67122" cy="59"/>
          </a:xfrm>
          <a:custGeom>
            <a:avLst/>
            <a:gdLst/>
            <a:ahLst/>
            <a:cxnLst/>
            <a:rect l="l" t="t" r="r" b="b"/>
            <a:pathLst>
              <a:path w="1147" h="1" fill="none" extrusionOk="0">
                <a:moveTo>
                  <a:pt x="1" y="0"/>
                </a:moveTo>
                <a:lnTo>
                  <a:pt x="1147"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3210347" y="1519268"/>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3000259" y="1577378"/>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3105244" y="1577378"/>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3210347" y="1577378"/>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3000259" y="1635664"/>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3105244" y="1635664"/>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210347" y="1635664"/>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000259" y="1693891"/>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105244" y="1693891"/>
            <a:ext cx="67122" cy="59"/>
          </a:xfrm>
          <a:custGeom>
            <a:avLst/>
            <a:gdLst/>
            <a:ahLst/>
            <a:cxnLst/>
            <a:rect l="l" t="t" r="r" b="b"/>
            <a:pathLst>
              <a:path w="1147" h="1" fill="none" extrusionOk="0">
                <a:moveTo>
                  <a:pt x="1" y="0"/>
                </a:moveTo>
                <a:lnTo>
                  <a:pt x="1147"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3210347" y="1693891"/>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3000259" y="1752119"/>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105244" y="1752119"/>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210347" y="1752119"/>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000259" y="1810346"/>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105244" y="1810346"/>
            <a:ext cx="67122" cy="59"/>
          </a:xfrm>
          <a:custGeom>
            <a:avLst/>
            <a:gdLst/>
            <a:ahLst/>
            <a:cxnLst/>
            <a:rect l="l" t="t" r="r" b="b"/>
            <a:pathLst>
              <a:path w="1147" h="1" fill="none" extrusionOk="0">
                <a:moveTo>
                  <a:pt x="1" y="0"/>
                </a:moveTo>
                <a:lnTo>
                  <a:pt x="1147"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210347" y="1810346"/>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000259" y="2081995"/>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3105244" y="2081995"/>
            <a:ext cx="67122" cy="59"/>
          </a:xfrm>
          <a:custGeom>
            <a:avLst/>
            <a:gdLst/>
            <a:ahLst/>
            <a:cxnLst/>
            <a:rect l="l" t="t" r="r" b="b"/>
            <a:pathLst>
              <a:path w="1147" h="1" fill="none" extrusionOk="0">
                <a:moveTo>
                  <a:pt x="1" y="0"/>
                </a:moveTo>
                <a:lnTo>
                  <a:pt x="1147"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3210347" y="2081995"/>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000259" y="2140164"/>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3105244" y="2140164"/>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3210347" y="2140164"/>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3000259" y="2203424"/>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3105244" y="2203424"/>
            <a:ext cx="67122" cy="59"/>
          </a:xfrm>
          <a:custGeom>
            <a:avLst/>
            <a:gdLst/>
            <a:ahLst/>
            <a:cxnLst/>
            <a:rect l="l" t="t" r="r" b="b"/>
            <a:pathLst>
              <a:path w="1147" h="1" fill="none" extrusionOk="0">
                <a:moveTo>
                  <a:pt x="1" y="0"/>
                </a:moveTo>
                <a:lnTo>
                  <a:pt x="1147"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3210347" y="2203424"/>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3000259" y="2266743"/>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3105244" y="2266743"/>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3210347" y="2266743"/>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3000259" y="2330003"/>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3105244" y="2330003"/>
            <a:ext cx="67122" cy="59"/>
          </a:xfrm>
          <a:custGeom>
            <a:avLst/>
            <a:gdLst/>
            <a:ahLst/>
            <a:cxnLst/>
            <a:rect l="l" t="t" r="r" b="b"/>
            <a:pathLst>
              <a:path w="1147" h="1" fill="none" extrusionOk="0">
                <a:moveTo>
                  <a:pt x="1" y="0"/>
                </a:moveTo>
                <a:lnTo>
                  <a:pt x="1147"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3210347" y="2330003"/>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3000259" y="2393321"/>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3105244" y="2393321"/>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3210347" y="2393321"/>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3000259" y="2456581"/>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3105244" y="2456581"/>
            <a:ext cx="67122" cy="59"/>
          </a:xfrm>
          <a:custGeom>
            <a:avLst/>
            <a:gdLst/>
            <a:ahLst/>
            <a:cxnLst/>
            <a:rect l="l" t="t" r="r" b="b"/>
            <a:pathLst>
              <a:path w="1147" h="1" fill="none" extrusionOk="0">
                <a:moveTo>
                  <a:pt x="1" y="0"/>
                </a:moveTo>
                <a:lnTo>
                  <a:pt x="1147"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3210347" y="2456581"/>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3000259" y="2519841"/>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3105244" y="2519841"/>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3210347" y="2519841"/>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3000259" y="2583101"/>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3105244" y="2583101"/>
            <a:ext cx="67122" cy="59"/>
          </a:xfrm>
          <a:custGeom>
            <a:avLst/>
            <a:gdLst/>
            <a:ahLst/>
            <a:cxnLst/>
            <a:rect l="l" t="t" r="r" b="b"/>
            <a:pathLst>
              <a:path w="1147" h="1" fill="none" extrusionOk="0">
                <a:moveTo>
                  <a:pt x="1" y="0"/>
                </a:moveTo>
                <a:lnTo>
                  <a:pt x="1147"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3210347" y="2583101"/>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3000259" y="2646361"/>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105244" y="2646361"/>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3210347" y="2646361"/>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3000259" y="2709680"/>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3105244" y="2709680"/>
            <a:ext cx="67122" cy="59"/>
          </a:xfrm>
          <a:custGeom>
            <a:avLst/>
            <a:gdLst/>
            <a:ahLst/>
            <a:cxnLst/>
            <a:rect l="l" t="t" r="r" b="b"/>
            <a:pathLst>
              <a:path w="1147" h="1" fill="none" extrusionOk="0">
                <a:moveTo>
                  <a:pt x="1" y="0"/>
                </a:moveTo>
                <a:lnTo>
                  <a:pt x="1147"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3210347" y="2709680"/>
            <a:ext cx="67122" cy="59"/>
          </a:xfrm>
          <a:custGeom>
            <a:avLst/>
            <a:gdLst/>
            <a:ahLst/>
            <a:cxnLst/>
            <a:rect l="l" t="t" r="r" b="b"/>
            <a:pathLst>
              <a:path w="1147" h="1" fill="none" extrusionOk="0">
                <a:moveTo>
                  <a:pt x="0" y="0"/>
                </a:moveTo>
                <a:lnTo>
                  <a:pt x="1146" y="0"/>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3000259" y="2772940"/>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3105244" y="2772940"/>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3210347" y="2772940"/>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000259" y="2836258"/>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3105244" y="2836258"/>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3210347" y="2836258"/>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3000259" y="2899460"/>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3105244" y="2899460"/>
            <a:ext cx="67122" cy="59"/>
          </a:xfrm>
          <a:custGeom>
            <a:avLst/>
            <a:gdLst/>
            <a:ahLst/>
            <a:cxnLst/>
            <a:rect l="l" t="t" r="r" b="b"/>
            <a:pathLst>
              <a:path w="1147" h="1" fill="none" extrusionOk="0">
                <a:moveTo>
                  <a:pt x="1" y="1"/>
                </a:moveTo>
                <a:lnTo>
                  <a:pt x="1147"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3210347" y="2899460"/>
            <a:ext cx="67122" cy="59"/>
          </a:xfrm>
          <a:custGeom>
            <a:avLst/>
            <a:gdLst/>
            <a:ahLst/>
            <a:cxnLst/>
            <a:rect l="l" t="t" r="r" b="b"/>
            <a:pathLst>
              <a:path w="1147" h="1" fill="none" extrusionOk="0">
                <a:moveTo>
                  <a:pt x="0" y="1"/>
                </a:moveTo>
                <a:lnTo>
                  <a:pt x="1146" y="1"/>
                </a:lnTo>
              </a:path>
            </a:pathLst>
          </a:custGeom>
          <a:noFill/>
          <a:ln w="100" cap="rnd" cmpd="sng">
            <a:solidFill>
              <a:srgbClr val="A68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2964737" y="1845692"/>
            <a:ext cx="349364" cy="25398"/>
          </a:xfrm>
          <a:custGeom>
            <a:avLst/>
            <a:gdLst/>
            <a:ahLst/>
            <a:cxnLst/>
            <a:rect l="l" t="t" r="r" b="b"/>
            <a:pathLst>
              <a:path w="5970" h="434" extrusionOk="0">
                <a:moveTo>
                  <a:pt x="0" y="1"/>
                </a:moveTo>
                <a:lnTo>
                  <a:pt x="0" y="434"/>
                </a:lnTo>
                <a:lnTo>
                  <a:pt x="5970" y="434"/>
                </a:lnTo>
                <a:lnTo>
                  <a:pt x="5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2964737" y="2021252"/>
            <a:ext cx="349364" cy="25339"/>
          </a:xfrm>
          <a:custGeom>
            <a:avLst/>
            <a:gdLst/>
            <a:ahLst/>
            <a:cxnLst/>
            <a:rect l="l" t="t" r="r" b="b"/>
            <a:pathLst>
              <a:path w="5970" h="433" extrusionOk="0">
                <a:moveTo>
                  <a:pt x="0" y="1"/>
                </a:moveTo>
                <a:lnTo>
                  <a:pt x="0" y="433"/>
                </a:lnTo>
                <a:lnTo>
                  <a:pt x="5970" y="433"/>
                </a:lnTo>
                <a:lnTo>
                  <a:pt x="5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3105244" y="2961959"/>
            <a:ext cx="67122" cy="48162"/>
          </a:xfrm>
          <a:custGeom>
            <a:avLst/>
            <a:gdLst/>
            <a:ahLst/>
            <a:cxnLst/>
            <a:rect l="l" t="t" r="r" b="b"/>
            <a:pathLst>
              <a:path w="1147" h="823" extrusionOk="0">
                <a:moveTo>
                  <a:pt x="1" y="0"/>
                </a:moveTo>
                <a:lnTo>
                  <a:pt x="1" y="823"/>
                </a:lnTo>
                <a:lnTo>
                  <a:pt x="1147" y="823"/>
                </a:lnTo>
                <a:lnTo>
                  <a:pt x="1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3138776" y="1349677"/>
            <a:ext cx="175326" cy="1660388"/>
          </a:xfrm>
          <a:custGeom>
            <a:avLst/>
            <a:gdLst/>
            <a:ahLst/>
            <a:cxnLst/>
            <a:rect l="l" t="t" r="r" b="b"/>
            <a:pathLst>
              <a:path w="2996" h="28373" extrusionOk="0">
                <a:moveTo>
                  <a:pt x="1" y="1"/>
                </a:moveTo>
                <a:lnTo>
                  <a:pt x="1" y="28373"/>
                </a:lnTo>
                <a:lnTo>
                  <a:pt x="2996" y="28373"/>
                </a:lnTo>
                <a:lnTo>
                  <a:pt x="29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1438117" y="2391273"/>
            <a:ext cx="194696" cy="618030"/>
          </a:xfrm>
          <a:custGeom>
            <a:avLst/>
            <a:gdLst/>
            <a:ahLst/>
            <a:cxnLst/>
            <a:rect l="l" t="t" r="r" b="b"/>
            <a:pathLst>
              <a:path w="3327" h="10561" extrusionOk="0">
                <a:moveTo>
                  <a:pt x="0" y="0"/>
                </a:moveTo>
                <a:lnTo>
                  <a:pt x="0" y="10560"/>
                </a:lnTo>
                <a:lnTo>
                  <a:pt x="3327" y="10560"/>
                </a:lnTo>
                <a:lnTo>
                  <a:pt x="33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2404639" y="1888060"/>
            <a:ext cx="86083" cy="102878"/>
          </a:xfrm>
          <a:custGeom>
            <a:avLst/>
            <a:gdLst/>
            <a:ahLst/>
            <a:cxnLst/>
            <a:rect l="l" t="t" r="r" b="b"/>
            <a:pathLst>
              <a:path w="1471" h="1758" extrusionOk="0">
                <a:moveTo>
                  <a:pt x="0" y="0"/>
                </a:moveTo>
                <a:lnTo>
                  <a:pt x="0" y="1757"/>
                </a:lnTo>
                <a:lnTo>
                  <a:pt x="1471" y="1757"/>
                </a:lnTo>
                <a:lnTo>
                  <a:pt x="14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2382635" y="1975723"/>
            <a:ext cx="128276" cy="963532"/>
          </a:xfrm>
          <a:custGeom>
            <a:avLst/>
            <a:gdLst/>
            <a:ahLst/>
            <a:cxnLst/>
            <a:rect l="l" t="t" r="r" b="b"/>
            <a:pathLst>
              <a:path w="2192" h="16465" extrusionOk="0">
                <a:moveTo>
                  <a:pt x="1" y="0"/>
                </a:moveTo>
                <a:lnTo>
                  <a:pt x="1" y="16464"/>
                </a:lnTo>
                <a:lnTo>
                  <a:pt x="2192" y="16464"/>
                </a:lnTo>
                <a:lnTo>
                  <a:pt x="2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2454732" y="2149469"/>
            <a:ext cx="358201" cy="859717"/>
          </a:xfrm>
          <a:custGeom>
            <a:avLst/>
            <a:gdLst/>
            <a:ahLst/>
            <a:cxnLst/>
            <a:rect l="l" t="t" r="r" b="b"/>
            <a:pathLst>
              <a:path w="6121" h="14691" extrusionOk="0">
                <a:moveTo>
                  <a:pt x="1" y="1"/>
                </a:moveTo>
                <a:lnTo>
                  <a:pt x="1" y="14690"/>
                </a:lnTo>
                <a:lnTo>
                  <a:pt x="6121" y="14690"/>
                </a:lnTo>
                <a:lnTo>
                  <a:pt x="6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2454732" y="2211851"/>
            <a:ext cx="358318" cy="59"/>
          </a:xfrm>
          <a:custGeom>
            <a:avLst/>
            <a:gdLst/>
            <a:ahLst/>
            <a:cxnLst/>
            <a:rect l="l" t="t" r="r" b="b"/>
            <a:pathLst>
              <a:path w="6123" h="1" fill="none" extrusionOk="0">
                <a:moveTo>
                  <a:pt x="1" y="1"/>
                </a:moveTo>
                <a:lnTo>
                  <a:pt x="6123" y="1"/>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2454732" y="2274292"/>
            <a:ext cx="358318" cy="59"/>
          </a:xfrm>
          <a:custGeom>
            <a:avLst/>
            <a:gdLst/>
            <a:ahLst/>
            <a:cxnLst/>
            <a:rect l="l" t="t" r="r" b="b"/>
            <a:pathLst>
              <a:path w="6123" h="1" fill="none" extrusionOk="0">
                <a:moveTo>
                  <a:pt x="1" y="1"/>
                </a:moveTo>
                <a:lnTo>
                  <a:pt x="6123" y="1"/>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2454732" y="2336732"/>
            <a:ext cx="358318" cy="59"/>
          </a:xfrm>
          <a:custGeom>
            <a:avLst/>
            <a:gdLst/>
            <a:ahLst/>
            <a:cxnLst/>
            <a:rect l="l" t="t" r="r" b="b"/>
            <a:pathLst>
              <a:path w="6123" h="1" fill="none" extrusionOk="0">
                <a:moveTo>
                  <a:pt x="1" y="0"/>
                </a:moveTo>
                <a:lnTo>
                  <a:pt x="6123" y="0"/>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2454732" y="2399232"/>
            <a:ext cx="358318" cy="59"/>
          </a:xfrm>
          <a:custGeom>
            <a:avLst/>
            <a:gdLst/>
            <a:ahLst/>
            <a:cxnLst/>
            <a:rect l="l" t="t" r="r" b="b"/>
            <a:pathLst>
              <a:path w="6123" h="1" fill="none" extrusionOk="0">
                <a:moveTo>
                  <a:pt x="1" y="0"/>
                </a:moveTo>
                <a:lnTo>
                  <a:pt x="6123" y="0"/>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2454732" y="2461672"/>
            <a:ext cx="358318" cy="59"/>
          </a:xfrm>
          <a:custGeom>
            <a:avLst/>
            <a:gdLst/>
            <a:ahLst/>
            <a:cxnLst/>
            <a:rect l="l" t="t" r="r" b="b"/>
            <a:pathLst>
              <a:path w="6123" h="1" fill="none" extrusionOk="0">
                <a:moveTo>
                  <a:pt x="1" y="0"/>
                </a:moveTo>
                <a:lnTo>
                  <a:pt x="6123" y="0"/>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2454732" y="2524055"/>
            <a:ext cx="358318" cy="59"/>
          </a:xfrm>
          <a:custGeom>
            <a:avLst/>
            <a:gdLst/>
            <a:ahLst/>
            <a:cxnLst/>
            <a:rect l="l" t="t" r="r" b="b"/>
            <a:pathLst>
              <a:path w="6123" h="1" fill="none" extrusionOk="0">
                <a:moveTo>
                  <a:pt x="1" y="1"/>
                </a:moveTo>
                <a:lnTo>
                  <a:pt x="6123" y="1"/>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2454732" y="2586495"/>
            <a:ext cx="358318" cy="59"/>
          </a:xfrm>
          <a:custGeom>
            <a:avLst/>
            <a:gdLst/>
            <a:ahLst/>
            <a:cxnLst/>
            <a:rect l="l" t="t" r="r" b="b"/>
            <a:pathLst>
              <a:path w="6123" h="1" fill="none" extrusionOk="0">
                <a:moveTo>
                  <a:pt x="1" y="1"/>
                </a:moveTo>
                <a:lnTo>
                  <a:pt x="6123" y="1"/>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2454732" y="2648877"/>
            <a:ext cx="358318" cy="59"/>
          </a:xfrm>
          <a:custGeom>
            <a:avLst/>
            <a:gdLst/>
            <a:ahLst/>
            <a:cxnLst/>
            <a:rect l="l" t="t" r="r" b="b"/>
            <a:pathLst>
              <a:path w="6123" h="1" fill="none" extrusionOk="0">
                <a:moveTo>
                  <a:pt x="1" y="1"/>
                </a:moveTo>
                <a:lnTo>
                  <a:pt x="6123" y="1"/>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2454732" y="2711377"/>
            <a:ext cx="358318" cy="59"/>
          </a:xfrm>
          <a:custGeom>
            <a:avLst/>
            <a:gdLst/>
            <a:ahLst/>
            <a:cxnLst/>
            <a:rect l="l" t="t" r="r" b="b"/>
            <a:pathLst>
              <a:path w="6123" h="1" fill="none" extrusionOk="0">
                <a:moveTo>
                  <a:pt x="1" y="0"/>
                </a:moveTo>
                <a:lnTo>
                  <a:pt x="6123" y="0"/>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2454732" y="2773759"/>
            <a:ext cx="358318" cy="59"/>
          </a:xfrm>
          <a:custGeom>
            <a:avLst/>
            <a:gdLst/>
            <a:ahLst/>
            <a:cxnLst/>
            <a:rect l="l" t="t" r="r" b="b"/>
            <a:pathLst>
              <a:path w="6123" h="1" fill="none" extrusionOk="0">
                <a:moveTo>
                  <a:pt x="1" y="0"/>
                </a:moveTo>
                <a:lnTo>
                  <a:pt x="6123" y="0"/>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2454732" y="2836258"/>
            <a:ext cx="358318" cy="59"/>
          </a:xfrm>
          <a:custGeom>
            <a:avLst/>
            <a:gdLst/>
            <a:ahLst/>
            <a:cxnLst/>
            <a:rect l="l" t="t" r="r" b="b"/>
            <a:pathLst>
              <a:path w="6123" h="1" fill="none" extrusionOk="0">
                <a:moveTo>
                  <a:pt x="1" y="1"/>
                </a:moveTo>
                <a:lnTo>
                  <a:pt x="6123" y="1"/>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2454732" y="2898699"/>
            <a:ext cx="358318" cy="59"/>
          </a:xfrm>
          <a:custGeom>
            <a:avLst/>
            <a:gdLst/>
            <a:ahLst/>
            <a:cxnLst/>
            <a:rect l="l" t="t" r="r" b="b"/>
            <a:pathLst>
              <a:path w="6123" h="1" fill="none" extrusionOk="0">
                <a:moveTo>
                  <a:pt x="1" y="1"/>
                </a:moveTo>
                <a:lnTo>
                  <a:pt x="6123" y="1"/>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2630761" y="2150112"/>
            <a:ext cx="0" cy="747944"/>
          </a:xfrm>
          <a:custGeom>
            <a:avLst/>
            <a:gdLst/>
            <a:ahLst/>
            <a:cxnLst/>
            <a:rect l="l" t="t" r="r" b="b"/>
            <a:pathLst>
              <a:path h="12781" fill="none" extrusionOk="0">
                <a:moveTo>
                  <a:pt x="0" y="1"/>
                </a:moveTo>
                <a:lnTo>
                  <a:pt x="0" y="12780"/>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2699055" y="2150112"/>
            <a:ext cx="59" cy="747944"/>
          </a:xfrm>
          <a:custGeom>
            <a:avLst/>
            <a:gdLst/>
            <a:ahLst/>
            <a:cxnLst/>
            <a:rect l="l" t="t" r="r" b="b"/>
            <a:pathLst>
              <a:path w="1" h="12781" fill="none" extrusionOk="0">
                <a:moveTo>
                  <a:pt x="0" y="1"/>
                </a:moveTo>
                <a:lnTo>
                  <a:pt x="0" y="12780"/>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2767348" y="2150112"/>
            <a:ext cx="59" cy="747944"/>
          </a:xfrm>
          <a:custGeom>
            <a:avLst/>
            <a:gdLst/>
            <a:ahLst/>
            <a:cxnLst/>
            <a:rect l="l" t="t" r="r" b="b"/>
            <a:pathLst>
              <a:path w="1" h="12781" fill="none" extrusionOk="0">
                <a:moveTo>
                  <a:pt x="1" y="1"/>
                </a:moveTo>
                <a:lnTo>
                  <a:pt x="1" y="12780"/>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2499968" y="2150112"/>
            <a:ext cx="59" cy="747944"/>
          </a:xfrm>
          <a:custGeom>
            <a:avLst/>
            <a:gdLst/>
            <a:ahLst/>
            <a:cxnLst/>
            <a:rect l="l" t="t" r="r" b="b"/>
            <a:pathLst>
              <a:path w="1" h="12781" fill="none" extrusionOk="0">
                <a:moveTo>
                  <a:pt x="0" y="1"/>
                </a:moveTo>
                <a:lnTo>
                  <a:pt x="0" y="12780"/>
                </a:lnTo>
              </a:path>
            </a:pathLst>
          </a:custGeom>
          <a:noFill/>
          <a:ln w="25" cap="flat" cmpd="sng">
            <a:solidFill>
              <a:srgbClr val="61ADDB"/>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2605422" y="2149469"/>
            <a:ext cx="207629" cy="859717"/>
          </a:xfrm>
          <a:custGeom>
            <a:avLst/>
            <a:gdLst/>
            <a:ahLst/>
            <a:cxnLst/>
            <a:rect l="l" t="t" r="r" b="b"/>
            <a:pathLst>
              <a:path w="3548" h="14691" extrusionOk="0">
                <a:moveTo>
                  <a:pt x="0" y="1"/>
                </a:moveTo>
                <a:lnTo>
                  <a:pt x="0" y="14690"/>
                </a:lnTo>
                <a:lnTo>
                  <a:pt x="3548" y="14690"/>
                </a:lnTo>
                <a:lnTo>
                  <a:pt x="3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960820" y="1975723"/>
            <a:ext cx="376342" cy="1033522"/>
          </a:xfrm>
          <a:custGeom>
            <a:avLst/>
            <a:gdLst/>
            <a:ahLst/>
            <a:cxnLst/>
            <a:rect l="l" t="t" r="r" b="b"/>
            <a:pathLst>
              <a:path w="6431" h="17661" extrusionOk="0">
                <a:moveTo>
                  <a:pt x="1" y="0"/>
                </a:moveTo>
                <a:lnTo>
                  <a:pt x="1" y="17660"/>
                </a:lnTo>
                <a:lnTo>
                  <a:pt x="6430" y="17660"/>
                </a:lnTo>
                <a:lnTo>
                  <a:pt x="6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998800" y="1815379"/>
            <a:ext cx="300383" cy="165378"/>
          </a:xfrm>
          <a:custGeom>
            <a:avLst/>
            <a:gdLst/>
            <a:ahLst/>
            <a:cxnLst/>
            <a:rect l="l" t="t" r="r" b="b"/>
            <a:pathLst>
              <a:path w="5133" h="2826" extrusionOk="0">
                <a:moveTo>
                  <a:pt x="0" y="0"/>
                </a:moveTo>
                <a:lnTo>
                  <a:pt x="0" y="2825"/>
                </a:lnTo>
                <a:lnTo>
                  <a:pt x="5133" y="2825"/>
                </a:lnTo>
                <a:lnTo>
                  <a:pt x="5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2036721" y="1710804"/>
            <a:ext cx="224424" cy="109725"/>
          </a:xfrm>
          <a:custGeom>
            <a:avLst/>
            <a:gdLst/>
            <a:ahLst/>
            <a:cxnLst/>
            <a:rect l="l" t="t" r="r" b="b"/>
            <a:pathLst>
              <a:path w="3835" h="1875" extrusionOk="0">
                <a:moveTo>
                  <a:pt x="1" y="1"/>
                </a:moveTo>
                <a:lnTo>
                  <a:pt x="1" y="1874"/>
                </a:lnTo>
                <a:lnTo>
                  <a:pt x="3835" y="1874"/>
                </a:lnTo>
                <a:lnTo>
                  <a:pt x="3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2080553" y="1632972"/>
            <a:ext cx="136761" cy="80992"/>
          </a:xfrm>
          <a:custGeom>
            <a:avLst/>
            <a:gdLst/>
            <a:ahLst/>
            <a:cxnLst/>
            <a:rect l="l" t="t" r="r" b="b"/>
            <a:pathLst>
              <a:path w="2337" h="1384" extrusionOk="0">
                <a:moveTo>
                  <a:pt x="1" y="1"/>
                </a:moveTo>
                <a:lnTo>
                  <a:pt x="1" y="1384"/>
                </a:lnTo>
                <a:lnTo>
                  <a:pt x="2337" y="1384"/>
                </a:lnTo>
                <a:lnTo>
                  <a:pt x="2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991192" y="2009431"/>
            <a:ext cx="79412" cy="55711"/>
          </a:xfrm>
          <a:custGeom>
            <a:avLst/>
            <a:gdLst/>
            <a:ahLst/>
            <a:cxnLst/>
            <a:rect l="l" t="t" r="r" b="b"/>
            <a:pathLst>
              <a:path w="1357" h="952"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2106829" y="2009431"/>
            <a:ext cx="79353" cy="55711"/>
          </a:xfrm>
          <a:custGeom>
            <a:avLst/>
            <a:gdLst/>
            <a:ahLst/>
            <a:cxnLst/>
            <a:rect l="l" t="t" r="r" b="b"/>
            <a:pathLst>
              <a:path w="1356" h="952"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2222289" y="2009314"/>
            <a:ext cx="79529" cy="55887"/>
          </a:xfrm>
          <a:custGeom>
            <a:avLst/>
            <a:gdLst/>
            <a:ahLst/>
            <a:cxnLst/>
            <a:rect l="l" t="t" r="r" b="b"/>
            <a:pathLst>
              <a:path w="1359" h="955" extrusionOk="0">
                <a:moveTo>
                  <a:pt x="3" y="0"/>
                </a:moveTo>
                <a:lnTo>
                  <a:pt x="1" y="952"/>
                </a:lnTo>
                <a:lnTo>
                  <a:pt x="1357" y="955"/>
                </a:lnTo>
                <a:lnTo>
                  <a:pt x="1359" y="3"/>
                </a:lnTo>
                <a:lnTo>
                  <a:pt x="3"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026656" y="1847389"/>
            <a:ext cx="65191" cy="45821"/>
          </a:xfrm>
          <a:custGeom>
            <a:avLst/>
            <a:gdLst/>
            <a:ahLst/>
            <a:cxnLst/>
            <a:rect l="l" t="t" r="r" b="b"/>
            <a:pathLst>
              <a:path w="1114" h="783" extrusionOk="0">
                <a:moveTo>
                  <a:pt x="0" y="1"/>
                </a:moveTo>
                <a:lnTo>
                  <a:pt x="0" y="782"/>
                </a:lnTo>
                <a:lnTo>
                  <a:pt x="1113" y="782"/>
                </a:lnTo>
                <a:lnTo>
                  <a:pt x="1113"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2121459" y="1847389"/>
            <a:ext cx="65133" cy="45821"/>
          </a:xfrm>
          <a:custGeom>
            <a:avLst/>
            <a:gdLst/>
            <a:ahLst/>
            <a:cxnLst/>
            <a:rect l="l" t="t" r="r" b="b"/>
            <a:pathLst>
              <a:path w="1113" h="783" extrusionOk="0">
                <a:moveTo>
                  <a:pt x="1" y="1"/>
                </a:moveTo>
                <a:lnTo>
                  <a:pt x="1" y="782"/>
                </a:lnTo>
                <a:lnTo>
                  <a:pt x="1113" y="782"/>
                </a:lnTo>
                <a:lnTo>
                  <a:pt x="1113"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2216262" y="1847389"/>
            <a:ext cx="65191" cy="45821"/>
          </a:xfrm>
          <a:custGeom>
            <a:avLst/>
            <a:gdLst/>
            <a:ahLst/>
            <a:cxnLst/>
            <a:rect l="l" t="t" r="r" b="b"/>
            <a:pathLst>
              <a:path w="1114" h="783" extrusionOk="0">
                <a:moveTo>
                  <a:pt x="1" y="1"/>
                </a:moveTo>
                <a:lnTo>
                  <a:pt x="1" y="782"/>
                </a:lnTo>
                <a:lnTo>
                  <a:pt x="1114" y="782"/>
                </a:lnTo>
                <a:lnTo>
                  <a:pt x="1114"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2055623" y="1720167"/>
            <a:ext cx="48689" cy="34176"/>
          </a:xfrm>
          <a:custGeom>
            <a:avLst/>
            <a:gdLst/>
            <a:ahLst/>
            <a:cxnLst/>
            <a:rect l="l" t="t" r="r" b="b"/>
            <a:pathLst>
              <a:path w="832" h="584" extrusionOk="0">
                <a:moveTo>
                  <a:pt x="0" y="0"/>
                </a:moveTo>
                <a:lnTo>
                  <a:pt x="0" y="583"/>
                </a:lnTo>
                <a:lnTo>
                  <a:pt x="831" y="583"/>
                </a:lnTo>
                <a:lnTo>
                  <a:pt x="831"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2126433" y="1720167"/>
            <a:ext cx="48747" cy="34176"/>
          </a:xfrm>
          <a:custGeom>
            <a:avLst/>
            <a:gdLst/>
            <a:ahLst/>
            <a:cxnLst/>
            <a:rect l="l" t="t" r="r" b="b"/>
            <a:pathLst>
              <a:path w="833" h="584" extrusionOk="0">
                <a:moveTo>
                  <a:pt x="1" y="0"/>
                </a:moveTo>
                <a:lnTo>
                  <a:pt x="1" y="583"/>
                </a:lnTo>
                <a:lnTo>
                  <a:pt x="833" y="583"/>
                </a:lnTo>
                <a:lnTo>
                  <a:pt x="833"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2197360" y="1720167"/>
            <a:ext cx="48747" cy="34176"/>
          </a:xfrm>
          <a:custGeom>
            <a:avLst/>
            <a:gdLst/>
            <a:ahLst/>
            <a:cxnLst/>
            <a:rect l="l" t="t" r="r" b="b"/>
            <a:pathLst>
              <a:path w="833" h="584" extrusionOk="0">
                <a:moveTo>
                  <a:pt x="0" y="0"/>
                </a:moveTo>
                <a:lnTo>
                  <a:pt x="0" y="583"/>
                </a:lnTo>
                <a:lnTo>
                  <a:pt x="832" y="583"/>
                </a:lnTo>
                <a:lnTo>
                  <a:pt x="832"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2055623" y="1769382"/>
            <a:ext cx="48689" cy="34176"/>
          </a:xfrm>
          <a:custGeom>
            <a:avLst/>
            <a:gdLst/>
            <a:ahLst/>
            <a:cxnLst/>
            <a:rect l="l" t="t" r="r" b="b"/>
            <a:pathLst>
              <a:path w="832" h="584" extrusionOk="0">
                <a:moveTo>
                  <a:pt x="0" y="0"/>
                </a:moveTo>
                <a:lnTo>
                  <a:pt x="0" y="584"/>
                </a:lnTo>
                <a:lnTo>
                  <a:pt x="831" y="584"/>
                </a:lnTo>
                <a:lnTo>
                  <a:pt x="831"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2126433" y="1769382"/>
            <a:ext cx="48747" cy="34176"/>
          </a:xfrm>
          <a:custGeom>
            <a:avLst/>
            <a:gdLst/>
            <a:ahLst/>
            <a:cxnLst/>
            <a:rect l="l" t="t" r="r" b="b"/>
            <a:pathLst>
              <a:path w="833" h="584" extrusionOk="0">
                <a:moveTo>
                  <a:pt x="1" y="0"/>
                </a:moveTo>
                <a:lnTo>
                  <a:pt x="1" y="584"/>
                </a:lnTo>
                <a:lnTo>
                  <a:pt x="833" y="584"/>
                </a:lnTo>
                <a:lnTo>
                  <a:pt x="833"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2197360" y="1769382"/>
            <a:ext cx="48747" cy="34176"/>
          </a:xfrm>
          <a:custGeom>
            <a:avLst/>
            <a:gdLst/>
            <a:ahLst/>
            <a:cxnLst/>
            <a:rect l="l" t="t" r="r" b="b"/>
            <a:pathLst>
              <a:path w="833" h="584" extrusionOk="0">
                <a:moveTo>
                  <a:pt x="0" y="0"/>
                </a:moveTo>
                <a:lnTo>
                  <a:pt x="0" y="584"/>
                </a:lnTo>
                <a:lnTo>
                  <a:pt x="832" y="584"/>
                </a:lnTo>
                <a:lnTo>
                  <a:pt x="832"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2026656" y="1911410"/>
            <a:ext cx="65191" cy="45763"/>
          </a:xfrm>
          <a:custGeom>
            <a:avLst/>
            <a:gdLst/>
            <a:ahLst/>
            <a:cxnLst/>
            <a:rect l="l" t="t" r="r" b="b"/>
            <a:pathLst>
              <a:path w="1114" h="782" extrusionOk="0">
                <a:moveTo>
                  <a:pt x="0" y="0"/>
                </a:moveTo>
                <a:lnTo>
                  <a:pt x="0" y="781"/>
                </a:lnTo>
                <a:lnTo>
                  <a:pt x="1113" y="781"/>
                </a:lnTo>
                <a:lnTo>
                  <a:pt x="1113"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2121459" y="1911410"/>
            <a:ext cx="65133" cy="45763"/>
          </a:xfrm>
          <a:custGeom>
            <a:avLst/>
            <a:gdLst/>
            <a:ahLst/>
            <a:cxnLst/>
            <a:rect l="l" t="t" r="r" b="b"/>
            <a:pathLst>
              <a:path w="1113" h="782" extrusionOk="0">
                <a:moveTo>
                  <a:pt x="1" y="0"/>
                </a:moveTo>
                <a:lnTo>
                  <a:pt x="1" y="781"/>
                </a:lnTo>
                <a:lnTo>
                  <a:pt x="1113" y="781"/>
                </a:lnTo>
                <a:lnTo>
                  <a:pt x="1113"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2216262" y="1911410"/>
            <a:ext cx="65191" cy="45763"/>
          </a:xfrm>
          <a:custGeom>
            <a:avLst/>
            <a:gdLst/>
            <a:ahLst/>
            <a:cxnLst/>
            <a:rect l="l" t="t" r="r" b="b"/>
            <a:pathLst>
              <a:path w="1114" h="782" extrusionOk="0">
                <a:moveTo>
                  <a:pt x="1" y="0"/>
                </a:moveTo>
                <a:lnTo>
                  <a:pt x="1" y="781"/>
                </a:lnTo>
                <a:lnTo>
                  <a:pt x="1114" y="781"/>
                </a:lnTo>
                <a:lnTo>
                  <a:pt x="1114"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1991192" y="2103062"/>
            <a:ext cx="79412" cy="55770"/>
          </a:xfrm>
          <a:custGeom>
            <a:avLst/>
            <a:gdLst/>
            <a:ahLst/>
            <a:cxnLst/>
            <a:rect l="l" t="t" r="r" b="b"/>
            <a:pathLst>
              <a:path w="1357"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2106829" y="2103062"/>
            <a:ext cx="79353" cy="55770"/>
          </a:xfrm>
          <a:custGeom>
            <a:avLst/>
            <a:gdLst/>
            <a:ahLst/>
            <a:cxnLst/>
            <a:rect l="l" t="t" r="r" b="b"/>
            <a:pathLst>
              <a:path w="1356"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2222348" y="2103062"/>
            <a:ext cx="79412" cy="55770"/>
          </a:xfrm>
          <a:custGeom>
            <a:avLst/>
            <a:gdLst/>
            <a:ahLst/>
            <a:cxnLst/>
            <a:rect l="l" t="t" r="r" b="b"/>
            <a:pathLst>
              <a:path w="1357" h="953" extrusionOk="0">
                <a:moveTo>
                  <a:pt x="1" y="1"/>
                </a:moveTo>
                <a:lnTo>
                  <a:pt x="1" y="952"/>
                </a:lnTo>
                <a:lnTo>
                  <a:pt x="1357" y="952"/>
                </a:lnTo>
                <a:lnTo>
                  <a:pt x="1357"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991192" y="2196694"/>
            <a:ext cx="79412" cy="55770"/>
          </a:xfrm>
          <a:custGeom>
            <a:avLst/>
            <a:gdLst/>
            <a:ahLst/>
            <a:cxnLst/>
            <a:rect l="l" t="t" r="r" b="b"/>
            <a:pathLst>
              <a:path w="1357"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2106829" y="2196694"/>
            <a:ext cx="79353" cy="55770"/>
          </a:xfrm>
          <a:custGeom>
            <a:avLst/>
            <a:gdLst/>
            <a:ahLst/>
            <a:cxnLst/>
            <a:rect l="l" t="t" r="r" b="b"/>
            <a:pathLst>
              <a:path w="1356"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2222348" y="2196694"/>
            <a:ext cx="79412" cy="55770"/>
          </a:xfrm>
          <a:custGeom>
            <a:avLst/>
            <a:gdLst/>
            <a:ahLst/>
            <a:cxnLst/>
            <a:rect l="l" t="t" r="r" b="b"/>
            <a:pathLst>
              <a:path w="1357" h="953" extrusionOk="0">
                <a:moveTo>
                  <a:pt x="1" y="1"/>
                </a:moveTo>
                <a:lnTo>
                  <a:pt x="1" y="952"/>
                </a:lnTo>
                <a:lnTo>
                  <a:pt x="1357" y="952"/>
                </a:lnTo>
                <a:lnTo>
                  <a:pt x="1357"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991192" y="2290443"/>
            <a:ext cx="79412" cy="55711"/>
          </a:xfrm>
          <a:custGeom>
            <a:avLst/>
            <a:gdLst/>
            <a:ahLst/>
            <a:cxnLst/>
            <a:rect l="l" t="t" r="r" b="b"/>
            <a:pathLst>
              <a:path w="1357" h="952"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2106829" y="2290443"/>
            <a:ext cx="79353" cy="55711"/>
          </a:xfrm>
          <a:custGeom>
            <a:avLst/>
            <a:gdLst/>
            <a:ahLst/>
            <a:cxnLst/>
            <a:rect l="l" t="t" r="r" b="b"/>
            <a:pathLst>
              <a:path w="1356" h="952"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2222348" y="2290443"/>
            <a:ext cx="79412" cy="55711"/>
          </a:xfrm>
          <a:custGeom>
            <a:avLst/>
            <a:gdLst/>
            <a:ahLst/>
            <a:cxnLst/>
            <a:rect l="l" t="t" r="r" b="b"/>
            <a:pathLst>
              <a:path w="1357" h="952" extrusionOk="0">
                <a:moveTo>
                  <a:pt x="1" y="0"/>
                </a:moveTo>
                <a:lnTo>
                  <a:pt x="1" y="952"/>
                </a:lnTo>
                <a:lnTo>
                  <a:pt x="1357" y="952"/>
                </a:lnTo>
                <a:lnTo>
                  <a:pt x="1357"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991192" y="2384016"/>
            <a:ext cx="79412" cy="55711"/>
          </a:xfrm>
          <a:custGeom>
            <a:avLst/>
            <a:gdLst/>
            <a:ahLst/>
            <a:cxnLst/>
            <a:rect l="l" t="t" r="r" b="b"/>
            <a:pathLst>
              <a:path w="1357" h="952"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106829" y="2384016"/>
            <a:ext cx="79353" cy="55711"/>
          </a:xfrm>
          <a:custGeom>
            <a:avLst/>
            <a:gdLst/>
            <a:ahLst/>
            <a:cxnLst/>
            <a:rect l="l" t="t" r="r" b="b"/>
            <a:pathLst>
              <a:path w="1356" h="952"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2222348" y="2384016"/>
            <a:ext cx="79412" cy="55711"/>
          </a:xfrm>
          <a:custGeom>
            <a:avLst/>
            <a:gdLst/>
            <a:ahLst/>
            <a:cxnLst/>
            <a:rect l="l" t="t" r="r" b="b"/>
            <a:pathLst>
              <a:path w="1357" h="952" extrusionOk="0">
                <a:moveTo>
                  <a:pt x="1" y="0"/>
                </a:moveTo>
                <a:lnTo>
                  <a:pt x="1" y="952"/>
                </a:lnTo>
                <a:lnTo>
                  <a:pt x="1357" y="952"/>
                </a:lnTo>
                <a:lnTo>
                  <a:pt x="1357"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991192" y="2477648"/>
            <a:ext cx="79412" cy="55770"/>
          </a:xfrm>
          <a:custGeom>
            <a:avLst/>
            <a:gdLst/>
            <a:ahLst/>
            <a:cxnLst/>
            <a:rect l="l" t="t" r="r" b="b"/>
            <a:pathLst>
              <a:path w="1357"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2106829" y="2477648"/>
            <a:ext cx="79353" cy="55770"/>
          </a:xfrm>
          <a:custGeom>
            <a:avLst/>
            <a:gdLst/>
            <a:ahLst/>
            <a:cxnLst/>
            <a:rect l="l" t="t" r="r" b="b"/>
            <a:pathLst>
              <a:path w="1356"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2222348" y="2477648"/>
            <a:ext cx="79412" cy="55770"/>
          </a:xfrm>
          <a:custGeom>
            <a:avLst/>
            <a:gdLst/>
            <a:ahLst/>
            <a:cxnLst/>
            <a:rect l="l" t="t" r="r" b="b"/>
            <a:pathLst>
              <a:path w="1357" h="953" extrusionOk="0">
                <a:moveTo>
                  <a:pt x="1" y="1"/>
                </a:moveTo>
                <a:lnTo>
                  <a:pt x="1" y="952"/>
                </a:lnTo>
                <a:lnTo>
                  <a:pt x="1357" y="952"/>
                </a:lnTo>
                <a:lnTo>
                  <a:pt x="1357"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991192" y="2571280"/>
            <a:ext cx="79412" cy="55770"/>
          </a:xfrm>
          <a:custGeom>
            <a:avLst/>
            <a:gdLst/>
            <a:ahLst/>
            <a:cxnLst/>
            <a:rect l="l" t="t" r="r" b="b"/>
            <a:pathLst>
              <a:path w="1357"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2106829" y="2571280"/>
            <a:ext cx="79353" cy="55770"/>
          </a:xfrm>
          <a:custGeom>
            <a:avLst/>
            <a:gdLst/>
            <a:ahLst/>
            <a:cxnLst/>
            <a:rect l="l" t="t" r="r" b="b"/>
            <a:pathLst>
              <a:path w="1356"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2222348" y="2571280"/>
            <a:ext cx="79412" cy="55770"/>
          </a:xfrm>
          <a:custGeom>
            <a:avLst/>
            <a:gdLst/>
            <a:ahLst/>
            <a:cxnLst/>
            <a:rect l="l" t="t" r="r" b="b"/>
            <a:pathLst>
              <a:path w="1357" h="953" extrusionOk="0">
                <a:moveTo>
                  <a:pt x="1" y="1"/>
                </a:moveTo>
                <a:lnTo>
                  <a:pt x="1" y="952"/>
                </a:lnTo>
                <a:lnTo>
                  <a:pt x="1357" y="952"/>
                </a:lnTo>
                <a:lnTo>
                  <a:pt x="1357"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991192" y="2664970"/>
            <a:ext cx="79412" cy="55711"/>
          </a:xfrm>
          <a:custGeom>
            <a:avLst/>
            <a:gdLst/>
            <a:ahLst/>
            <a:cxnLst/>
            <a:rect l="l" t="t" r="r" b="b"/>
            <a:pathLst>
              <a:path w="1357" h="952"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2106829" y="2664970"/>
            <a:ext cx="79353" cy="55711"/>
          </a:xfrm>
          <a:custGeom>
            <a:avLst/>
            <a:gdLst/>
            <a:ahLst/>
            <a:cxnLst/>
            <a:rect l="l" t="t" r="r" b="b"/>
            <a:pathLst>
              <a:path w="1356" h="952"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2222348" y="2664970"/>
            <a:ext cx="79412" cy="55711"/>
          </a:xfrm>
          <a:custGeom>
            <a:avLst/>
            <a:gdLst/>
            <a:ahLst/>
            <a:cxnLst/>
            <a:rect l="l" t="t" r="r" b="b"/>
            <a:pathLst>
              <a:path w="1357" h="952" extrusionOk="0">
                <a:moveTo>
                  <a:pt x="1" y="0"/>
                </a:moveTo>
                <a:lnTo>
                  <a:pt x="1" y="952"/>
                </a:lnTo>
                <a:lnTo>
                  <a:pt x="1357" y="952"/>
                </a:lnTo>
                <a:lnTo>
                  <a:pt x="1357"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991192" y="2758661"/>
            <a:ext cx="79412" cy="55770"/>
          </a:xfrm>
          <a:custGeom>
            <a:avLst/>
            <a:gdLst/>
            <a:ahLst/>
            <a:cxnLst/>
            <a:rect l="l" t="t" r="r" b="b"/>
            <a:pathLst>
              <a:path w="1357" h="953"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2106829" y="2758661"/>
            <a:ext cx="79353" cy="55770"/>
          </a:xfrm>
          <a:custGeom>
            <a:avLst/>
            <a:gdLst/>
            <a:ahLst/>
            <a:cxnLst/>
            <a:rect l="l" t="t" r="r" b="b"/>
            <a:pathLst>
              <a:path w="1356" h="953" extrusionOk="0">
                <a:moveTo>
                  <a:pt x="0" y="0"/>
                </a:moveTo>
                <a:lnTo>
                  <a:pt x="0" y="952"/>
                </a:lnTo>
                <a:lnTo>
                  <a:pt x="1356" y="952"/>
                </a:lnTo>
                <a:lnTo>
                  <a:pt x="1356"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2222348" y="2758661"/>
            <a:ext cx="79412" cy="55770"/>
          </a:xfrm>
          <a:custGeom>
            <a:avLst/>
            <a:gdLst/>
            <a:ahLst/>
            <a:cxnLst/>
            <a:rect l="l" t="t" r="r" b="b"/>
            <a:pathLst>
              <a:path w="1357" h="953" extrusionOk="0">
                <a:moveTo>
                  <a:pt x="1" y="0"/>
                </a:moveTo>
                <a:lnTo>
                  <a:pt x="1" y="952"/>
                </a:lnTo>
                <a:lnTo>
                  <a:pt x="1357" y="952"/>
                </a:lnTo>
                <a:lnTo>
                  <a:pt x="1357" y="0"/>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1991192" y="2852293"/>
            <a:ext cx="79412" cy="55770"/>
          </a:xfrm>
          <a:custGeom>
            <a:avLst/>
            <a:gdLst/>
            <a:ahLst/>
            <a:cxnLst/>
            <a:rect l="l" t="t" r="r" b="b"/>
            <a:pathLst>
              <a:path w="1357"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2106829" y="2852293"/>
            <a:ext cx="79353" cy="55770"/>
          </a:xfrm>
          <a:custGeom>
            <a:avLst/>
            <a:gdLst/>
            <a:ahLst/>
            <a:cxnLst/>
            <a:rect l="l" t="t" r="r" b="b"/>
            <a:pathLst>
              <a:path w="1356" h="953" extrusionOk="0">
                <a:moveTo>
                  <a:pt x="0" y="1"/>
                </a:moveTo>
                <a:lnTo>
                  <a:pt x="0" y="952"/>
                </a:lnTo>
                <a:lnTo>
                  <a:pt x="1356" y="952"/>
                </a:lnTo>
                <a:lnTo>
                  <a:pt x="1356"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2222348" y="2852293"/>
            <a:ext cx="79412" cy="55770"/>
          </a:xfrm>
          <a:custGeom>
            <a:avLst/>
            <a:gdLst/>
            <a:ahLst/>
            <a:cxnLst/>
            <a:rect l="l" t="t" r="r" b="b"/>
            <a:pathLst>
              <a:path w="1357" h="953" extrusionOk="0">
                <a:moveTo>
                  <a:pt x="1" y="1"/>
                </a:moveTo>
                <a:lnTo>
                  <a:pt x="1" y="952"/>
                </a:lnTo>
                <a:lnTo>
                  <a:pt x="1357" y="952"/>
                </a:lnTo>
                <a:lnTo>
                  <a:pt x="1357" y="1"/>
                </a:lnTo>
                <a:close/>
              </a:path>
            </a:pathLst>
          </a:custGeom>
          <a:solidFill>
            <a:srgbClr val="94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2073062" y="2942530"/>
            <a:ext cx="151859" cy="66771"/>
          </a:xfrm>
          <a:custGeom>
            <a:avLst/>
            <a:gdLst/>
            <a:ahLst/>
            <a:cxnLst/>
            <a:rect l="l" t="t" r="r" b="b"/>
            <a:pathLst>
              <a:path w="2595" h="1141" extrusionOk="0">
                <a:moveTo>
                  <a:pt x="0" y="1"/>
                </a:moveTo>
                <a:lnTo>
                  <a:pt x="0" y="1140"/>
                </a:lnTo>
                <a:lnTo>
                  <a:pt x="2595" y="1140"/>
                </a:lnTo>
                <a:lnTo>
                  <a:pt x="25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2154055" y="1632972"/>
            <a:ext cx="183109" cy="1376273"/>
          </a:xfrm>
          <a:custGeom>
            <a:avLst/>
            <a:gdLst/>
            <a:ahLst/>
            <a:cxnLst/>
            <a:rect l="l" t="t" r="r" b="b"/>
            <a:pathLst>
              <a:path w="3129" h="23518" extrusionOk="0">
                <a:moveTo>
                  <a:pt x="0" y="1"/>
                </a:moveTo>
                <a:lnTo>
                  <a:pt x="0" y="11421"/>
                </a:lnTo>
                <a:lnTo>
                  <a:pt x="0" y="23517"/>
                </a:lnTo>
                <a:lnTo>
                  <a:pt x="3128" y="23517"/>
                </a:lnTo>
                <a:lnTo>
                  <a:pt x="3128" y="5857"/>
                </a:lnTo>
                <a:lnTo>
                  <a:pt x="2480" y="5857"/>
                </a:lnTo>
                <a:lnTo>
                  <a:pt x="2480" y="3117"/>
                </a:lnTo>
                <a:lnTo>
                  <a:pt x="1830" y="3117"/>
                </a:lnTo>
                <a:lnTo>
                  <a:pt x="1830" y="1331"/>
                </a:lnTo>
                <a:lnTo>
                  <a:pt x="1081" y="1331"/>
                </a:lnTo>
                <a:lnTo>
                  <a:pt x="10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1314580" y="2615111"/>
            <a:ext cx="168713" cy="74320"/>
          </a:xfrm>
          <a:custGeom>
            <a:avLst/>
            <a:gdLst/>
            <a:ahLst/>
            <a:cxnLst/>
            <a:rect l="l" t="t" r="r" b="b"/>
            <a:pathLst>
              <a:path w="2883" h="1270" extrusionOk="0">
                <a:moveTo>
                  <a:pt x="0" y="1"/>
                </a:moveTo>
                <a:lnTo>
                  <a:pt x="0" y="1270"/>
                </a:lnTo>
                <a:lnTo>
                  <a:pt x="2883" y="1270"/>
                </a:lnTo>
                <a:lnTo>
                  <a:pt x="28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1347527" y="2625352"/>
            <a:ext cx="102878" cy="64196"/>
          </a:xfrm>
          <a:custGeom>
            <a:avLst/>
            <a:gdLst/>
            <a:ahLst/>
            <a:cxnLst/>
            <a:rect l="l" t="t" r="r" b="b"/>
            <a:pathLst>
              <a:path w="1758" h="1097" extrusionOk="0">
                <a:moveTo>
                  <a:pt x="0" y="1"/>
                </a:moveTo>
                <a:lnTo>
                  <a:pt x="0" y="1097"/>
                </a:lnTo>
                <a:lnTo>
                  <a:pt x="1758" y="1097"/>
                </a:lnTo>
                <a:lnTo>
                  <a:pt x="17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1252139" y="2684399"/>
            <a:ext cx="293653" cy="327419"/>
          </a:xfrm>
          <a:custGeom>
            <a:avLst/>
            <a:gdLst/>
            <a:ahLst/>
            <a:cxnLst/>
            <a:rect l="l" t="t" r="r" b="b"/>
            <a:pathLst>
              <a:path w="5018" h="5595" extrusionOk="0">
                <a:moveTo>
                  <a:pt x="0" y="1"/>
                </a:moveTo>
                <a:lnTo>
                  <a:pt x="0" y="5594"/>
                </a:lnTo>
                <a:lnTo>
                  <a:pt x="5018" y="5594"/>
                </a:lnTo>
                <a:lnTo>
                  <a:pt x="50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1261385" y="2691948"/>
            <a:ext cx="275161" cy="228755"/>
          </a:xfrm>
          <a:custGeom>
            <a:avLst/>
            <a:gdLst/>
            <a:ahLst/>
            <a:cxnLst/>
            <a:rect l="l" t="t" r="r" b="b"/>
            <a:pathLst>
              <a:path w="4702" h="3909" extrusionOk="0">
                <a:moveTo>
                  <a:pt x="1" y="1"/>
                </a:moveTo>
                <a:lnTo>
                  <a:pt x="1" y="3908"/>
                </a:lnTo>
                <a:lnTo>
                  <a:pt x="4701" y="3908"/>
                </a:lnTo>
                <a:lnTo>
                  <a:pt x="4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1274143" y="2709680"/>
            <a:ext cx="249763" cy="26978"/>
          </a:xfrm>
          <a:custGeom>
            <a:avLst/>
            <a:gdLst/>
            <a:ahLst/>
            <a:cxnLst/>
            <a:rect l="l" t="t" r="r" b="b"/>
            <a:pathLst>
              <a:path w="4268" h="461" extrusionOk="0">
                <a:moveTo>
                  <a:pt x="231" y="0"/>
                </a:moveTo>
                <a:cubicBezTo>
                  <a:pt x="104" y="0"/>
                  <a:pt x="1" y="103"/>
                  <a:pt x="1" y="231"/>
                </a:cubicBezTo>
                <a:cubicBezTo>
                  <a:pt x="1" y="358"/>
                  <a:pt x="103" y="461"/>
                  <a:pt x="231" y="461"/>
                </a:cubicBezTo>
                <a:lnTo>
                  <a:pt x="4037" y="461"/>
                </a:lnTo>
                <a:cubicBezTo>
                  <a:pt x="4163" y="461"/>
                  <a:pt x="4267" y="359"/>
                  <a:pt x="4267" y="231"/>
                </a:cubicBezTo>
                <a:cubicBezTo>
                  <a:pt x="4267" y="105"/>
                  <a:pt x="4163" y="0"/>
                  <a:pt x="40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1274143" y="2749356"/>
            <a:ext cx="249763" cy="27036"/>
          </a:xfrm>
          <a:custGeom>
            <a:avLst/>
            <a:gdLst/>
            <a:ahLst/>
            <a:cxnLst/>
            <a:rect l="l" t="t" r="r" b="b"/>
            <a:pathLst>
              <a:path w="4268" h="462" extrusionOk="0">
                <a:moveTo>
                  <a:pt x="231" y="1"/>
                </a:moveTo>
                <a:cubicBezTo>
                  <a:pt x="104" y="1"/>
                  <a:pt x="1" y="103"/>
                  <a:pt x="1" y="231"/>
                </a:cubicBezTo>
                <a:cubicBezTo>
                  <a:pt x="1" y="358"/>
                  <a:pt x="103" y="461"/>
                  <a:pt x="231" y="461"/>
                </a:cubicBezTo>
                <a:lnTo>
                  <a:pt x="4037" y="461"/>
                </a:lnTo>
                <a:cubicBezTo>
                  <a:pt x="4163" y="461"/>
                  <a:pt x="4267" y="359"/>
                  <a:pt x="4267" y="231"/>
                </a:cubicBezTo>
                <a:cubicBezTo>
                  <a:pt x="4267" y="103"/>
                  <a:pt x="4163" y="1"/>
                  <a:pt x="40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1274143" y="2789033"/>
            <a:ext cx="249763" cy="26978"/>
          </a:xfrm>
          <a:custGeom>
            <a:avLst/>
            <a:gdLst/>
            <a:ahLst/>
            <a:cxnLst/>
            <a:rect l="l" t="t" r="r" b="b"/>
            <a:pathLst>
              <a:path w="4268" h="461" extrusionOk="0">
                <a:moveTo>
                  <a:pt x="4039" y="0"/>
                </a:moveTo>
                <a:cubicBezTo>
                  <a:pt x="4038" y="0"/>
                  <a:pt x="4038" y="0"/>
                  <a:pt x="4037" y="0"/>
                </a:cubicBezTo>
                <a:lnTo>
                  <a:pt x="231" y="0"/>
                </a:lnTo>
                <a:cubicBezTo>
                  <a:pt x="104" y="0"/>
                  <a:pt x="1" y="103"/>
                  <a:pt x="1" y="230"/>
                </a:cubicBezTo>
                <a:cubicBezTo>
                  <a:pt x="1" y="357"/>
                  <a:pt x="103" y="461"/>
                  <a:pt x="231" y="461"/>
                </a:cubicBezTo>
                <a:lnTo>
                  <a:pt x="4037" y="461"/>
                </a:lnTo>
                <a:cubicBezTo>
                  <a:pt x="4163" y="461"/>
                  <a:pt x="4267" y="358"/>
                  <a:pt x="4267" y="230"/>
                </a:cubicBezTo>
                <a:cubicBezTo>
                  <a:pt x="4267" y="103"/>
                  <a:pt x="4164" y="0"/>
                  <a:pt x="4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1274143" y="2828709"/>
            <a:ext cx="249763" cy="27036"/>
          </a:xfrm>
          <a:custGeom>
            <a:avLst/>
            <a:gdLst/>
            <a:ahLst/>
            <a:cxnLst/>
            <a:rect l="l" t="t" r="r" b="b"/>
            <a:pathLst>
              <a:path w="4268" h="462" extrusionOk="0">
                <a:moveTo>
                  <a:pt x="4039" y="1"/>
                </a:moveTo>
                <a:cubicBezTo>
                  <a:pt x="4038" y="1"/>
                  <a:pt x="4038" y="1"/>
                  <a:pt x="4037" y="1"/>
                </a:cubicBezTo>
                <a:lnTo>
                  <a:pt x="231" y="1"/>
                </a:lnTo>
                <a:cubicBezTo>
                  <a:pt x="104" y="1"/>
                  <a:pt x="1" y="103"/>
                  <a:pt x="1" y="231"/>
                </a:cubicBezTo>
                <a:cubicBezTo>
                  <a:pt x="1" y="358"/>
                  <a:pt x="103" y="461"/>
                  <a:pt x="231" y="461"/>
                </a:cubicBezTo>
                <a:lnTo>
                  <a:pt x="4037" y="461"/>
                </a:lnTo>
                <a:cubicBezTo>
                  <a:pt x="4163" y="461"/>
                  <a:pt x="4267" y="359"/>
                  <a:pt x="4267" y="231"/>
                </a:cubicBezTo>
                <a:cubicBezTo>
                  <a:pt x="4267" y="104"/>
                  <a:pt x="4164" y="1"/>
                  <a:pt x="4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1274143" y="2868269"/>
            <a:ext cx="249763" cy="27036"/>
          </a:xfrm>
          <a:custGeom>
            <a:avLst/>
            <a:gdLst/>
            <a:ahLst/>
            <a:cxnLst/>
            <a:rect l="l" t="t" r="r" b="b"/>
            <a:pathLst>
              <a:path w="4268" h="462" extrusionOk="0">
                <a:moveTo>
                  <a:pt x="231" y="1"/>
                </a:moveTo>
                <a:cubicBezTo>
                  <a:pt x="104" y="1"/>
                  <a:pt x="1" y="103"/>
                  <a:pt x="1" y="231"/>
                </a:cubicBezTo>
                <a:cubicBezTo>
                  <a:pt x="1" y="358"/>
                  <a:pt x="103" y="461"/>
                  <a:pt x="231" y="461"/>
                </a:cubicBezTo>
                <a:lnTo>
                  <a:pt x="4037" y="461"/>
                </a:lnTo>
                <a:cubicBezTo>
                  <a:pt x="4163" y="461"/>
                  <a:pt x="4267" y="359"/>
                  <a:pt x="4267" y="231"/>
                </a:cubicBezTo>
                <a:cubicBezTo>
                  <a:pt x="4267" y="104"/>
                  <a:pt x="4163" y="1"/>
                  <a:pt x="40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1359641" y="2939195"/>
            <a:ext cx="78534" cy="72565"/>
          </a:xfrm>
          <a:custGeom>
            <a:avLst/>
            <a:gdLst/>
            <a:ahLst/>
            <a:cxnLst/>
            <a:rect l="l" t="t" r="r" b="b"/>
            <a:pathLst>
              <a:path w="1342" h="1240" extrusionOk="0">
                <a:moveTo>
                  <a:pt x="1" y="0"/>
                </a:moveTo>
                <a:lnTo>
                  <a:pt x="1" y="1239"/>
                </a:lnTo>
                <a:lnTo>
                  <a:pt x="1341" y="1239"/>
                </a:lnTo>
                <a:lnTo>
                  <a:pt x="1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1398849" y="2615170"/>
            <a:ext cx="146944" cy="396590"/>
          </a:xfrm>
          <a:custGeom>
            <a:avLst/>
            <a:gdLst/>
            <a:ahLst/>
            <a:cxnLst/>
            <a:rect l="l" t="t" r="r" b="b"/>
            <a:pathLst>
              <a:path w="2511" h="6777" extrusionOk="0">
                <a:moveTo>
                  <a:pt x="1" y="1"/>
                </a:moveTo>
                <a:lnTo>
                  <a:pt x="1" y="6776"/>
                </a:lnTo>
                <a:lnTo>
                  <a:pt x="2511" y="6776"/>
                </a:lnTo>
                <a:lnTo>
                  <a:pt x="2511" y="1184"/>
                </a:lnTo>
                <a:lnTo>
                  <a:pt x="1444" y="1184"/>
                </a:lnTo>
                <a:lnTo>
                  <a:pt x="14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1570197" y="2159593"/>
            <a:ext cx="511348" cy="852168"/>
          </a:xfrm>
          <a:custGeom>
            <a:avLst/>
            <a:gdLst/>
            <a:ahLst/>
            <a:cxnLst/>
            <a:rect l="l" t="t" r="r" b="b"/>
            <a:pathLst>
              <a:path w="8738" h="14562" extrusionOk="0">
                <a:moveTo>
                  <a:pt x="0" y="0"/>
                </a:moveTo>
                <a:lnTo>
                  <a:pt x="0" y="14561"/>
                </a:lnTo>
                <a:lnTo>
                  <a:pt x="8737" y="14561"/>
                </a:lnTo>
                <a:lnTo>
                  <a:pt x="87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1570197" y="2159593"/>
            <a:ext cx="511348" cy="761111"/>
          </a:xfrm>
          <a:custGeom>
            <a:avLst/>
            <a:gdLst/>
            <a:ahLst/>
            <a:cxnLst/>
            <a:rect l="l" t="t" r="r" b="b"/>
            <a:pathLst>
              <a:path w="8738" h="13006" extrusionOk="0">
                <a:moveTo>
                  <a:pt x="0" y="0"/>
                </a:moveTo>
                <a:lnTo>
                  <a:pt x="0" y="13005"/>
                </a:lnTo>
                <a:lnTo>
                  <a:pt x="8737" y="13005"/>
                </a:lnTo>
                <a:lnTo>
                  <a:pt x="8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1603144" y="2182415"/>
            <a:ext cx="59515" cy="35873"/>
          </a:xfrm>
          <a:custGeom>
            <a:avLst/>
            <a:gdLst/>
            <a:ahLst/>
            <a:cxnLst/>
            <a:rect l="l" t="t" r="r" b="b"/>
            <a:pathLst>
              <a:path w="1017" h="613" extrusionOk="0">
                <a:moveTo>
                  <a:pt x="2" y="0"/>
                </a:moveTo>
                <a:cubicBezTo>
                  <a:pt x="2" y="0"/>
                  <a:pt x="0" y="0"/>
                  <a:pt x="0" y="1"/>
                </a:cubicBezTo>
                <a:lnTo>
                  <a:pt x="0" y="610"/>
                </a:lnTo>
                <a:cubicBezTo>
                  <a:pt x="0" y="610"/>
                  <a:pt x="0" y="612"/>
                  <a:pt x="2" y="612"/>
                </a:cubicBezTo>
                <a:lnTo>
                  <a:pt x="1015" y="612"/>
                </a:lnTo>
                <a:cubicBezTo>
                  <a:pt x="1015" y="612"/>
                  <a:pt x="1016" y="612"/>
                  <a:pt x="1016" y="610"/>
                </a:cubicBezTo>
                <a:lnTo>
                  <a:pt x="1016" y="1"/>
                </a:lnTo>
                <a:cubicBezTo>
                  <a:pt x="1016" y="1"/>
                  <a:pt x="1016" y="0"/>
                  <a:pt x="1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1680918" y="2182415"/>
            <a:ext cx="59573" cy="35873"/>
          </a:xfrm>
          <a:custGeom>
            <a:avLst/>
            <a:gdLst/>
            <a:ahLst/>
            <a:cxnLst/>
            <a:rect l="l" t="t" r="r" b="b"/>
            <a:pathLst>
              <a:path w="1018" h="613" extrusionOk="0">
                <a:moveTo>
                  <a:pt x="1" y="0"/>
                </a:moveTo>
                <a:cubicBezTo>
                  <a:pt x="1" y="0"/>
                  <a:pt x="0" y="0"/>
                  <a:pt x="0" y="1"/>
                </a:cubicBezTo>
                <a:lnTo>
                  <a:pt x="0" y="610"/>
                </a:lnTo>
                <a:cubicBezTo>
                  <a:pt x="0" y="610"/>
                  <a:pt x="0" y="612"/>
                  <a:pt x="1" y="612"/>
                </a:cubicBezTo>
                <a:lnTo>
                  <a:pt x="1015" y="612"/>
                </a:lnTo>
                <a:cubicBezTo>
                  <a:pt x="1016" y="612"/>
                  <a:pt x="1017" y="612"/>
                  <a:pt x="1016" y="610"/>
                </a:cubicBezTo>
                <a:lnTo>
                  <a:pt x="1016" y="1"/>
                </a:lnTo>
                <a:cubicBezTo>
                  <a:pt x="1016" y="1"/>
                  <a:pt x="1016" y="0"/>
                  <a:pt x="1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1758750" y="2182415"/>
            <a:ext cx="59573" cy="35873"/>
          </a:xfrm>
          <a:custGeom>
            <a:avLst/>
            <a:gdLst/>
            <a:ahLst/>
            <a:cxnLst/>
            <a:rect l="l" t="t" r="r" b="b"/>
            <a:pathLst>
              <a:path w="1018" h="613" extrusionOk="0">
                <a:moveTo>
                  <a:pt x="1" y="0"/>
                </a:moveTo>
                <a:cubicBezTo>
                  <a:pt x="1" y="0"/>
                  <a:pt x="0" y="0"/>
                  <a:pt x="0" y="1"/>
                </a:cubicBezTo>
                <a:lnTo>
                  <a:pt x="0" y="610"/>
                </a:lnTo>
                <a:cubicBezTo>
                  <a:pt x="0" y="610"/>
                  <a:pt x="0" y="612"/>
                  <a:pt x="1" y="612"/>
                </a:cubicBezTo>
                <a:lnTo>
                  <a:pt x="1015" y="612"/>
                </a:lnTo>
                <a:cubicBezTo>
                  <a:pt x="1016" y="612"/>
                  <a:pt x="1017" y="612"/>
                  <a:pt x="1016" y="610"/>
                </a:cubicBezTo>
                <a:lnTo>
                  <a:pt x="1016" y="1"/>
                </a:lnTo>
                <a:cubicBezTo>
                  <a:pt x="1016" y="1"/>
                  <a:pt x="1016" y="0"/>
                  <a:pt x="1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1836582" y="2182415"/>
            <a:ext cx="59515" cy="35873"/>
          </a:xfrm>
          <a:custGeom>
            <a:avLst/>
            <a:gdLst/>
            <a:ahLst/>
            <a:cxnLst/>
            <a:rect l="l" t="t" r="r" b="b"/>
            <a:pathLst>
              <a:path w="1017" h="613" extrusionOk="0">
                <a:moveTo>
                  <a:pt x="1" y="0"/>
                </a:moveTo>
                <a:cubicBezTo>
                  <a:pt x="1" y="0"/>
                  <a:pt x="0" y="0"/>
                  <a:pt x="0" y="1"/>
                </a:cubicBezTo>
                <a:lnTo>
                  <a:pt x="0" y="610"/>
                </a:lnTo>
                <a:cubicBezTo>
                  <a:pt x="0" y="610"/>
                  <a:pt x="0" y="612"/>
                  <a:pt x="1" y="612"/>
                </a:cubicBezTo>
                <a:lnTo>
                  <a:pt x="1015" y="612"/>
                </a:lnTo>
                <a:cubicBezTo>
                  <a:pt x="1016" y="612"/>
                  <a:pt x="1016" y="612"/>
                  <a:pt x="1016" y="610"/>
                </a:cubicBezTo>
                <a:lnTo>
                  <a:pt x="1016" y="1"/>
                </a:lnTo>
                <a:cubicBezTo>
                  <a:pt x="1016" y="1"/>
                  <a:pt x="1016" y="0"/>
                  <a:pt x="1015" y="0"/>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1914414" y="2182415"/>
            <a:ext cx="59515" cy="35873"/>
          </a:xfrm>
          <a:custGeom>
            <a:avLst/>
            <a:gdLst/>
            <a:ahLst/>
            <a:cxnLst/>
            <a:rect l="l" t="t" r="r" b="b"/>
            <a:pathLst>
              <a:path w="1017" h="613" extrusionOk="0">
                <a:moveTo>
                  <a:pt x="2" y="0"/>
                </a:moveTo>
                <a:cubicBezTo>
                  <a:pt x="2" y="0"/>
                  <a:pt x="1" y="0"/>
                  <a:pt x="1" y="1"/>
                </a:cubicBezTo>
                <a:lnTo>
                  <a:pt x="1" y="610"/>
                </a:lnTo>
                <a:cubicBezTo>
                  <a:pt x="1" y="610"/>
                  <a:pt x="1" y="612"/>
                  <a:pt x="2" y="612"/>
                </a:cubicBezTo>
                <a:lnTo>
                  <a:pt x="1016" y="612"/>
                </a:lnTo>
                <a:cubicBezTo>
                  <a:pt x="1017" y="612"/>
                  <a:pt x="1017" y="612"/>
                  <a:pt x="1017" y="610"/>
                </a:cubicBezTo>
                <a:lnTo>
                  <a:pt x="1017" y="1"/>
                </a:lnTo>
                <a:cubicBezTo>
                  <a:pt x="1017" y="1"/>
                  <a:pt x="1017" y="0"/>
                  <a:pt x="1016" y="0"/>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1992246" y="2182415"/>
            <a:ext cx="59515" cy="35873"/>
          </a:xfrm>
          <a:custGeom>
            <a:avLst/>
            <a:gdLst/>
            <a:ahLst/>
            <a:cxnLst/>
            <a:rect l="l" t="t" r="r" b="b"/>
            <a:pathLst>
              <a:path w="1017" h="613" extrusionOk="0">
                <a:moveTo>
                  <a:pt x="2" y="0"/>
                </a:moveTo>
                <a:cubicBezTo>
                  <a:pt x="2" y="0"/>
                  <a:pt x="1" y="0"/>
                  <a:pt x="1" y="1"/>
                </a:cubicBezTo>
                <a:lnTo>
                  <a:pt x="1" y="610"/>
                </a:lnTo>
                <a:cubicBezTo>
                  <a:pt x="1" y="610"/>
                  <a:pt x="1" y="612"/>
                  <a:pt x="2" y="612"/>
                </a:cubicBezTo>
                <a:lnTo>
                  <a:pt x="1016" y="612"/>
                </a:lnTo>
                <a:cubicBezTo>
                  <a:pt x="1017" y="612"/>
                  <a:pt x="1017" y="612"/>
                  <a:pt x="1017" y="610"/>
                </a:cubicBezTo>
                <a:lnTo>
                  <a:pt x="1017" y="1"/>
                </a:lnTo>
                <a:cubicBezTo>
                  <a:pt x="1017" y="1"/>
                  <a:pt x="1017" y="0"/>
                  <a:pt x="1016" y="0"/>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1603144" y="2705291"/>
            <a:ext cx="59515" cy="35814"/>
          </a:xfrm>
          <a:custGeom>
            <a:avLst/>
            <a:gdLst/>
            <a:ahLst/>
            <a:cxnLst/>
            <a:rect l="l" t="t" r="r" b="b"/>
            <a:pathLst>
              <a:path w="1017" h="612" extrusionOk="0">
                <a:moveTo>
                  <a:pt x="2" y="1"/>
                </a:moveTo>
                <a:cubicBezTo>
                  <a:pt x="2" y="1"/>
                  <a:pt x="0" y="1"/>
                  <a:pt x="0" y="2"/>
                </a:cubicBezTo>
                <a:lnTo>
                  <a:pt x="0" y="611"/>
                </a:lnTo>
                <a:cubicBezTo>
                  <a:pt x="0" y="611"/>
                  <a:pt x="0" y="612"/>
                  <a:pt x="2" y="612"/>
                </a:cubicBezTo>
                <a:lnTo>
                  <a:pt x="1015" y="612"/>
                </a:lnTo>
                <a:cubicBezTo>
                  <a:pt x="1015" y="612"/>
                  <a:pt x="1016" y="612"/>
                  <a:pt x="1016" y="611"/>
                </a:cubicBezTo>
                <a:lnTo>
                  <a:pt x="1016" y="2"/>
                </a:lnTo>
                <a:cubicBezTo>
                  <a:pt x="1016" y="2"/>
                  <a:pt x="1016" y="1"/>
                  <a:pt x="1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1680918" y="2705291"/>
            <a:ext cx="59573" cy="35814"/>
          </a:xfrm>
          <a:custGeom>
            <a:avLst/>
            <a:gdLst/>
            <a:ahLst/>
            <a:cxnLst/>
            <a:rect l="l" t="t" r="r" b="b"/>
            <a:pathLst>
              <a:path w="1018" h="612" extrusionOk="0">
                <a:moveTo>
                  <a:pt x="1" y="1"/>
                </a:moveTo>
                <a:cubicBezTo>
                  <a:pt x="1" y="1"/>
                  <a:pt x="0" y="1"/>
                  <a:pt x="0" y="2"/>
                </a:cubicBezTo>
                <a:lnTo>
                  <a:pt x="0" y="611"/>
                </a:lnTo>
                <a:cubicBezTo>
                  <a:pt x="0" y="611"/>
                  <a:pt x="0" y="612"/>
                  <a:pt x="1" y="612"/>
                </a:cubicBezTo>
                <a:lnTo>
                  <a:pt x="1015" y="612"/>
                </a:lnTo>
                <a:cubicBezTo>
                  <a:pt x="1016" y="612"/>
                  <a:pt x="1017" y="612"/>
                  <a:pt x="1016" y="611"/>
                </a:cubicBezTo>
                <a:lnTo>
                  <a:pt x="1016" y="2"/>
                </a:lnTo>
                <a:cubicBezTo>
                  <a:pt x="1016" y="2"/>
                  <a:pt x="1016" y="1"/>
                  <a:pt x="1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1758750" y="2705291"/>
            <a:ext cx="59573" cy="35814"/>
          </a:xfrm>
          <a:custGeom>
            <a:avLst/>
            <a:gdLst/>
            <a:ahLst/>
            <a:cxnLst/>
            <a:rect l="l" t="t" r="r" b="b"/>
            <a:pathLst>
              <a:path w="1018" h="612" extrusionOk="0">
                <a:moveTo>
                  <a:pt x="1" y="1"/>
                </a:moveTo>
                <a:cubicBezTo>
                  <a:pt x="1" y="1"/>
                  <a:pt x="0" y="1"/>
                  <a:pt x="0" y="2"/>
                </a:cubicBezTo>
                <a:lnTo>
                  <a:pt x="0" y="611"/>
                </a:lnTo>
                <a:cubicBezTo>
                  <a:pt x="0" y="611"/>
                  <a:pt x="0" y="612"/>
                  <a:pt x="1" y="612"/>
                </a:cubicBezTo>
                <a:lnTo>
                  <a:pt x="1015" y="612"/>
                </a:lnTo>
                <a:cubicBezTo>
                  <a:pt x="1016" y="612"/>
                  <a:pt x="1017" y="612"/>
                  <a:pt x="1016" y="611"/>
                </a:cubicBezTo>
                <a:lnTo>
                  <a:pt x="1016" y="2"/>
                </a:lnTo>
                <a:cubicBezTo>
                  <a:pt x="1016" y="2"/>
                  <a:pt x="1016" y="1"/>
                  <a:pt x="1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1836582" y="2705291"/>
            <a:ext cx="59515" cy="35814"/>
          </a:xfrm>
          <a:custGeom>
            <a:avLst/>
            <a:gdLst/>
            <a:ahLst/>
            <a:cxnLst/>
            <a:rect l="l" t="t" r="r" b="b"/>
            <a:pathLst>
              <a:path w="1017" h="612" extrusionOk="0">
                <a:moveTo>
                  <a:pt x="1" y="1"/>
                </a:moveTo>
                <a:cubicBezTo>
                  <a:pt x="1" y="1"/>
                  <a:pt x="0" y="1"/>
                  <a:pt x="0" y="2"/>
                </a:cubicBezTo>
                <a:lnTo>
                  <a:pt x="0" y="611"/>
                </a:lnTo>
                <a:cubicBezTo>
                  <a:pt x="0" y="611"/>
                  <a:pt x="0" y="612"/>
                  <a:pt x="1" y="612"/>
                </a:cubicBezTo>
                <a:lnTo>
                  <a:pt x="1015" y="612"/>
                </a:lnTo>
                <a:cubicBezTo>
                  <a:pt x="1016" y="612"/>
                  <a:pt x="1016" y="612"/>
                  <a:pt x="1016" y="611"/>
                </a:cubicBezTo>
                <a:lnTo>
                  <a:pt x="1016" y="2"/>
                </a:lnTo>
                <a:cubicBezTo>
                  <a:pt x="1016" y="2"/>
                  <a:pt x="1016" y="1"/>
                  <a:pt x="1015" y="1"/>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1914414" y="2705291"/>
            <a:ext cx="59515" cy="35814"/>
          </a:xfrm>
          <a:custGeom>
            <a:avLst/>
            <a:gdLst/>
            <a:ahLst/>
            <a:cxnLst/>
            <a:rect l="l" t="t" r="r" b="b"/>
            <a:pathLst>
              <a:path w="1017" h="612" extrusionOk="0">
                <a:moveTo>
                  <a:pt x="2" y="1"/>
                </a:moveTo>
                <a:cubicBezTo>
                  <a:pt x="2" y="1"/>
                  <a:pt x="1" y="1"/>
                  <a:pt x="1" y="2"/>
                </a:cubicBezTo>
                <a:lnTo>
                  <a:pt x="1" y="611"/>
                </a:lnTo>
                <a:cubicBezTo>
                  <a:pt x="1" y="611"/>
                  <a:pt x="1" y="612"/>
                  <a:pt x="2" y="612"/>
                </a:cubicBezTo>
                <a:lnTo>
                  <a:pt x="1016" y="612"/>
                </a:lnTo>
                <a:cubicBezTo>
                  <a:pt x="1017" y="612"/>
                  <a:pt x="1017" y="612"/>
                  <a:pt x="1017" y="611"/>
                </a:cubicBezTo>
                <a:lnTo>
                  <a:pt x="1017" y="2"/>
                </a:lnTo>
                <a:cubicBezTo>
                  <a:pt x="1017" y="2"/>
                  <a:pt x="1017" y="1"/>
                  <a:pt x="1016" y="1"/>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1992246" y="2705291"/>
            <a:ext cx="59515" cy="35814"/>
          </a:xfrm>
          <a:custGeom>
            <a:avLst/>
            <a:gdLst/>
            <a:ahLst/>
            <a:cxnLst/>
            <a:rect l="l" t="t" r="r" b="b"/>
            <a:pathLst>
              <a:path w="1017" h="612" extrusionOk="0">
                <a:moveTo>
                  <a:pt x="2" y="1"/>
                </a:moveTo>
                <a:cubicBezTo>
                  <a:pt x="2" y="1"/>
                  <a:pt x="1" y="1"/>
                  <a:pt x="1" y="2"/>
                </a:cubicBezTo>
                <a:lnTo>
                  <a:pt x="1" y="611"/>
                </a:lnTo>
                <a:cubicBezTo>
                  <a:pt x="1" y="611"/>
                  <a:pt x="1" y="612"/>
                  <a:pt x="2" y="612"/>
                </a:cubicBezTo>
                <a:lnTo>
                  <a:pt x="1016" y="612"/>
                </a:lnTo>
                <a:cubicBezTo>
                  <a:pt x="1017" y="612"/>
                  <a:pt x="1017" y="612"/>
                  <a:pt x="1017" y="611"/>
                </a:cubicBezTo>
                <a:lnTo>
                  <a:pt x="1017" y="2"/>
                </a:lnTo>
                <a:cubicBezTo>
                  <a:pt x="1017" y="2"/>
                  <a:pt x="1017" y="1"/>
                  <a:pt x="1016" y="1"/>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1603144" y="2758485"/>
            <a:ext cx="59515" cy="35873"/>
          </a:xfrm>
          <a:custGeom>
            <a:avLst/>
            <a:gdLst/>
            <a:ahLst/>
            <a:cxnLst/>
            <a:rect l="l" t="t" r="r" b="b"/>
            <a:pathLst>
              <a:path w="1017" h="613" extrusionOk="0">
                <a:moveTo>
                  <a:pt x="2" y="0"/>
                </a:moveTo>
                <a:cubicBezTo>
                  <a:pt x="2" y="0"/>
                  <a:pt x="0" y="0"/>
                  <a:pt x="0" y="2"/>
                </a:cubicBezTo>
                <a:lnTo>
                  <a:pt x="0" y="611"/>
                </a:lnTo>
                <a:cubicBezTo>
                  <a:pt x="0" y="611"/>
                  <a:pt x="0" y="612"/>
                  <a:pt x="2" y="612"/>
                </a:cubicBezTo>
                <a:lnTo>
                  <a:pt x="1015" y="612"/>
                </a:lnTo>
                <a:lnTo>
                  <a:pt x="1016" y="611"/>
                </a:lnTo>
                <a:lnTo>
                  <a:pt x="1016" y="2"/>
                </a:lnTo>
                <a:cubicBezTo>
                  <a:pt x="1016" y="2"/>
                  <a:pt x="1016" y="0"/>
                  <a:pt x="1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680918" y="2758485"/>
            <a:ext cx="59573" cy="35873"/>
          </a:xfrm>
          <a:custGeom>
            <a:avLst/>
            <a:gdLst/>
            <a:ahLst/>
            <a:cxnLst/>
            <a:rect l="l" t="t" r="r" b="b"/>
            <a:pathLst>
              <a:path w="1018" h="613" extrusionOk="0">
                <a:moveTo>
                  <a:pt x="1" y="0"/>
                </a:moveTo>
                <a:cubicBezTo>
                  <a:pt x="1" y="0"/>
                  <a:pt x="0" y="0"/>
                  <a:pt x="0" y="2"/>
                </a:cubicBezTo>
                <a:lnTo>
                  <a:pt x="0" y="611"/>
                </a:lnTo>
                <a:cubicBezTo>
                  <a:pt x="0" y="611"/>
                  <a:pt x="0" y="612"/>
                  <a:pt x="1" y="612"/>
                </a:cubicBezTo>
                <a:lnTo>
                  <a:pt x="1015" y="612"/>
                </a:lnTo>
                <a:cubicBezTo>
                  <a:pt x="1016" y="612"/>
                  <a:pt x="1017" y="611"/>
                  <a:pt x="1016" y="611"/>
                </a:cubicBezTo>
                <a:lnTo>
                  <a:pt x="1016" y="2"/>
                </a:lnTo>
                <a:cubicBezTo>
                  <a:pt x="1016" y="2"/>
                  <a:pt x="1016" y="0"/>
                  <a:pt x="1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1758750" y="2758485"/>
            <a:ext cx="59573" cy="35873"/>
          </a:xfrm>
          <a:custGeom>
            <a:avLst/>
            <a:gdLst/>
            <a:ahLst/>
            <a:cxnLst/>
            <a:rect l="l" t="t" r="r" b="b"/>
            <a:pathLst>
              <a:path w="1018" h="613" extrusionOk="0">
                <a:moveTo>
                  <a:pt x="1" y="0"/>
                </a:moveTo>
                <a:cubicBezTo>
                  <a:pt x="1" y="0"/>
                  <a:pt x="0" y="0"/>
                  <a:pt x="0" y="2"/>
                </a:cubicBezTo>
                <a:lnTo>
                  <a:pt x="0" y="611"/>
                </a:lnTo>
                <a:cubicBezTo>
                  <a:pt x="0" y="611"/>
                  <a:pt x="0" y="612"/>
                  <a:pt x="1" y="612"/>
                </a:cubicBezTo>
                <a:lnTo>
                  <a:pt x="1015" y="612"/>
                </a:lnTo>
                <a:cubicBezTo>
                  <a:pt x="1016" y="612"/>
                  <a:pt x="1017" y="611"/>
                  <a:pt x="1016" y="611"/>
                </a:cubicBezTo>
                <a:lnTo>
                  <a:pt x="1016" y="2"/>
                </a:lnTo>
                <a:cubicBezTo>
                  <a:pt x="1016" y="2"/>
                  <a:pt x="1016" y="0"/>
                  <a:pt x="1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1836582" y="2758485"/>
            <a:ext cx="59515" cy="35873"/>
          </a:xfrm>
          <a:custGeom>
            <a:avLst/>
            <a:gdLst/>
            <a:ahLst/>
            <a:cxnLst/>
            <a:rect l="l" t="t" r="r" b="b"/>
            <a:pathLst>
              <a:path w="1017" h="613" extrusionOk="0">
                <a:moveTo>
                  <a:pt x="1" y="0"/>
                </a:moveTo>
                <a:cubicBezTo>
                  <a:pt x="1" y="0"/>
                  <a:pt x="0" y="0"/>
                  <a:pt x="0" y="2"/>
                </a:cubicBezTo>
                <a:lnTo>
                  <a:pt x="0" y="611"/>
                </a:lnTo>
                <a:cubicBezTo>
                  <a:pt x="0" y="611"/>
                  <a:pt x="0" y="612"/>
                  <a:pt x="1" y="612"/>
                </a:cubicBezTo>
                <a:lnTo>
                  <a:pt x="1015" y="612"/>
                </a:lnTo>
                <a:cubicBezTo>
                  <a:pt x="1016" y="612"/>
                  <a:pt x="1016" y="611"/>
                  <a:pt x="1016" y="611"/>
                </a:cubicBezTo>
                <a:lnTo>
                  <a:pt x="1016" y="2"/>
                </a:lnTo>
                <a:cubicBezTo>
                  <a:pt x="1016" y="2"/>
                  <a:pt x="1016" y="0"/>
                  <a:pt x="1015" y="0"/>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914414" y="2758485"/>
            <a:ext cx="59515" cy="35873"/>
          </a:xfrm>
          <a:custGeom>
            <a:avLst/>
            <a:gdLst/>
            <a:ahLst/>
            <a:cxnLst/>
            <a:rect l="l" t="t" r="r" b="b"/>
            <a:pathLst>
              <a:path w="1017" h="613" extrusionOk="0">
                <a:moveTo>
                  <a:pt x="2" y="0"/>
                </a:moveTo>
                <a:cubicBezTo>
                  <a:pt x="2" y="0"/>
                  <a:pt x="1" y="0"/>
                  <a:pt x="1" y="2"/>
                </a:cubicBezTo>
                <a:lnTo>
                  <a:pt x="1" y="611"/>
                </a:lnTo>
                <a:cubicBezTo>
                  <a:pt x="1" y="611"/>
                  <a:pt x="1" y="612"/>
                  <a:pt x="2" y="612"/>
                </a:cubicBezTo>
                <a:lnTo>
                  <a:pt x="1016" y="612"/>
                </a:lnTo>
                <a:cubicBezTo>
                  <a:pt x="1017" y="612"/>
                  <a:pt x="1017" y="611"/>
                  <a:pt x="1017" y="611"/>
                </a:cubicBezTo>
                <a:lnTo>
                  <a:pt x="1017" y="2"/>
                </a:lnTo>
                <a:cubicBezTo>
                  <a:pt x="1017" y="2"/>
                  <a:pt x="1017" y="0"/>
                  <a:pt x="1016" y="0"/>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1992246" y="2758485"/>
            <a:ext cx="59515" cy="35873"/>
          </a:xfrm>
          <a:custGeom>
            <a:avLst/>
            <a:gdLst/>
            <a:ahLst/>
            <a:cxnLst/>
            <a:rect l="l" t="t" r="r" b="b"/>
            <a:pathLst>
              <a:path w="1017" h="613" extrusionOk="0">
                <a:moveTo>
                  <a:pt x="2" y="0"/>
                </a:moveTo>
                <a:cubicBezTo>
                  <a:pt x="2" y="0"/>
                  <a:pt x="1" y="0"/>
                  <a:pt x="1" y="2"/>
                </a:cubicBezTo>
                <a:lnTo>
                  <a:pt x="1" y="611"/>
                </a:lnTo>
                <a:cubicBezTo>
                  <a:pt x="1" y="611"/>
                  <a:pt x="1" y="612"/>
                  <a:pt x="2" y="612"/>
                </a:cubicBezTo>
                <a:lnTo>
                  <a:pt x="1016" y="612"/>
                </a:lnTo>
                <a:cubicBezTo>
                  <a:pt x="1017" y="612"/>
                  <a:pt x="1017" y="611"/>
                  <a:pt x="1017" y="611"/>
                </a:cubicBezTo>
                <a:lnTo>
                  <a:pt x="1017" y="2"/>
                </a:lnTo>
                <a:cubicBezTo>
                  <a:pt x="1017" y="2"/>
                  <a:pt x="1017" y="0"/>
                  <a:pt x="1016" y="0"/>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1603144" y="2811621"/>
            <a:ext cx="59515" cy="35814"/>
          </a:xfrm>
          <a:custGeom>
            <a:avLst/>
            <a:gdLst/>
            <a:ahLst/>
            <a:cxnLst/>
            <a:rect l="l" t="t" r="r" b="b"/>
            <a:pathLst>
              <a:path w="1017" h="612" extrusionOk="0">
                <a:moveTo>
                  <a:pt x="2" y="1"/>
                </a:moveTo>
                <a:cubicBezTo>
                  <a:pt x="2" y="1"/>
                  <a:pt x="0" y="1"/>
                  <a:pt x="0" y="2"/>
                </a:cubicBezTo>
                <a:lnTo>
                  <a:pt x="0" y="611"/>
                </a:lnTo>
                <a:cubicBezTo>
                  <a:pt x="0" y="611"/>
                  <a:pt x="0" y="612"/>
                  <a:pt x="2" y="612"/>
                </a:cubicBezTo>
                <a:lnTo>
                  <a:pt x="1015" y="612"/>
                </a:lnTo>
                <a:lnTo>
                  <a:pt x="1016" y="611"/>
                </a:lnTo>
                <a:lnTo>
                  <a:pt x="1016" y="2"/>
                </a:lnTo>
                <a:cubicBezTo>
                  <a:pt x="1016" y="2"/>
                  <a:pt x="1016" y="1"/>
                  <a:pt x="1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1680918" y="2811621"/>
            <a:ext cx="59573" cy="35814"/>
          </a:xfrm>
          <a:custGeom>
            <a:avLst/>
            <a:gdLst/>
            <a:ahLst/>
            <a:cxnLst/>
            <a:rect l="l" t="t" r="r" b="b"/>
            <a:pathLst>
              <a:path w="1018" h="612" extrusionOk="0">
                <a:moveTo>
                  <a:pt x="1" y="1"/>
                </a:moveTo>
                <a:cubicBezTo>
                  <a:pt x="1" y="1"/>
                  <a:pt x="0" y="1"/>
                  <a:pt x="0" y="2"/>
                </a:cubicBezTo>
                <a:lnTo>
                  <a:pt x="0" y="611"/>
                </a:lnTo>
                <a:cubicBezTo>
                  <a:pt x="0" y="611"/>
                  <a:pt x="0" y="612"/>
                  <a:pt x="1" y="612"/>
                </a:cubicBezTo>
                <a:lnTo>
                  <a:pt x="1015" y="612"/>
                </a:lnTo>
                <a:cubicBezTo>
                  <a:pt x="1016" y="612"/>
                  <a:pt x="1017" y="611"/>
                  <a:pt x="1016" y="611"/>
                </a:cubicBezTo>
                <a:lnTo>
                  <a:pt x="1016" y="2"/>
                </a:lnTo>
                <a:cubicBezTo>
                  <a:pt x="1016" y="2"/>
                  <a:pt x="1016" y="1"/>
                  <a:pt x="1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758750" y="2811621"/>
            <a:ext cx="59573" cy="35814"/>
          </a:xfrm>
          <a:custGeom>
            <a:avLst/>
            <a:gdLst/>
            <a:ahLst/>
            <a:cxnLst/>
            <a:rect l="l" t="t" r="r" b="b"/>
            <a:pathLst>
              <a:path w="1018" h="612" extrusionOk="0">
                <a:moveTo>
                  <a:pt x="1" y="1"/>
                </a:moveTo>
                <a:cubicBezTo>
                  <a:pt x="1" y="1"/>
                  <a:pt x="0" y="1"/>
                  <a:pt x="0" y="2"/>
                </a:cubicBezTo>
                <a:lnTo>
                  <a:pt x="0" y="611"/>
                </a:lnTo>
                <a:cubicBezTo>
                  <a:pt x="0" y="611"/>
                  <a:pt x="0" y="612"/>
                  <a:pt x="1" y="612"/>
                </a:cubicBezTo>
                <a:lnTo>
                  <a:pt x="1015" y="612"/>
                </a:lnTo>
                <a:cubicBezTo>
                  <a:pt x="1016" y="612"/>
                  <a:pt x="1017" y="611"/>
                  <a:pt x="1016" y="611"/>
                </a:cubicBezTo>
                <a:lnTo>
                  <a:pt x="1016" y="2"/>
                </a:lnTo>
                <a:cubicBezTo>
                  <a:pt x="1016" y="2"/>
                  <a:pt x="1016" y="1"/>
                  <a:pt x="1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1836582" y="2811621"/>
            <a:ext cx="59515" cy="35814"/>
          </a:xfrm>
          <a:custGeom>
            <a:avLst/>
            <a:gdLst/>
            <a:ahLst/>
            <a:cxnLst/>
            <a:rect l="l" t="t" r="r" b="b"/>
            <a:pathLst>
              <a:path w="1017" h="612" extrusionOk="0">
                <a:moveTo>
                  <a:pt x="1" y="1"/>
                </a:moveTo>
                <a:cubicBezTo>
                  <a:pt x="1" y="1"/>
                  <a:pt x="0" y="1"/>
                  <a:pt x="0" y="2"/>
                </a:cubicBezTo>
                <a:lnTo>
                  <a:pt x="0" y="611"/>
                </a:lnTo>
                <a:cubicBezTo>
                  <a:pt x="0" y="611"/>
                  <a:pt x="0" y="612"/>
                  <a:pt x="1" y="612"/>
                </a:cubicBezTo>
                <a:lnTo>
                  <a:pt x="1015" y="612"/>
                </a:lnTo>
                <a:cubicBezTo>
                  <a:pt x="1016" y="612"/>
                  <a:pt x="1016" y="611"/>
                  <a:pt x="1016" y="611"/>
                </a:cubicBezTo>
                <a:lnTo>
                  <a:pt x="1016" y="2"/>
                </a:lnTo>
                <a:cubicBezTo>
                  <a:pt x="1016" y="2"/>
                  <a:pt x="1016" y="1"/>
                  <a:pt x="1015" y="1"/>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1914414" y="2811621"/>
            <a:ext cx="59515" cy="35814"/>
          </a:xfrm>
          <a:custGeom>
            <a:avLst/>
            <a:gdLst/>
            <a:ahLst/>
            <a:cxnLst/>
            <a:rect l="l" t="t" r="r" b="b"/>
            <a:pathLst>
              <a:path w="1017" h="612" extrusionOk="0">
                <a:moveTo>
                  <a:pt x="2" y="1"/>
                </a:moveTo>
                <a:cubicBezTo>
                  <a:pt x="2" y="1"/>
                  <a:pt x="1" y="1"/>
                  <a:pt x="1" y="2"/>
                </a:cubicBezTo>
                <a:lnTo>
                  <a:pt x="1" y="611"/>
                </a:lnTo>
                <a:cubicBezTo>
                  <a:pt x="1" y="611"/>
                  <a:pt x="1" y="612"/>
                  <a:pt x="2" y="612"/>
                </a:cubicBezTo>
                <a:lnTo>
                  <a:pt x="1016" y="612"/>
                </a:lnTo>
                <a:cubicBezTo>
                  <a:pt x="1017" y="612"/>
                  <a:pt x="1017" y="611"/>
                  <a:pt x="1017" y="611"/>
                </a:cubicBezTo>
                <a:lnTo>
                  <a:pt x="1017" y="2"/>
                </a:lnTo>
                <a:cubicBezTo>
                  <a:pt x="1017" y="2"/>
                  <a:pt x="1017" y="1"/>
                  <a:pt x="1016" y="1"/>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1992246" y="2811621"/>
            <a:ext cx="59515" cy="35814"/>
          </a:xfrm>
          <a:custGeom>
            <a:avLst/>
            <a:gdLst/>
            <a:ahLst/>
            <a:cxnLst/>
            <a:rect l="l" t="t" r="r" b="b"/>
            <a:pathLst>
              <a:path w="1017" h="612" extrusionOk="0">
                <a:moveTo>
                  <a:pt x="2" y="1"/>
                </a:moveTo>
                <a:cubicBezTo>
                  <a:pt x="2" y="1"/>
                  <a:pt x="1" y="1"/>
                  <a:pt x="1" y="2"/>
                </a:cubicBezTo>
                <a:lnTo>
                  <a:pt x="1" y="611"/>
                </a:lnTo>
                <a:cubicBezTo>
                  <a:pt x="1" y="611"/>
                  <a:pt x="1" y="612"/>
                  <a:pt x="2" y="612"/>
                </a:cubicBezTo>
                <a:lnTo>
                  <a:pt x="1016" y="612"/>
                </a:lnTo>
                <a:cubicBezTo>
                  <a:pt x="1017" y="612"/>
                  <a:pt x="1017" y="611"/>
                  <a:pt x="1017" y="611"/>
                </a:cubicBezTo>
                <a:lnTo>
                  <a:pt x="1017" y="2"/>
                </a:lnTo>
                <a:cubicBezTo>
                  <a:pt x="1017" y="2"/>
                  <a:pt x="1017" y="1"/>
                  <a:pt x="1016" y="1"/>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1603144" y="2864757"/>
            <a:ext cx="59515" cy="35873"/>
          </a:xfrm>
          <a:custGeom>
            <a:avLst/>
            <a:gdLst/>
            <a:ahLst/>
            <a:cxnLst/>
            <a:rect l="l" t="t" r="r" b="b"/>
            <a:pathLst>
              <a:path w="1017" h="613" extrusionOk="0">
                <a:moveTo>
                  <a:pt x="2" y="1"/>
                </a:moveTo>
                <a:cubicBezTo>
                  <a:pt x="2" y="1"/>
                  <a:pt x="0" y="1"/>
                  <a:pt x="0" y="3"/>
                </a:cubicBezTo>
                <a:lnTo>
                  <a:pt x="0" y="611"/>
                </a:lnTo>
                <a:cubicBezTo>
                  <a:pt x="0" y="611"/>
                  <a:pt x="0" y="612"/>
                  <a:pt x="2" y="612"/>
                </a:cubicBezTo>
                <a:lnTo>
                  <a:pt x="1015" y="612"/>
                </a:lnTo>
                <a:lnTo>
                  <a:pt x="1016" y="611"/>
                </a:lnTo>
                <a:lnTo>
                  <a:pt x="1016" y="3"/>
                </a:lnTo>
                <a:cubicBezTo>
                  <a:pt x="1016" y="3"/>
                  <a:pt x="1016" y="1"/>
                  <a:pt x="1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1680918" y="2864757"/>
            <a:ext cx="59573" cy="35873"/>
          </a:xfrm>
          <a:custGeom>
            <a:avLst/>
            <a:gdLst/>
            <a:ahLst/>
            <a:cxnLst/>
            <a:rect l="l" t="t" r="r" b="b"/>
            <a:pathLst>
              <a:path w="1018" h="613" extrusionOk="0">
                <a:moveTo>
                  <a:pt x="1" y="1"/>
                </a:moveTo>
                <a:cubicBezTo>
                  <a:pt x="1" y="1"/>
                  <a:pt x="0" y="1"/>
                  <a:pt x="0" y="3"/>
                </a:cubicBezTo>
                <a:lnTo>
                  <a:pt x="0" y="611"/>
                </a:lnTo>
                <a:cubicBezTo>
                  <a:pt x="0" y="611"/>
                  <a:pt x="0" y="612"/>
                  <a:pt x="1" y="612"/>
                </a:cubicBezTo>
                <a:lnTo>
                  <a:pt x="1015" y="612"/>
                </a:lnTo>
                <a:cubicBezTo>
                  <a:pt x="1016" y="612"/>
                  <a:pt x="1017" y="611"/>
                  <a:pt x="1016" y="611"/>
                </a:cubicBezTo>
                <a:lnTo>
                  <a:pt x="1016" y="3"/>
                </a:lnTo>
                <a:cubicBezTo>
                  <a:pt x="1016" y="3"/>
                  <a:pt x="1016" y="1"/>
                  <a:pt x="1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1758750" y="2864757"/>
            <a:ext cx="59573" cy="35873"/>
          </a:xfrm>
          <a:custGeom>
            <a:avLst/>
            <a:gdLst/>
            <a:ahLst/>
            <a:cxnLst/>
            <a:rect l="l" t="t" r="r" b="b"/>
            <a:pathLst>
              <a:path w="1018" h="613" extrusionOk="0">
                <a:moveTo>
                  <a:pt x="1" y="1"/>
                </a:moveTo>
                <a:cubicBezTo>
                  <a:pt x="1" y="1"/>
                  <a:pt x="0" y="1"/>
                  <a:pt x="0" y="3"/>
                </a:cubicBezTo>
                <a:lnTo>
                  <a:pt x="0" y="611"/>
                </a:lnTo>
                <a:cubicBezTo>
                  <a:pt x="0" y="611"/>
                  <a:pt x="0" y="612"/>
                  <a:pt x="1" y="612"/>
                </a:cubicBezTo>
                <a:lnTo>
                  <a:pt x="1015" y="612"/>
                </a:lnTo>
                <a:cubicBezTo>
                  <a:pt x="1016" y="612"/>
                  <a:pt x="1017" y="611"/>
                  <a:pt x="1016" y="611"/>
                </a:cubicBezTo>
                <a:lnTo>
                  <a:pt x="1016" y="3"/>
                </a:lnTo>
                <a:cubicBezTo>
                  <a:pt x="1016" y="3"/>
                  <a:pt x="1016" y="1"/>
                  <a:pt x="1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1836582" y="2864757"/>
            <a:ext cx="59515" cy="35873"/>
          </a:xfrm>
          <a:custGeom>
            <a:avLst/>
            <a:gdLst/>
            <a:ahLst/>
            <a:cxnLst/>
            <a:rect l="l" t="t" r="r" b="b"/>
            <a:pathLst>
              <a:path w="1017" h="613" extrusionOk="0">
                <a:moveTo>
                  <a:pt x="1" y="1"/>
                </a:moveTo>
                <a:cubicBezTo>
                  <a:pt x="1" y="1"/>
                  <a:pt x="0" y="1"/>
                  <a:pt x="0" y="3"/>
                </a:cubicBezTo>
                <a:lnTo>
                  <a:pt x="0" y="611"/>
                </a:lnTo>
                <a:cubicBezTo>
                  <a:pt x="0" y="611"/>
                  <a:pt x="0" y="612"/>
                  <a:pt x="1" y="612"/>
                </a:cubicBezTo>
                <a:lnTo>
                  <a:pt x="1015" y="612"/>
                </a:lnTo>
                <a:cubicBezTo>
                  <a:pt x="1016" y="612"/>
                  <a:pt x="1016" y="611"/>
                  <a:pt x="1016" y="611"/>
                </a:cubicBezTo>
                <a:lnTo>
                  <a:pt x="1016" y="3"/>
                </a:lnTo>
                <a:cubicBezTo>
                  <a:pt x="1016" y="3"/>
                  <a:pt x="1016" y="1"/>
                  <a:pt x="1015" y="1"/>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1914414" y="2864757"/>
            <a:ext cx="59515" cy="35873"/>
          </a:xfrm>
          <a:custGeom>
            <a:avLst/>
            <a:gdLst/>
            <a:ahLst/>
            <a:cxnLst/>
            <a:rect l="l" t="t" r="r" b="b"/>
            <a:pathLst>
              <a:path w="1017" h="613" extrusionOk="0">
                <a:moveTo>
                  <a:pt x="2" y="1"/>
                </a:moveTo>
                <a:cubicBezTo>
                  <a:pt x="2" y="1"/>
                  <a:pt x="1" y="1"/>
                  <a:pt x="1" y="3"/>
                </a:cubicBezTo>
                <a:lnTo>
                  <a:pt x="1" y="611"/>
                </a:lnTo>
                <a:cubicBezTo>
                  <a:pt x="1" y="611"/>
                  <a:pt x="1" y="612"/>
                  <a:pt x="2" y="612"/>
                </a:cubicBezTo>
                <a:lnTo>
                  <a:pt x="1016" y="612"/>
                </a:lnTo>
                <a:cubicBezTo>
                  <a:pt x="1017" y="612"/>
                  <a:pt x="1017" y="611"/>
                  <a:pt x="1017" y="611"/>
                </a:cubicBezTo>
                <a:lnTo>
                  <a:pt x="1017" y="3"/>
                </a:lnTo>
                <a:cubicBezTo>
                  <a:pt x="1017" y="3"/>
                  <a:pt x="1017" y="1"/>
                  <a:pt x="1016" y="1"/>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1992246" y="2864757"/>
            <a:ext cx="59515" cy="35873"/>
          </a:xfrm>
          <a:custGeom>
            <a:avLst/>
            <a:gdLst/>
            <a:ahLst/>
            <a:cxnLst/>
            <a:rect l="l" t="t" r="r" b="b"/>
            <a:pathLst>
              <a:path w="1017" h="613" extrusionOk="0">
                <a:moveTo>
                  <a:pt x="2" y="1"/>
                </a:moveTo>
                <a:cubicBezTo>
                  <a:pt x="2" y="1"/>
                  <a:pt x="1" y="1"/>
                  <a:pt x="1" y="3"/>
                </a:cubicBezTo>
                <a:lnTo>
                  <a:pt x="1" y="611"/>
                </a:lnTo>
                <a:cubicBezTo>
                  <a:pt x="1" y="611"/>
                  <a:pt x="1" y="612"/>
                  <a:pt x="2" y="612"/>
                </a:cubicBezTo>
                <a:lnTo>
                  <a:pt x="1016" y="612"/>
                </a:lnTo>
                <a:cubicBezTo>
                  <a:pt x="1017" y="612"/>
                  <a:pt x="1017" y="611"/>
                  <a:pt x="1017" y="611"/>
                </a:cubicBezTo>
                <a:lnTo>
                  <a:pt x="1017" y="3"/>
                </a:lnTo>
                <a:cubicBezTo>
                  <a:pt x="1017" y="3"/>
                  <a:pt x="1017" y="1"/>
                  <a:pt x="1016" y="1"/>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1603144" y="2246378"/>
            <a:ext cx="59515" cy="424563"/>
          </a:xfrm>
          <a:custGeom>
            <a:avLst/>
            <a:gdLst/>
            <a:ahLst/>
            <a:cxnLst/>
            <a:rect l="l" t="t" r="r" b="b"/>
            <a:pathLst>
              <a:path w="1017" h="7255" extrusionOk="0">
                <a:moveTo>
                  <a:pt x="2" y="0"/>
                </a:moveTo>
                <a:cubicBezTo>
                  <a:pt x="2" y="0"/>
                  <a:pt x="0" y="0"/>
                  <a:pt x="0" y="1"/>
                </a:cubicBezTo>
                <a:lnTo>
                  <a:pt x="0" y="7252"/>
                </a:lnTo>
                <a:cubicBezTo>
                  <a:pt x="0" y="7252"/>
                  <a:pt x="0" y="7254"/>
                  <a:pt x="2" y="7254"/>
                </a:cubicBezTo>
                <a:lnTo>
                  <a:pt x="1015" y="7254"/>
                </a:lnTo>
                <a:cubicBezTo>
                  <a:pt x="1015" y="7254"/>
                  <a:pt x="1016" y="7254"/>
                  <a:pt x="1016" y="7252"/>
                </a:cubicBezTo>
                <a:lnTo>
                  <a:pt x="1016" y="1"/>
                </a:lnTo>
                <a:cubicBezTo>
                  <a:pt x="1016" y="1"/>
                  <a:pt x="1016" y="0"/>
                  <a:pt x="1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1603085" y="2280261"/>
            <a:ext cx="59573" cy="59"/>
          </a:xfrm>
          <a:custGeom>
            <a:avLst/>
            <a:gdLst/>
            <a:ahLst/>
            <a:cxnLst/>
            <a:rect l="l" t="t" r="r" b="b"/>
            <a:pathLst>
              <a:path w="1018" h="1" fill="none" extrusionOk="0">
                <a:moveTo>
                  <a:pt x="0" y="0"/>
                </a:moveTo>
                <a:lnTo>
                  <a:pt x="1017" y="0"/>
                </a:lnTo>
              </a:path>
            </a:pathLst>
          </a:custGeom>
          <a:solidFill>
            <a:schemeClr val="accent4"/>
          </a:solid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1603085" y="2324970"/>
            <a:ext cx="59573" cy="59"/>
          </a:xfrm>
          <a:custGeom>
            <a:avLst/>
            <a:gdLst/>
            <a:ahLst/>
            <a:cxnLst/>
            <a:rect l="l" t="t" r="r" b="b"/>
            <a:pathLst>
              <a:path w="1018" h="1" fill="none" extrusionOk="0">
                <a:moveTo>
                  <a:pt x="0"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1603085" y="2369621"/>
            <a:ext cx="59573" cy="59"/>
          </a:xfrm>
          <a:custGeom>
            <a:avLst/>
            <a:gdLst/>
            <a:ahLst/>
            <a:cxnLst/>
            <a:rect l="l" t="t" r="r" b="b"/>
            <a:pathLst>
              <a:path w="1018" h="1" fill="none" extrusionOk="0">
                <a:moveTo>
                  <a:pt x="0" y="1"/>
                </a:moveTo>
                <a:lnTo>
                  <a:pt x="1017" y="1"/>
                </a:lnTo>
              </a:path>
            </a:pathLst>
          </a:custGeom>
          <a:solidFill>
            <a:schemeClr val="accent4"/>
          </a:solid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603085" y="2414447"/>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603085" y="2459097"/>
            <a:ext cx="59573" cy="59"/>
          </a:xfrm>
          <a:custGeom>
            <a:avLst/>
            <a:gdLst/>
            <a:ahLst/>
            <a:cxnLst/>
            <a:rect l="l" t="t" r="r" b="b"/>
            <a:pathLst>
              <a:path w="1018" h="1" fill="none" extrusionOk="0">
                <a:moveTo>
                  <a:pt x="0" y="0"/>
                </a:moveTo>
                <a:lnTo>
                  <a:pt x="1017" y="0"/>
                </a:lnTo>
              </a:path>
            </a:pathLst>
          </a:custGeom>
          <a:solidFill>
            <a:schemeClr val="accent4"/>
          </a:solid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1603085" y="2503748"/>
            <a:ext cx="59573" cy="59"/>
          </a:xfrm>
          <a:custGeom>
            <a:avLst/>
            <a:gdLst/>
            <a:ahLst/>
            <a:cxnLst/>
            <a:rect l="l" t="t" r="r" b="b"/>
            <a:pathLst>
              <a:path w="1018" h="1" fill="none" extrusionOk="0">
                <a:moveTo>
                  <a:pt x="0"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1603085" y="2548574"/>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1603085" y="2593225"/>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1603085" y="2637993"/>
            <a:ext cx="59573" cy="59"/>
          </a:xfrm>
          <a:custGeom>
            <a:avLst/>
            <a:gdLst/>
            <a:ahLst/>
            <a:cxnLst/>
            <a:rect l="l" t="t" r="r" b="b"/>
            <a:pathLst>
              <a:path w="1018" h="1" fill="none" extrusionOk="0">
                <a:moveTo>
                  <a:pt x="0" y="1"/>
                </a:moveTo>
                <a:lnTo>
                  <a:pt x="1017" y="1"/>
                </a:lnTo>
              </a:path>
            </a:pathLst>
          </a:custGeom>
          <a:solidFill>
            <a:schemeClr val="accent4"/>
          </a:solid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1680918" y="2246378"/>
            <a:ext cx="59573" cy="424563"/>
          </a:xfrm>
          <a:custGeom>
            <a:avLst/>
            <a:gdLst/>
            <a:ahLst/>
            <a:cxnLst/>
            <a:rect l="l" t="t" r="r" b="b"/>
            <a:pathLst>
              <a:path w="1018" h="7255" extrusionOk="0">
                <a:moveTo>
                  <a:pt x="1" y="0"/>
                </a:moveTo>
                <a:cubicBezTo>
                  <a:pt x="1" y="0"/>
                  <a:pt x="0" y="0"/>
                  <a:pt x="0" y="1"/>
                </a:cubicBezTo>
                <a:lnTo>
                  <a:pt x="0" y="7252"/>
                </a:lnTo>
                <a:cubicBezTo>
                  <a:pt x="0" y="7252"/>
                  <a:pt x="0" y="7254"/>
                  <a:pt x="1" y="7254"/>
                </a:cubicBezTo>
                <a:lnTo>
                  <a:pt x="1015" y="7254"/>
                </a:lnTo>
                <a:cubicBezTo>
                  <a:pt x="1016" y="7254"/>
                  <a:pt x="1017" y="7254"/>
                  <a:pt x="1016" y="7252"/>
                </a:cubicBezTo>
                <a:lnTo>
                  <a:pt x="1016" y="1"/>
                </a:lnTo>
                <a:cubicBezTo>
                  <a:pt x="1016" y="1"/>
                  <a:pt x="1016" y="0"/>
                  <a:pt x="1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1680918" y="2280261"/>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1680918" y="2324970"/>
            <a:ext cx="59573" cy="59"/>
          </a:xfrm>
          <a:custGeom>
            <a:avLst/>
            <a:gdLst/>
            <a:ahLst/>
            <a:cxnLst/>
            <a:rect l="l" t="t" r="r" b="b"/>
            <a:pathLst>
              <a:path w="1018" h="1" fill="none" extrusionOk="0">
                <a:moveTo>
                  <a:pt x="0"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1680918" y="2369621"/>
            <a:ext cx="59573" cy="59"/>
          </a:xfrm>
          <a:custGeom>
            <a:avLst/>
            <a:gdLst/>
            <a:ahLst/>
            <a:cxnLst/>
            <a:rect l="l" t="t" r="r" b="b"/>
            <a:pathLst>
              <a:path w="1018" h="1" fill="none" extrusionOk="0">
                <a:moveTo>
                  <a:pt x="0"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1680918" y="2414447"/>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1680918" y="2459097"/>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1680918" y="2503748"/>
            <a:ext cx="59573" cy="59"/>
          </a:xfrm>
          <a:custGeom>
            <a:avLst/>
            <a:gdLst/>
            <a:ahLst/>
            <a:cxnLst/>
            <a:rect l="l" t="t" r="r" b="b"/>
            <a:pathLst>
              <a:path w="1018" h="1" fill="none" extrusionOk="0">
                <a:moveTo>
                  <a:pt x="0"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1680918" y="2548574"/>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1680918" y="2593225"/>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1680918" y="2637993"/>
            <a:ext cx="59573" cy="59"/>
          </a:xfrm>
          <a:custGeom>
            <a:avLst/>
            <a:gdLst/>
            <a:ahLst/>
            <a:cxnLst/>
            <a:rect l="l" t="t" r="r" b="b"/>
            <a:pathLst>
              <a:path w="1018" h="1" fill="none" extrusionOk="0">
                <a:moveTo>
                  <a:pt x="0"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1758750" y="2246378"/>
            <a:ext cx="59573" cy="424563"/>
          </a:xfrm>
          <a:custGeom>
            <a:avLst/>
            <a:gdLst/>
            <a:ahLst/>
            <a:cxnLst/>
            <a:rect l="l" t="t" r="r" b="b"/>
            <a:pathLst>
              <a:path w="1018" h="7255" extrusionOk="0">
                <a:moveTo>
                  <a:pt x="1" y="0"/>
                </a:moveTo>
                <a:cubicBezTo>
                  <a:pt x="1" y="0"/>
                  <a:pt x="0" y="0"/>
                  <a:pt x="0" y="1"/>
                </a:cubicBezTo>
                <a:lnTo>
                  <a:pt x="0" y="7252"/>
                </a:lnTo>
                <a:cubicBezTo>
                  <a:pt x="0" y="7252"/>
                  <a:pt x="0" y="7254"/>
                  <a:pt x="1" y="7254"/>
                </a:cubicBezTo>
                <a:lnTo>
                  <a:pt x="1015" y="7254"/>
                </a:lnTo>
                <a:cubicBezTo>
                  <a:pt x="1016" y="7254"/>
                  <a:pt x="1017" y="7254"/>
                  <a:pt x="1016" y="7252"/>
                </a:cubicBezTo>
                <a:lnTo>
                  <a:pt x="1016" y="1"/>
                </a:lnTo>
                <a:cubicBezTo>
                  <a:pt x="1016" y="1"/>
                  <a:pt x="1016" y="0"/>
                  <a:pt x="1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1758750" y="2280261"/>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1758750" y="2324970"/>
            <a:ext cx="59573" cy="59"/>
          </a:xfrm>
          <a:custGeom>
            <a:avLst/>
            <a:gdLst/>
            <a:ahLst/>
            <a:cxnLst/>
            <a:rect l="l" t="t" r="r" b="b"/>
            <a:pathLst>
              <a:path w="1018" h="1" fill="none" extrusionOk="0">
                <a:moveTo>
                  <a:pt x="0" y="1"/>
                </a:moveTo>
                <a:lnTo>
                  <a:pt x="1017" y="1"/>
                </a:lnTo>
              </a:path>
            </a:pathLst>
          </a:custGeom>
          <a:solidFill>
            <a:schemeClr val="accent4"/>
          </a:solid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1758750" y="2369621"/>
            <a:ext cx="59573" cy="59"/>
          </a:xfrm>
          <a:custGeom>
            <a:avLst/>
            <a:gdLst/>
            <a:ahLst/>
            <a:cxnLst/>
            <a:rect l="l" t="t" r="r" b="b"/>
            <a:pathLst>
              <a:path w="1018" h="1" fill="none" extrusionOk="0">
                <a:moveTo>
                  <a:pt x="0" y="1"/>
                </a:moveTo>
                <a:lnTo>
                  <a:pt x="1017" y="1"/>
                </a:lnTo>
              </a:path>
            </a:pathLst>
          </a:custGeom>
          <a:solidFill>
            <a:schemeClr val="accent4"/>
          </a:solid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1758750" y="2414447"/>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1758750" y="2459097"/>
            <a:ext cx="59573" cy="59"/>
          </a:xfrm>
          <a:custGeom>
            <a:avLst/>
            <a:gdLst/>
            <a:ahLst/>
            <a:cxnLst/>
            <a:rect l="l" t="t" r="r" b="b"/>
            <a:pathLst>
              <a:path w="1018" h="1" fill="none" extrusionOk="0">
                <a:moveTo>
                  <a:pt x="0" y="0"/>
                </a:moveTo>
                <a:lnTo>
                  <a:pt x="1017" y="0"/>
                </a:lnTo>
              </a:path>
            </a:pathLst>
          </a:custGeom>
          <a:solidFill>
            <a:schemeClr val="accent4"/>
          </a:solid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1758750" y="2503748"/>
            <a:ext cx="59573" cy="59"/>
          </a:xfrm>
          <a:custGeom>
            <a:avLst/>
            <a:gdLst/>
            <a:ahLst/>
            <a:cxnLst/>
            <a:rect l="l" t="t" r="r" b="b"/>
            <a:pathLst>
              <a:path w="1018" h="1" fill="none" extrusionOk="0">
                <a:moveTo>
                  <a:pt x="0"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1758750" y="2548574"/>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1758750" y="2593225"/>
            <a:ext cx="59573" cy="59"/>
          </a:xfrm>
          <a:custGeom>
            <a:avLst/>
            <a:gdLst/>
            <a:ahLst/>
            <a:cxnLst/>
            <a:rect l="l" t="t" r="r" b="b"/>
            <a:pathLst>
              <a:path w="1018" h="1" fill="none" extrusionOk="0">
                <a:moveTo>
                  <a:pt x="0"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1758750" y="2637993"/>
            <a:ext cx="59573" cy="59"/>
          </a:xfrm>
          <a:custGeom>
            <a:avLst/>
            <a:gdLst/>
            <a:ahLst/>
            <a:cxnLst/>
            <a:rect l="l" t="t" r="r" b="b"/>
            <a:pathLst>
              <a:path w="1018" h="1" fill="none" extrusionOk="0">
                <a:moveTo>
                  <a:pt x="0"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836582" y="2246378"/>
            <a:ext cx="59515" cy="424563"/>
          </a:xfrm>
          <a:custGeom>
            <a:avLst/>
            <a:gdLst/>
            <a:ahLst/>
            <a:cxnLst/>
            <a:rect l="l" t="t" r="r" b="b"/>
            <a:pathLst>
              <a:path w="1017" h="7255" extrusionOk="0">
                <a:moveTo>
                  <a:pt x="1" y="0"/>
                </a:moveTo>
                <a:cubicBezTo>
                  <a:pt x="1" y="0"/>
                  <a:pt x="0" y="0"/>
                  <a:pt x="0" y="1"/>
                </a:cubicBezTo>
                <a:lnTo>
                  <a:pt x="0" y="7252"/>
                </a:lnTo>
                <a:cubicBezTo>
                  <a:pt x="0" y="7252"/>
                  <a:pt x="0" y="7254"/>
                  <a:pt x="1" y="7254"/>
                </a:cubicBezTo>
                <a:lnTo>
                  <a:pt x="1015" y="7254"/>
                </a:lnTo>
                <a:cubicBezTo>
                  <a:pt x="1016" y="7254"/>
                  <a:pt x="1016" y="7254"/>
                  <a:pt x="1016" y="7252"/>
                </a:cubicBezTo>
                <a:lnTo>
                  <a:pt x="1016" y="1"/>
                </a:lnTo>
                <a:cubicBezTo>
                  <a:pt x="1016" y="1"/>
                  <a:pt x="1016" y="0"/>
                  <a:pt x="1015" y="0"/>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1836582" y="2280261"/>
            <a:ext cx="59515" cy="59"/>
          </a:xfrm>
          <a:custGeom>
            <a:avLst/>
            <a:gdLst/>
            <a:ahLst/>
            <a:cxnLst/>
            <a:rect l="l" t="t" r="r" b="b"/>
            <a:pathLst>
              <a:path w="1017" h="1" fill="none" extrusionOk="0">
                <a:moveTo>
                  <a:pt x="0" y="0"/>
                </a:moveTo>
                <a:lnTo>
                  <a:pt x="1016"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836582" y="2324970"/>
            <a:ext cx="59515" cy="59"/>
          </a:xfrm>
          <a:custGeom>
            <a:avLst/>
            <a:gdLst/>
            <a:ahLst/>
            <a:cxnLst/>
            <a:rect l="l" t="t" r="r" b="b"/>
            <a:pathLst>
              <a:path w="1017" h="1" fill="none" extrusionOk="0">
                <a:moveTo>
                  <a:pt x="0" y="1"/>
                </a:moveTo>
                <a:lnTo>
                  <a:pt x="1016"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1836582" y="2369621"/>
            <a:ext cx="59515" cy="59"/>
          </a:xfrm>
          <a:custGeom>
            <a:avLst/>
            <a:gdLst/>
            <a:ahLst/>
            <a:cxnLst/>
            <a:rect l="l" t="t" r="r" b="b"/>
            <a:pathLst>
              <a:path w="1017" h="1" fill="none" extrusionOk="0">
                <a:moveTo>
                  <a:pt x="0" y="1"/>
                </a:moveTo>
                <a:lnTo>
                  <a:pt x="1016"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836582" y="2414447"/>
            <a:ext cx="59515" cy="59"/>
          </a:xfrm>
          <a:custGeom>
            <a:avLst/>
            <a:gdLst/>
            <a:ahLst/>
            <a:cxnLst/>
            <a:rect l="l" t="t" r="r" b="b"/>
            <a:pathLst>
              <a:path w="1017" h="1" fill="none" extrusionOk="0">
                <a:moveTo>
                  <a:pt x="0" y="0"/>
                </a:moveTo>
                <a:lnTo>
                  <a:pt x="1016"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836582" y="2459097"/>
            <a:ext cx="59515" cy="59"/>
          </a:xfrm>
          <a:custGeom>
            <a:avLst/>
            <a:gdLst/>
            <a:ahLst/>
            <a:cxnLst/>
            <a:rect l="l" t="t" r="r" b="b"/>
            <a:pathLst>
              <a:path w="1017" h="1" fill="none" extrusionOk="0">
                <a:moveTo>
                  <a:pt x="0" y="0"/>
                </a:moveTo>
                <a:lnTo>
                  <a:pt x="1016"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1836582" y="2503748"/>
            <a:ext cx="59515" cy="59"/>
          </a:xfrm>
          <a:custGeom>
            <a:avLst/>
            <a:gdLst/>
            <a:ahLst/>
            <a:cxnLst/>
            <a:rect l="l" t="t" r="r" b="b"/>
            <a:pathLst>
              <a:path w="1017" h="1" fill="none" extrusionOk="0">
                <a:moveTo>
                  <a:pt x="0" y="1"/>
                </a:moveTo>
                <a:lnTo>
                  <a:pt x="1016"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1836582" y="2548574"/>
            <a:ext cx="59515" cy="59"/>
          </a:xfrm>
          <a:custGeom>
            <a:avLst/>
            <a:gdLst/>
            <a:ahLst/>
            <a:cxnLst/>
            <a:rect l="l" t="t" r="r" b="b"/>
            <a:pathLst>
              <a:path w="1017" h="1" fill="none" extrusionOk="0">
                <a:moveTo>
                  <a:pt x="0" y="0"/>
                </a:moveTo>
                <a:lnTo>
                  <a:pt x="1016"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1836582" y="2593225"/>
            <a:ext cx="59515" cy="59"/>
          </a:xfrm>
          <a:custGeom>
            <a:avLst/>
            <a:gdLst/>
            <a:ahLst/>
            <a:cxnLst/>
            <a:rect l="l" t="t" r="r" b="b"/>
            <a:pathLst>
              <a:path w="1017" h="1" fill="none" extrusionOk="0">
                <a:moveTo>
                  <a:pt x="0" y="0"/>
                </a:moveTo>
                <a:lnTo>
                  <a:pt x="1016"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36582" y="2637993"/>
            <a:ext cx="59515" cy="59"/>
          </a:xfrm>
          <a:custGeom>
            <a:avLst/>
            <a:gdLst/>
            <a:ahLst/>
            <a:cxnLst/>
            <a:rect l="l" t="t" r="r" b="b"/>
            <a:pathLst>
              <a:path w="1017" h="1" fill="none" extrusionOk="0">
                <a:moveTo>
                  <a:pt x="0" y="1"/>
                </a:moveTo>
                <a:lnTo>
                  <a:pt x="1016"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1914414" y="2246378"/>
            <a:ext cx="59515" cy="424563"/>
          </a:xfrm>
          <a:custGeom>
            <a:avLst/>
            <a:gdLst/>
            <a:ahLst/>
            <a:cxnLst/>
            <a:rect l="l" t="t" r="r" b="b"/>
            <a:pathLst>
              <a:path w="1017" h="7255" extrusionOk="0">
                <a:moveTo>
                  <a:pt x="2" y="0"/>
                </a:moveTo>
                <a:cubicBezTo>
                  <a:pt x="2" y="0"/>
                  <a:pt x="1" y="0"/>
                  <a:pt x="1" y="1"/>
                </a:cubicBezTo>
                <a:lnTo>
                  <a:pt x="1" y="7252"/>
                </a:lnTo>
                <a:cubicBezTo>
                  <a:pt x="1" y="7252"/>
                  <a:pt x="1" y="7254"/>
                  <a:pt x="2" y="7254"/>
                </a:cubicBezTo>
                <a:lnTo>
                  <a:pt x="1016" y="7254"/>
                </a:lnTo>
                <a:cubicBezTo>
                  <a:pt x="1017" y="7254"/>
                  <a:pt x="1017" y="7254"/>
                  <a:pt x="1017" y="7252"/>
                </a:cubicBezTo>
                <a:lnTo>
                  <a:pt x="1017" y="1"/>
                </a:lnTo>
                <a:cubicBezTo>
                  <a:pt x="1017" y="1"/>
                  <a:pt x="1017" y="0"/>
                  <a:pt x="1016" y="0"/>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1914414" y="2280261"/>
            <a:ext cx="59515" cy="59"/>
          </a:xfrm>
          <a:custGeom>
            <a:avLst/>
            <a:gdLst/>
            <a:ahLst/>
            <a:cxnLst/>
            <a:rect l="l" t="t" r="r" b="b"/>
            <a:pathLst>
              <a:path w="1017" h="1" fill="none" extrusionOk="0">
                <a:moveTo>
                  <a:pt x="1"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1914414" y="2324970"/>
            <a:ext cx="59515" cy="59"/>
          </a:xfrm>
          <a:custGeom>
            <a:avLst/>
            <a:gdLst/>
            <a:ahLst/>
            <a:cxnLst/>
            <a:rect l="l" t="t" r="r" b="b"/>
            <a:pathLst>
              <a:path w="1017" h="1" fill="none" extrusionOk="0">
                <a:moveTo>
                  <a:pt x="1"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1914414" y="2369621"/>
            <a:ext cx="59515" cy="59"/>
          </a:xfrm>
          <a:custGeom>
            <a:avLst/>
            <a:gdLst/>
            <a:ahLst/>
            <a:cxnLst/>
            <a:rect l="l" t="t" r="r" b="b"/>
            <a:pathLst>
              <a:path w="1017" h="1" fill="none" extrusionOk="0">
                <a:moveTo>
                  <a:pt x="1"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1914414" y="2414447"/>
            <a:ext cx="59515" cy="59"/>
          </a:xfrm>
          <a:custGeom>
            <a:avLst/>
            <a:gdLst/>
            <a:ahLst/>
            <a:cxnLst/>
            <a:rect l="l" t="t" r="r" b="b"/>
            <a:pathLst>
              <a:path w="1017" h="1" fill="none" extrusionOk="0">
                <a:moveTo>
                  <a:pt x="1"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1914414" y="2459097"/>
            <a:ext cx="59515" cy="59"/>
          </a:xfrm>
          <a:custGeom>
            <a:avLst/>
            <a:gdLst/>
            <a:ahLst/>
            <a:cxnLst/>
            <a:rect l="l" t="t" r="r" b="b"/>
            <a:pathLst>
              <a:path w="1017" h="1" fill="none" extrusionOk="0">
                <a:moveTo>
                  <a:pt x="1"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1914414" y="2503748"/>
            <a:ext cx="59515" cy="59"/>
          </a:xfrm>
          <a:custGeom>
            <a:avLst/>
            <a:gdLst/>
            <a:ahLst/>
            <a:cxnLst/>
            <a:rect l="l" t="t" r="r" b="b"/>
            <a:pathLst>
              <a:path w="1017" h="1" fill="none" extrusionOk="0">
                <a:moveTo>
                  <a:pt x="1"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1914414" y="2548574"/>
            <a:ext cx="59515" cy="59"/>
          </a:xfrm>
          <a:custGeom>
            <a:avLst/>
            <a:gdLst/>
            <a:ahLst/>
            <a:cxnLst/>
            <a:rect l="l" t="t" r="r" b="b"/>
            <a:pathLst>
              <a:path w="1017" h="1" fill="none" extrusionOk="0">
                <a:moveTo>
                  <a:pt x="1"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1914414" y="2593225"/>
            <a:ext cx="59515" cy="59"/>
          </a:xfrm>
          <a:custGeom>
            <a:avLst/>
            <a:gdLst/>
            <a:ahLst/>
            <a:cxnLst/>
            <a:rect l="l" t="t" r="r" b="b"/>
            <a:pathLst>
              <a:path w="1017" h="1" fill="none" extrusionOk="0">
                <a:moveTo>
                  <a:pt x="1" y="0"/>
                </a:moveTo>
                <a:lnTo>
                  <a:pt x="1017"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1914414" y="2637993"/>
            <a:ext cx="59515" cy="59"/>
          </a:xfrm>
          <a:custGeom>
            <a:avLst/>
            <a:gdLst/>
            <a:ahLst/>
            <a:cxnLst/>
            <a:rect l="l" t="t" r="r" b="b"/>
            <a:pathLst>
              <a:path w="1017" h="1" fill="none" extrusionOk="0">
                <a:moveTo>
                  <a:pt x="1" y="1"/>
                </a:moveTo>
                <a:lnTo>
                  <a:pt x="1017"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1992246" y="2246378"/>
            <a:ext cx="59515" cy="424563"/>
          </a:xfrm>
          <a:custGeom>
            <a:avLst/>
            <a:gdLst/>
            <a:ahLst/>
            <a:cxnLst/>
            <a:rect l="l" t="t" r="r" b="b"/>
            <a:pathLst>
              <a:path w="1017" h="7255" extrusionOk="0">
                <a:moveTo>
                  <a:pt x="2" y="0"/>
                </a:moveTo>
                <a:cubicBezTo>
                  <a:pt x="2" y="0"/>
                  <a:pt x="1" y="0"/>
                  <a:pt x="1" y="1"/>
                </a:cubicBezTo>
                <a:lnTo>
                  <a:pt x="1" y="7252"/>
                </a:lnTo>
                <a:cubicBezTo>
                  <a:pt x="1" y="7252"/>
                  <a:pt x="1" y="7254"/>
                  <a:pt x="2" y="7254"/>
                </a:cubicBezTo>
                <a:lnTo>
                  <a:pt x="1016" y="7254"/>
                </a:lnTo>
                <a:cubicBezTo>
                  <a:pt x="1017" y="7254"/>
                  <a:pt x="1017" y="7254"/>
                  <a:pt x="1017" y="7252"/>
                </a:cubicBezTo>
                <a:lnTo>
                  <a:pt x="1017" y="1"/>
                </a:lnTo>
                <a:cubicBezTo>
                  <a:pt x="1017" y="1"/>
                  <a:pt x="1017" y="0"/>
                  <a:pt x="1016" y="0"/>
                </a:cubicBez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1992187" y="2280261"/>
            <a:ext cx="59573" cy="59"/>
          </a:xfrm>
          <a:custGeom>
            <a:avLst/>
            <a:gdLst/>
            <a:ahLst/>
            <a:cxnLst/>
            <a:rect l="l" t="t" r="r" b="b"/>
            <a:pathLst>
              <a:path w="1018" h="1" fill="none" extrusionOk="0">
                <a:moveTo>
                  <a:pt x="1" y="0"/>
                </a:moveTo>
                <a:lnTo>
                  <a:pt x="1018"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1992187" y="2324970"/>
            <a:ext cx="59573" cy="59"/>
          </a:xfrm>
          <a:custGeom>
            <a:avLst/>
            <a:gdLst/>
            <a:ahLst/>
            <a:cxnLst/>
            <a:rect l="l" t="t" r="r" b="b"/>
            <a:pathLst>
              <a:path w="1018" h="1" fill="none" extrusionOk="0">
                <a:moveTo>
                  <a:pt x="1" y="1"/>
                </a:moveTo>
                <a:lnTo>
                  <a:pt x="1018"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1992187" y="2369621"/>
            <a:ext cx="59573" cy="59"/>
          </a:xfrm>
          <a:custGeom>
            <a:avLst/>
            <a:gdLst/>
            <a:ahLst/>
            <a:cxnLst/>
            <a:rect l="l" t="t" r="r" b="b"/>
            <a:pathLst>
              <a:path w="1018" h="1" fill="none" extrusionOk="0">
                <a:moveTo>
                  <a:pt x="1" y="1"/>
                </a:moveTo>
                <a:lnTo>
                  <a:pt x="1018"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1992187" y="2414447"/>
            <a:ext cx="59573" cy="59"/>
          </a:xfrm>
          <a:custGeom>
            <a:avLst/>
            <a:gdLst/>
            <a:ahLst/>
            <a:cxnLst/>
            <a:rect l="l" t="t" r="r" b="b"/>
            <a:pathLst>
              <a:path w="1018" h="1" fill="none" extrusionOk="0">
                <a:moveTo>
                  <a:pt x="1" y="0"/>
                </a:moveTo>
                <a:lnTo>
                  <a:pt x="1018"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1992187" y="2459097"/>
            <a:ext cx="59573" cy="59"/>
          </a:xfrm>
          <a:custGeom>
            <a:avLst/>
            <a:gdLst/>
            <a:ahLst/>
            <a:cxnLst/>
            <a:rect l="l" t="t" r="r" b="b"/>
            <a:pathLst>
              <a:path w="1018" h="1" fill="none" extrusionOk="0">
                <a:moveTo>
                  <a:pt x="1" y="0"/>
                </a:moveTo>
                <a:lnTo>
                  <a:pt x="1018"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1992187" y="2503748"/>
            <a:ext cx="59573" cy="59"/>
          </a:xfrm>
          <a:custGeom>
            <a:avLst/>
            <a:gdLst/>
            <a:ahLst/>
            <a:cxnLst/>
            <a:rect l="l" t="t" r="r" b="b"/>
            <a:pathLst>
              <a:path w="1018" h="1" fill="none" extrusionOk="0">
                <a:moveTo>
                  <a:pt x="1" y="1"/>
                </a:moveTo>
                <a:lnTo>
                  <a:pt x="1018"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992187" y="2548574"/>
            <a:ext cx="59573" cy="59"/>
          </a:xfrm>
          <a:custGeom>
            <a:avLst/>
            <a:gdLst/>
            <a:ahLst/>
            <a:cxnLst/>
            <a:rect l="l" t="t" r="r" b="b"/>
            <a:pathLst>
              <a:path w="1018" h="1" fill="none" extrusionOk="0">
                <a:moveTo>
                  <a:pt x="1" y="0"/>
                </a:moveTo>
                <a:lnTo>
                  <a:pt x="1018"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992187" y="2593225"/>
            <a:ext cx="59573" cy="59"/>
          </a:xfrm>
          <a:custGeom>
            <a:avLst/>
            <a:gdLst/>
            <a:ahLst/>
            <a:cxnLst/>
            <a:rect l="l" t="t" r="r" b="b"/>
            <a:pathLst>
              <a:path w="1018" h="1" fill="none" extrusionOk="0">
                <a:moveTo>
                  <a:pt x="1" y="0"/>
                </a:moveTo>
                <a:lnTo>
                  <a:pt x="1018" y="0"/>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992187" y="2637993"/>
            <a:ext cx="59573" cy="59"/>
          </a:xfrm>
          <a:custGeom>
            <a:avLst/>
            <a:gdLst/>
            <a:ahLst/>
            <a:cxnLst/>
            <a:rect l="l" t="t" r="r" b="b"/>
            <a:pathLst>
              <a:path w="1018" h="1" fill="none" extrusionOk="0">
                <a:moveTo>
                  <a:pt x="1" y="1"/>
                </a:moveTo>
                <a:lnTo>
                  <a:pt x="1018" y="1"/>
                </a:lnTo>
              </a:path>
            </a:pathLst>
          </a:custGeom>
          <a:noFill/>
          <a:ln w="75" cap="rnd" cmpd="sng">
            <a:solidFill>
              <a:srgbClr val="E28A3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772677" y="2955990"/>
            <a:ext cx="106331" cy="55770"/>
          </a:xfrm>
          <a:custGeom>
            <a:avLst/>
            <a:gdLst/>
            <a:ahLst/>
            <a:cxnLst/>
            <a:rect l="l" t="t" r="r" b="b"/>
            <a:pathLst>
              <a:path w="1817" h="953" extrusionOk="0">
                <a:moveTo>
                  <a:pt x="1" y="1"/>
                </a:moveTo>
                <a:lnTo>
                  <a:pt x="1" y="952"/>
                </a:lnTo>
                <a:lnTo>
                  <a:pt x="1817" y="952"/>
                </a:lnTo>
                <a:lnTo>
                  <a:pt x="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570197" y="2686857"/>
            <a:ext cx="511289" cy="59"/>
          </a:xfrm>
          <a:custGeom>
            <a:avLst/>
            <a:gdLst/>
            <a:ahLst/>
            <a:cxnLst/>
            <a:rect l="l" t="t" r="r" b="b"/>
            <a:pathLst>
              <a:path w="8737" h="1" fill="none" extrusionOk="0">
                <a:moveTo>
                  <a:pt x="0" y="1"/>
                </a:moveTo>
                <a:lnTo>
                  <a:pt x="8736" y="1"/>
                </a:lnTo>
              </a:path>
            </a:pathLst>
          </a:custGeom>
          <a:noFill/>
          <a:ln w="75" cap="flat" cmpd="sng">
            <a:solidFill>
              <a:srgbClr val="FFC876"/>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1570197" y="2230402"/>
            <a:ext cx="511289" cy="59"/>
          </a:xfrm>
          <a:custGeom>
            <a:avLst/>
            <a:gdLst/>
            <a:ahLst/>
            <a:cxnLst/>
            <a:rect l="l" t="t" r="r" b="b"/>
            <a:pathLst>
              <a:path w="8737" h="1" fill="none" extrusionOk="0">
                <a:moveTo>
                  <a:pt x="0" y="1"/>
                </a:moveTo>
                <a:lnTo>
                  <a:pt x="8736" y="1"/>
                </a:lnTo>
              </a:path>
            </a:pathLst>
          </a:custGeom>
          <a:noFill/>
          <a:ln w="75" cap="flat" cmpd="sng">
            <a:solidFill>
              <a:srgbClr val="FFC876"/>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1825814" y="2158773"/>
            <a:ext cx="255674" cy="852988"/>
          </a:xfrm>
          <a:custGeom>
            <a:avLst/>
            <a:gdLst/>
            <a:ahLst/>
            <a:cxnLst/>
            <a:rect l="l" t="t" r="r" b="b"/>
            <a:pathLst>
              <a:path w="4369" h="14576" extrusionOk="0">
                <a:moveTo>
                  <a:pt x="0" y="0"/>
                </a:moveTo>
                <a:lnTo>
                  <a:pt x="0" y="14575"/>
                </a:lnTo>
                <a:lnTo>
                  <a:pt x="4368" y="14575"/>
                </a:lnTo>
                <a:lnTo>
                  <a:pt x="4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2205552" y="2369621"/>
            <a:ext cx="324025" cy="642140"/>
          </a:xfrm>
          <a:custGeom>
            <a:avLst/>
            <a:gdLst/>
            <a:ahLst/>
            <a:cxnLst/>
            <a:rect l="l" t="t" r="r" b="b"/>
            <a:pathLst>
              <a:path w="5537" h="10973" extrusionOk="0">
                <a:moveTo>
                  <a:pt x="0" y="1"/>
                </a:moveTo>
                <a:lnTo>
                  <a:pt x="0" y="10972"/>
                </a:lnTo>
                <a:lnTo>
                  <a:pt x="5537" y="10972"/>
                </a:lnTo>
                <a:lnTo>
                  <a:pt x="5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2227439" y="2412691"/>
            <a:ext cx="283529" cy="36341"/>
          </a:xfrm>
          <a:custGeom>
            <a:avLst/>
            <a:gdLst/>
            <a:ahLst/>
            <a:cxnLst/>
            <a:rect l="l" t="t" r="r" b="b"/>
            <a:pathLst>
              <a:path w="4845" h="621" extrusionOk="0">
                <a:moveTo>
                  <a:pt x="1" y="0"/>
                </a:moveTo>
                <a:lnTo>
                  <a:pt x="1" y="621"/>
                </a:lnTo>
                <a:lnTo>
                  <a:pt x="4845" y="621"/>
                </a:lnTo>
                <a:lnTo>
                  <a:pt x="4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2227439" y="2459917"/>
            <a:ext cx="283529" cy="36341"/>
          </a:xfrm>
          <a:custGeom>
            <a:avLst/>
            <a:gdLst/>
            <a:ahLst/>
            <a:cxnLst/>
            <a:rect l="l" t="t" r="r" b="b"/>
            <a:pathLst>
              <a:path w="4845" h="621" extrusionOk="0">
                <a:moveTo>
                  <a:pt x="1" y="1"/>
                </a:moveTo>
                <a:lnTo>
                  <a:pt x="1" y="621"/>
                </a:lnTo>
                <a:lnTo>
                  <a:pt x="4845" y="621"/>
                </a:lnTo>
                <a:lnTo>
                  <a:pt x="4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2227439" y="2507201"/>
            <a:ext cx="283529" cy="36341"/>
          </a:xfrm>
          <a:custGeom>
            <a:avLst/>
            <a:gdLst/>
            <a:ahLst/>
            <a:cxnLst/>
            <a:rect l="l" t="t" r="r" b="b"/>
            <a:pathLst>
              <a:path w="4845" h="621" extrusionOk="0">
                <a:moveTo>
                  <a:pt x="1" y="0"/>
                </a:moveTo>
                <a:lnTo>
                  <a:pt x="1" y="620"/>
                </a:lnTo>
                <a:lnTo>
                  <a:pt x="4845" y="620"/>
                </a:lnTo>
                <a:lnTo>
                  <a:pt x="4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2227439" y="2554485"/>
            <a:ext cx="283529" cy="36341"/>
          </a:xfrm>
          <a:custGeom>
            <a:avLst/>
            <a:gdLst/>
            <a:ahLst/>
            <a:cxnLst/>
            <a:rect l="l" t="t" r="r" b="b"/>
            <a:pathLst>
              <a:path w="4845" h="621" extrusionOk="0">
                <a:moveTo>
                  <a:pt x="1" y="0"/>
                </a:moveTo>
                <a:lnTo>
                  <a:pt x="1" y="620"/>
                </a:lnTo>
                <a:lnTo>
                  <a:pt x="4845" y="620"/>
                </a:lnTo>
                <a:lnTo>
                  <a:pt x="4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2227439" y="2601652"/>
            <a:ext cx="283529" cy="36399"/>
          </a:xfrm>
          <a:custGeom>
            <a:avLst/>
            <a:gdLst/>
            <a:ahLst/>
            <a:cxnLst/>
            <a:rect l="l" t="t" r="r" b="b"/>
            <a:pathLst>
              <a:path w="4845" h="622" extrusionOk="0">
                <a:moveTo>
                  <a:pt x="1" y="1"/>
                </a:moveTo>
                <a:lnTo>
                  <a:pt x="1" y="622"/>
                </a:lnTo>
                <a:lnTo>
                  <a:pt x="4845" y="622"/>
                </a:lnTo>
                <a:lnTo>
                  <a:pt x="4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2227439" y="2648877"/>
            <a:ext cx="283529" cy="36458"/>
          </a:xfrm>
          <a:custGeom>
            <a:avLst/>
            <a:gdLst/>
            <a:ahLst/>
            <a:cxnLst/>
            <a:rect l="l" t="t" r="r" b="b"/>
            <a:pathLst>
              <a:path w="4845" h="623" extrusionOk="0">
                <a:moveTo>
                  <a:pt x="1" y="1"/>
                </a:moveTo>
                <a:lnTo>
                  <a:pt x="1" y="622"/>
                </a:lnTo>
                <a:lnTo>
                  <a:pt x="4845" y="622"/>
                </a:lnTo>
                <a:lnTo>
                  <a:pt x="4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2227439" y="2696162"/>
            <a:ext cx="283529" cy="36341"/>
          </a:xfrm>
          <a:custGeom>
            <a:avLst/>
            <a:gdLst/>
            <a:ahLst/>
            <a:cxnLst/>
            <a:rect l="l" t="t" r="r" b="b"/>
            <a:pathLst>
              <a:path w="4845" h="621" extrusionOk="0">
                <a:moveTo>
                  <a:pt x="1" y="0"/>
                </a:moveTo>
                <a:lnTo>
                  <a:pt x="1" y="620"/>
                </a:lnTo>
                <a:lnTo>
                  <a:pt x="4845" y="620"/>
                </a:lnTo>
                <a:lnTo>
                  <a:pt x="4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2227439" y="2743446"/>
            <a:ext cx="283529" cy="36341"/>
          </a:xfrm>
          <a:custGeom>
            <a:avLst/>
            <a:gdLst/>
            <a:ahLst/>
            <a:cxnLst/>
            <a:rect l="l" t="t" r="r" b="b"/>
            <a:pathLst>
              <a:path w="4845" h="621" extrusionOk="0">
                <a:moveTo>
                  <a:pt x="1" y="1"/>
                </a:moveTo>
                <a:lnTo>
                  <a:pt x="1" y="621"/>
                </a:lnTo>
                <a:lnTo>
                  <a:pt x="4845" y="621"/>
                </a:lnTo>
                <a:lnTo>
                  <a:pt x="4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2227439" y="2790671"/>
            <a:ext cx="283529" cy="36341"/>
          </a:xfrm>
          <a:custGeom>
            <a:avLst/>
            <a:gdLst/>
            <a:ahLst/>
            <a:cxnLst/>
            <a:rect l="l" t="t" r="r" b="b"/>
            <a:pathLst>
              <a:path w="4845" h="621" extrusionOk="0">
                <a:moveTo>
                  <a:pt x="1" y="1"/>
                </a:moveTo>
                <a:lnTo>
                  <a:pt x="1" y="621"/>
                </a:lnTo>
                <a:lnTo>
                  <a:pt x="4845" y="621"/>
                </a:lnTo>
                <a:lnTo>
                  <a:pt x="4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227439" y="2837955"/>
            <a:ext cx="283529" cy="36341"/>
          </a:xfrm>
          <a:custGeom>
            <a:avLst/>
            <a:gdLst/>
            <a:ahLst/>
            <a:cxnLst/>
            <a:rect l="l" t="t" r="r" b="b"/>
            <a:pathLst>
              <a:path w="4845" h="621" extrusionOk="0">
                <a:moveTo>
                  <a:pt x="1" y="0"/>
                </a:moveTo>
                <a:lnTo>
                  <a:pt x="1" y="620"/>
                </a:lnTo>
                <a:lnTo>
                  <a:pt x="4845" y="620"/>
                </a:lnTo>
                <a:lnTo>
                  <a:pt x="4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2237095" y="2916313"/>
            <a:ext cx="52024" cy="52024"/>
          </a:xfrm>
          <a:custGeom>
            <a:avLst/>
            <a:gdLst/>
            <a:ahLst/>
            <a:cxnLst/>
            <a:rect l="l" t="t" r="r" b="b"/>
            <a:pathLst>
              <a:path w="889" h="889" extrusionOk="0">
                <a:moveTo>
                  <a:pt x="5" y="1"/>
                </a:moveTo>
                <a:cubicBezTo>
                  <a:pt x="2" y="1"/>
                  <a:pt x="1" y="4"/>
                  <a:pt x="1" y="5"/>
                </a:cubicBezTo>
                <a:lnTo>
                  <a:pt x="1" y="885"/>
                </a:lnTo>
                <a:cubicBezTo>
                  <a:pt x="1" y="888"/>
                  <a:pt x="4" y="889"/>
                  <a:pt x="5" y="889"/>
                </a:cubicBezTo>
                <a:lnTo>
                  <a:pt x="885" y="889"/>
                </a:lnTo>
                <a:cubicBezTo>
                  <a:pt x="886" y="889"/>
                  <a:pt x="887" y="888"/>
                  <a:pt x="889" y="885"/>
                </a:cubicBezTo>
                <a:lnTo>
                  <a:pt x="889" y="5"/>
                </a:lnTo>
                <a:cubicBezTo>
                  <a:pt x="889" y="3"/>
                  <a:pt x="886" y="1"/>
                  <a:pt x="8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2445954" y="2916313"/>
            <a:ext cx="51966" cy="52024"/>
          </a:xfrm>
          <a:custGeom>
            <a:avLst/>
            <a:gdLst/>
            <a:ahLst/>
            <a:cxnLst/>
            <a:rect l="l" t="t" r="r" b="b"/>
            <a:pathLst>
              <a:path w="888" h="889" extrusionOk="0">
                <a:moveTo>
                  <a:pt x="4" y="1"/>
                </a:moveTo>
                <a:cubicBezTo>
                  <a:pt x="1" y="1"/>
                  <a:pt x="0" y="4"/>
                  <a:pt x="0" y="5"/>
                </a:cubicBezTo>
                <a:lnTo>
                  <a:pt x="0" y="885"/>
                </a:lnTo>
                <a:cubicBezTo>
                  <a:pt x="0" y="888"/>
                  <a:pt x="2" y="889"/>
                  <a:pt x="4" y="889"/>
                </a:cubicBezTo>
                <a:lnTo>
                  <a:pt x="883" y="889"/>
                </a:lnTo>
                <a:cubicBezTo>
                  <a:pt x="886" y="889"/>
                  <a:pt x="887" y="888"/>
                  <a:pt x="888" y="885"/>
                </a:cubicBezTo>
                <a:lnTo>
                  <a:pt x="888" y="5"/>
                </a:lnTo>
                <a:cubicBezTo>
                  <a:pt x="888" y="3"/>
                  <a:pt x="886" y="1"/>
                  <a:pt x="883" y="1"/>
                </a:cubicBezTo>
                <a:close/>
              </a:path>
            </a:pathLst>
          </a:custGeom>
          <a:solidFill>
            <a:srgbClr val="C5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2322710" y="2933284"/>
            <a:ext cx="89536" cy="78475"/>
          </a:xfrm>
          <a:custGeom>
            <a:avLst/>
            <a:gdLst/>
            <a:ahLst/>
            <a:cxnLst/>
            <a:rect l="l" t="t" r="r" b="b"/>
            <a:pathLst>
              <a:path w="1530" h="1341" extrusionOk="0">
                <a:moveTo>
                  <a:pt x="1" y="0"/>
                </a:moveTo>
                <a:lnTo>
                  <a:pt x="1" y="1340"/>
                </a:lnTo>
                <a:lnTo>
                  <a:pt x="1529" y="1340"/>
                </a:lnTo>
                <a:lnTo>
                  <a:pt x="1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2186943" y="2368860"/>
            <a:ext cx="361185" cy="22472"/>
          </a:xfrm>
          <a:custGeom>
            <a:avLst/>
            <a:gdLst/>
            <a:ahLst/>
            <a:cxnLst/>
            <a:rect l="l" t="t" r="r" b="b"/>
            <a:pathLst>
              <a:path w="6172" h="384" extrusionOk="0">
                <a:moveTo>
                  <a:pt x="0" y="0"/>
                </a:moveTo>
                <a:lnTo>
                  <a:pt x="0" y="383"/>
                </a:lnTo>
                <a:lnTo>
                  <a:pt x="6172" y="383"/>
                </a:lnTo>
                <a:lnTo>
                  <a:pt x="61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2369117" y="2368860"/>
            <a:ext cx="178954" cy="644656"/>
          </a:xfrm>
          <a:custGeom>
            <a:avLst/>
            <a:gdLst/>
            <a:ahLst/>
            <a:cxnLst/>
            <a:rect l="l" t="t" r="r" b="b"/>
            <a:pathLst>
              <a:path w="3058" h="11016" extrusionOk="0">
                <a:moveTo>
                  <a:pt x="3058" y="0"/>
                </a:moveTo>
                <a:lnTo>
                  <a:pt x="1" y="15"/>
                </a:lnTo>
                <a:lnTo>
                  <a:pt x="1" y="11015"/>
                </a:lnTo>
                <a:lnTo>
                  <a:pt x="2741" y="11015"/>
                </a:lnTo>
                <a:lnTo>
                  <a:pt x="2741" y="383"/>
                </a:lnTo>
                <a:lnTo>
                  <a:pt x="3058" y="383"/>
                </a:lnTo>
                <a:lnTo>
                  <a:pt x="30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2806732" y="1799403"/>
            <a:ext cx="207395" cy="197681"/>
          </a:xfrm>
          <a:custGeom>
            <a:avLst/>
            <a:gdLst/>
            <a:ahLst/>
            <a:cxnLst/>
            <a:rect l="l" t="t" r="r" b="b"/>
            <a:pathLst>
              <a:path w="3544" h="3378" extrusionOk="0">
                <a:moveTo>
                  <a:pt x="3" y="1"/>
                </a:moveTo>
                <a:cubicBezTo>
                  <a:pt x="1" y="1"/>
                  <a:pt x="0" y="2"/>
                  <a:pt x="0" y="5"/>
                </a:cubicBezTo>
                <a:lnTo>
                  <a:pt x="0" y="3373"/>
                </a:lnTo>
                <a:cubicBezTo>
                  <a:pt x="0" y="3376"/>
                  <a:pt x="1" y="3377"/>
                  <a:pt x="3" y="3377"/>
                </a:cubicBezTo>
                <a:lnTo>
                  <a:pt x="3540" y="3377"/>
                </a:lnTo>
                <a:cubicBezTo>
                  <a:pt x="3542" y="3377"/>
                  <a:pt x="3543" y="3376"/>
                  <a:pt x="3543" y="3373"/>
                </a:cubicBezTo>
                <a:lnTo>
                  <a:pt x="3543" y="5"/>
                </a:lnTo>
                <a:cubicBezTo>
                  <a:pt x="3543" y="2"/>
                  <a:pt x="3542" y="1"/>
                  <a:pt x="35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2726910" y="1885017"/>
            <a:ext cx="367037" cy="1126744"/>
          </a:xfrm>
          <a:custGeom>
            <a:avLst/>
            <a:gdLst/>
            <a:ahLst/>
            <a:cxnLst/>
            <a:rect l="l" t="t" r="r" b="b"/>
            <a:pathLst>
              <a:path w="6272" h="19254" extrusionOk="0">
                <a:moveTo>
                  <a:pt x="2083" y="0"/>
                </a:moveTo>
                <a:lnTo>
                  <a:pt x="2083" y="237"/>
                </a:lnTo>
                <a:lnTo>
                  <a:pt x="0" y="237"/>
                </a:lnTo>
                <a:lnTo>
                  <a:pt x="0" y="19253"/>
                </a:lnTo>
                <a:lnTo>
                  <a:pt x="6271" y="19253"/>
                </a:lnTo>
                <a:lnTo>
                  <a:pt x="6271" y="237"/>
                </a:lnTo>
                <a:lnTo>
                  <a:pt x="4188" y="237"/>
                </a:lnTo>
                <a:lnTo>
                  <a:pt x="41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2726910" y="2883484"/>
            <a:ext cx="367037" cy="128276"/>
          </a:xfrm>
          <a:custGeom>
            <a:avLst/>
            <a:gdLst/>
            <a:ahLst/>
            <a:cxnLst/>
            <a:rect l="l" t="t" r="r" b="b"/>
            <a:pathLst>
              <a:path w="6272" h="2192" extrusionOk="0">
                <a:moveTo>
                  <a:pt x="0" y="1"/>
                </a:moveTo>
                <a:lnTo>
                  <a:pt x="0" y="2191"/>
                </a:lnTo>
                <a:lnTo>
                  <a:pt x="6271" y="2191"/>
                </a:lnTo>
                <a:lnTo>
                  <a:pt x="62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2848808" y="1928439"/>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2848808" y="1975723"/>
            <a:ext cx="123243" cy="59"/>
          </a:xfrm>
          <a:custGeom>
            <a:avLst/>
            <a:gdLst/>
            <a:ahLst/>
            <a:cxnLst/>
            <a:rect l="l" t="t" r="r" b="b"/>
            <a:pathLst>
              <a:path w="2106"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2848808" y="2022890"/>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2848808" y="2070116"/>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2848808" y="2117458"/>
            <a:ext cx="123243" cy="59"/>
          </a:xfrm>
          <a:custGeom>
            <a:avLst/>
            <a:gdLst/>
            <a:ahLst/>
            <a:cxnLst/>
            <a:rect l="l" t="t" r="r" b="b"/>
            <a:pathLst>
              <a:path w="2106"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a:off x="2848808" y="2164684"/>
            <a:ext cx="123243" cy="59"/>
          </a:xfrm>
          <a:custGeom>
            <a:avLst/>
            <a:gdLst/>
            <a:ahLst/>
            <a:cxnLst/>
            <a:rect l="l" t="t" r="r" b="b"/>
            <a:pathLst>
              <a:path w="2106"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a:off x="2848808" y="2211851"/>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2848808" y="2259076"/>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2848808" y="2306419"/>
            <a:ext cx="123243" cy="59"/>
          </a:xfrm>
          <a:custGeom>
            <a:avLst/>
            <a:gdLst/>
            <a:ahLst/>
            <a:cxnLst/>
            <a:rect l="l" t="t" r="r" b="b"/>
            <a:pathLst>
              <a:path w="2106"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2848808" y="2353645"/>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2848808" y="2400870"/>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2848808" y="2448154"/>
            <a:ext cx="123243" cy="59"/>
          </a:xfrm>
          <a:custGeom>
            <a:avLst/>
            <a:gdLst/>
            <a:ahLst/>
            <a:cxnLst/>
            <a:rect l="l" t="t" r="r" b="b"/>
            <a:pathLst>
              <a:path w="2106"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2848808" y="2495380"/>
            <a:ext cx="123243" cy="59"/>
          </a:xfrm>
          <a:custGeom>
            <a:avLst/>
            <a:gdLst/>
            <a:ahLst/>
            <a:cxnLst/>
            <a:rect l="l" t="t" r="r" b="b"/>
            <a:pathLst>
              <a:path w="2106"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2848808" y="2542605"/>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2848808" y="2589889"/>
            <a:ext cx="123243" cy="59"/>
          </a:xfrm>
          <a:custGeom>
            <a:avLst/>
            <a:gdLst/>
            <a:ahLst/>
            <a:cxnLst/>
            <a:rect l="l" t="t" r="r" b="b"/>
            <a:pathLst>
              <a:path w="2106"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2848808" y="2637115"/>
            <a:ext cx="123243" cy="59"/>
          </a:xfrm>
          <a:custGeom>
            <a:avLst/>
            <a:gdLst/>
            <a:ahLst/>
            <a:cxnLst/>
            <a:rect l="l" t="t" r="r" b="b"/>
            <a:pathLst>
              <a:path w="2106"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a:off x="2848808" y="2684399"/>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2848808" y="2731625"/>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2848808" y="2778850"/>
            <a:ext cx="123243" cy="59"/>
          </a:xfrm>
          <a:custGeom>
            <a:avLst/>
            <a:gdLst/>
            <a:ahLst/>
            <a:cxnLst/>
            <a:rect l="l" t="t" r="r" b="b"/>
            <a:pathLst>
              <a:path w="2106"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2848808" y="2826076"/>
            <a:ext cx="123243" cy="59"/>
          </a:xfrm>
          <a:custGeom>
            <a:avLst/>
            <a:gdLst/>
            <a:ahLst/>
            <a:cxnLst/>
            <a:rect l="l" t="t" r="r" b="b"/>
            <a:pathLst>
              <a:path w="2106"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2971993" y="1943654"/>
            <a:ext cx="123185" cy="59"/>
          </a:xfrm>
          <a:custGeom>
            <a:avLst/>
            <a:gdLst/>
            <a:ahLst/>
            <a:cxnLst/>
            <a:rect l="l" t="t" r="r" b="b"/>
            <a:pathLst>
              <a:path w="2105"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2971993" y="1990880"/>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2971993" y="2038105"/>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2971993" y="2085331"/>
            <a:ext cx="123185" cy="59"/>
          </a:xfrm>
          <a:custGeom>
            <a:avLst/>
            <a:gdLst/>
            <a:ahLst/>
            <a:cxnLst/>
            <a:rect l="l" t="t" r="r" b="b"/>
            <a:pathLst>
              <a:path w="2105"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a:off x="2971993" y="2132674"/>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a:off x="2971993" y="2179899"/>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2971993" y="2227066"/>
            <a:ext cx="123185" cy="59"/>
          </a:xfrm>
          <a:custGeom>
            <a:avLst/>
            <a:gdLst/>
            <a:ahLst/>
            <a:cxnLst/>
            <a:rect l="l" t="t" r="r" b="b"/>
            <a:pathLst>
              <a:path w="2105"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2971993" y="2274292"/>
            <a:ext cx="123185" cy="59"/>
          </a:xfrm>
          <a:custGeom>
            <a:avLst/>
            <a:gdLst/>
            <a:ahLst/>
            <a:cxnLst/>
            <a:rect l="l" t="t" r="r" b="b"/>
            <a:pathLst>
              <a:path w="2105"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2971993" y="2321634"/>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2971993" y="2368860"/>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2971993" y="2416027"/>
            <a:ext cx="123185" cy="59"/>
          </a:xfrm>
          <a:custGeom>
            <a:avLst/>
            <a:gdLst/>
            <a:ahLst/>
            <a:cxnLst/>
            <a:rect l="l" t="t" r="r" b="b"/>
            <a:pathLst>
              <a:path w="2105"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2971993" y="2463311"/>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2971993" y="2510595"/>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2971993" y="2557821"/>
            <a:ext cx="123185" cy="59"/>
          </a:xfrm>
          <a:custGeom>
            <a:avLst/>
            <a:gdLst/>
            <a:ahLst/>
            <a:cxnLst/>
            <a:rect l="l" t="t" r="r" b="b"/>
            <a:pathLst>
              <a:path w="2105"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2971993" y="2605046"/>
            <a:ext cx="123185" cy="59"/>
          </a:xfrm>
          <a:custGeom>
            <a:avLst/>
            <a:gdLst/>
            <a:ahLst/>
            <a:cxnLst/>
            <a:rect l="l" t="t" r="r" b="b"/>
            <a:pathLst>
              <a:path w="2105"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2971993" y="2652330"/>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2971993" y="2699614"/>
            <a:ext cx="123185" cy="59"/>
          </a:xfrm>
          <a:custGeom>
            <a:avLst/>
            <a:gdLst/>
            <a:ahLst/>
            <a:cxnLst/>
            <a:rect l="l" t="t" r="r" b="b"/>
            <a:pathLst>
              <a:path w="2105"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2971993" y="2746781"/>
            <a:ext cx="123185" cy="59"/>
          </a:xfrm>
          <a:custGeom>
            <a:avLst/>
            <a:gdLst/>
            <a:ahLst/>
            <a:cxnLst/>
            <a:rect l="l" t="t" r="r" b="b"/>
            <a:pathLst>
              <a:path w="2105" h="1" fill="none" extrusionOk="0">
                <a:moveTo>
                  <a:pt x="0" y="1"/>
                </a:moveTo>
                <a:lnTo>
                  <a:pt x="2105"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2971993" y="2794065"/>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2971993" y="2841291"/>
            <a:ext cx="123185" cy="59"/>
          </a:xfrm>
          <a:custGeom>
            <a:avLst/>
            <a:gdLst/>
            <a:ahLst/>
            <a:cxnLst/>
            <a:rect l="l" t="t" r="r" b="b"/>
            <a:pathLst>
              <a:path w="2105" h="1" fill="none" extrusionOk="0">
                <a:moveTo>
                  <a:pt x="0" y="0"/>
                </a:moveTo>
                <a:lnTo>
                  <a:pt x="2105"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2726910" y="1943654"/>
            <a:ext cx="121722" cy="59"/>
          </a:xfrm>
          <a:custGeom>
            <a:avLst/>
            <a:gdLst/>
            <a:ahLst/>
            <a:cxnLst/>
            <a:rect l="l" t="t" r="r" b="b"/>
            <a:pathLst>
              <a:path w="2080" h="1" fill="none" extrusionOk="0">
                <a:moveTo>
                  <a:pt x="0" y="1"/>
                </a:moveTo>
                <a:lnTo>
                  <a:pt x="2079"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2726910" y="1990880"/>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2726910" y="2038105"/>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2726910" y="2085331"/>
            <a:ext cx="121722" cy="59"/>
          </a:xfrm>
          <a:custGeom>
            <a:avLst/>
            <a:gdLst/>
            <a:ahLst/>
            <a:cxnLst/>
            <a:rect l="l" t="t" r="r" b="b"/>
            <a:pathLst>
              <a:path w="2080" h="1" fill="none" extrusionOk="0">
                <a:moveTo>
                  <a:pt x="0" y="1"/>
                </a:moveTo>
                <a:lnTo>
                  <a:pt x="2079"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2726910" y="2132674"/>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a:off x="2726910" y="2179899"/>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2726910" y="2227066"/>
            <a:ext cx="121722" cy="59"/>
          </a:xfrm>
          <a:custGeom>
            <a:avLst/>
            <a:gdLst/>
            <a:ahLst/>
            <a:cxnLst/>
            <a:rect l="l" t="t" r="r" b="b"/>
            <a:pathLst>
              <a:path w="2080" h="1" fill="none" extrusionOk="0">
                <a:moveTo>
                  <a:pt x="0" y="1"/>
                </a:moveTo>
                <a:lnTo>
                  <a:pt x="2079"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2726910" y="2274292"/>
            <a:ext cx="121722" cy="59"/>
          </a:xfrm>
          <a:custGeom>
            <a:avLst/>
            <a:gdLst/>
            <a:ahLst/>
            <a:cxnLst/>
            <a:rect l="l" t="t" r="r" b="b"/>
            <a:pathLst>
              <a:path w="2080" h="1" fill="none" extrusionOk="0">
                <a:moveTo>
                  <a:pt x="0" y="1"/>
                </a:moveTo>
                <a:lnTo>
                  <a:pt x="2079"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2726910" y="2321634"/>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2726910" y="2368860"/>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2726910" y="2416027"/>
            <a:ext cx="121722" cy="59"/>
          </a:xfrm>
          <a:custGeom>
            <a:avLst/>
            <a:gdLst/>
            <a:ahLst/>
            <a:cxnLst/>
            <a:rect l="l" t="t" r="r" b="b"/>
            <a:pathLst>
              <a:path w="2080" h="1" fill="none" extrusionOk="0">
                <a:moveTo>
                  <a:pt x="0" y="1"/>
                </a:moveTo>
                <a:lnTo>
                  <a:pt x="2079"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2726910" y="2463311"/>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2726910" y="2510595"/>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2726910" y="2557821"/>
            <a:ext cx="121722" cy="59"/>
          </a:xfrm>
          <a:custGeom>
            <a:avLst/>
            <a:gdLst/>
            <a:ahLst/>
            <a:cxnLst/>
            <a:rect l="l" t="t" r="r" b="b"/>
            <a:pathLst>
              <a:path w="2080" h="1" fill="none" extrusionOk="0">
                <a:moveTo>
                  <a:pt x="0" y="1"/>
                </a:moveTo>
                <a:lnTo>
                  <a:pt x="2079"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2726910" y="2605046"/>
            <a:ext cx="121722" cy="59"/>
          </a:xfrm>
          <a:custGeom>
            <a:avLst/>
            <a:gdLst/>
            <a:ahLst/>
            <a:cxnLst/>
            <a:rect l="l" t="t" r="r" b="b"/>
            <a:pathLst>
              <a:path w="2080" h="1" fill="none" extrusionOk="0">
                <a:moveTo>
                  <a:pt x="0" y="1"/>
                </a:moveTo>
                <a:lnTo>
                  <a:pt x="2079"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a:off x="2726910" y="2652330"/>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5"/>
          <p:cNvSpPr/>
          <p:nvPr/>
        </p:nvSpPr>
        <p:spPr>
          <a:xfrm>
            <a:off x="2726910" y="2699614"/>
            <a:ext cx="121722" cy="59"/>
          </a:xfrm>
          <a:custGeom>
            <a:avLst/>
            <a:gdLst/>
            <a:ahLst/>
            <a:cxnLst/>
            <a:rect l="l" t="t" r="r" b="b"/>
            <a:pathLst>
              <a:path w="2080" h="1" fill="none" extrusionOk="0">
                <a:moveTo>
                  <a:pt x="0" y="1"/>
                </a:moveTo>
                <a:lnTo>
                  <a:pt x="2079"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a:off x="2726910" y="2746781"/>
            <a:ext cx="121722" cy="59"/>
          </a:xfrm>
          <a:custGeom>
            <a:avLst/>
            <a:gdLst/>
            <a:ahLst/>
            <a:cxnLst/>
            <a:rect l="l" t="t" r="r" b="b"/>
            <a:pathLst>
              <a:path w="2080" h="1" fill="none" extrusionOk="0">
                <a:moveTo>
                  <a:pt x="0" y="1"/>
                </a:moveTo>
                <a:lnTo>
                  <a:pt x="2079" y="1"/>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a:off x="2726910" y="2794065"/>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2726910" y="2841291"/>
            <a:ext cx="121722" cy="59"/>
          </a:xfrm>
          <a:custGeom>
            <a:avLst/>
            <a:gdLst/>
            <a:ahLst/>
            <a:cxnLst/>
            <a:rect l="l" t="t" r="r" b="b"/>
            <a:pathLst>
              <a:path w="2080" h="1" fill="none" extrusionOk="0">
                <a:moveTo>
                  <a:pt x="0" y="0"/>
                </a:moveTo>
                <a:lnTo>
                  <a:pt x="2079" y="0"/>
                </a:lnTo>
              </a:path>
            </a:pathLst>
          </a:custGeom>
          <a:noFill/>
          <a:ln w="25" cap="flat" cmpd="sng">
            <a:solidFill>
              <a:srgbClr val="FFFFF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2799417" y="2934864"/>
            <a:ext cx="222025" cy="76895"/>
          </a:xfrm>
          <a:custGeom>
            <a:avLst/>
            <a:gdLst/>
            <a:ahLst/>
            <a:cxnLst/>
            <a:rect l="l" t="t" r="r" b="b"/>
            <a:pathLst>
              <a:path w="3794" h="1314" extrusionOk="0">
                <a:moveTo>
                  <a:pt x="0" y="1"/>
                </a:moveTo>
                <a:lnTo>
                  <a:pt x="0" y="1313"/>
                </a:lnTo>
                <a:lnTo>
                  <a:pt x="3793" y="1313"/>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2848808" y="1870914"/>
            <a:ext cx="59" cy="1012630"/>
          </a:xfrm>
          <a:custGeom>
            <a:avLst/>
            <a:gdLst/>
            <a:ahLst/>
            <a:cxnLst/>
            <a:rect l="l" t="t" r="r" b="b"/>
            <a:pathLst>
              <a:path w="1" h="17304" fill="none" extrusionOk="0">
                <a:moveTo>
                  <a:pt x="0" y="1"/>
                </a:moveTo>
                <a:lnTo>
                  <a:pt x="0" y="17304"/>
                </a:lnTo>
              </a:path>
            </a:pathLst>
          </a:custGeom>
          <a:noFill/>
          <a:ln w="25" cap="flat" cmpd="sng">
            <a:solidFill>
              <a:srgbClr val="54C3C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2971993" y="1871031"/>
            <a:ext cx="59" cy="1012513"/>
          </a:xfrm>
          <a:custGeom>
            <a:avLst/>
            <a:gdLst/>
            <a:ahLst/>
            <a:cxnLst/>
            <a:rect l="l" t="t" r="r" b="b"/>
            <a:pathLst>
              <a:path w="1" h="17302" fill="none" extrusionOk="0">
                <a:moveTo>
                  <a:pt x="0" y="1"/>
                </a:moveTo>
                <a:lnTo>
                  <a:pt x="0" y="17302"/>
                </a:lnTo>
              </a:path>
            </a:pathLst>
          </a:custGeom>
          <a:noFill/>
          <a:ln w="25" cap="flat" cmpd="sng">
            <a:solidFill>
              <a:srgbClr val="54C3CF"/>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2904051" y="1799286"/>
            <a:ext cx="189897" cy="1212476"/>
          </a:xfrm>
          <a:custGeom>
            <a:avLst/>
            <a:gdLst/>
            <a:ahLst/>
            <a:cxnLst/>
            <a:rect l="l" t="t" r="r" b="b"/>
            <a:pathLst>
              <a:path w="3245" h="20719" extrusionOk="0">
                <a:moveTo>
                  <a:pt x="1" y="1"/>
                </a:moveTo>
                <a:lnTo>
                  <a:pt x="1" y="20718"/>
                </a:lnTo>
                <a:lnTo>
                  <a:pt x="3244" y="20718"/>
                </a:lnTo>
                <a:lnTo>
                  <a:pt x="3244" y="1702"/>
                </a:lnTo>
                <a:lnTo>
                  <a:pt x="1880" y="1702"/>
                </a:lnTo>
                <a:lnTo>
                  <a:pt x="1880" y="315"/>
                </a:lnTo>
                <a:cubicBezTo>
                  <a:pt x="1880" y="117"/>
                  <a:pt x="1756" y="3"/>
                  <a:pt x="1623" y="3"/>
                </a:cubicBezTo>
                <a:cubicBezTo>
                  <a:pt x="1490" y="3"/>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3275890" y="2421528"/>
            <a:ext cx="251929" cy="53663"/>
          </a:xfrm>
          <a:custGeom>
            <a:avLst/>
            <a:gdLst/>
            <a:ahLst/>
            <a:cxnLst/>
            <a:rect l="l" t="t" r="r" b="b"/>
            <a:pathLst>
              <a:path w="4305" h="917" extrusionOk="0">
                <a:moveTo>
                  <a:pt x="1" y="1"/>
                </a:moveTo>
                <a:lnTo>
                  <a:pt x="1" y="917"/>
                </a:lnTo>
                <a:lnTo>
                  <a:pt x="4304" y="917"/>
                </a:lnTo>
                <a:lnTo>
                  <a:pt x="4304" y="1"/>
                </a:lnTo>
                <a:close/>
              </a:path>
            </a:pathLst>
          </a:custGeom>
          <a:solidFill>
            <a:srgbClr val="245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3219652" y="2463311"/>
            <a:ext cx="364521" cy="548449"/>
          </a:xfrm>
          <a:custGeom>
            <a:avLst/>
            <a:gdLst/>
            <a:ahLst/>
            <a:cxnLst/>
            <a:rect l="l" t="t" r="r" b="b"/>
            <a:pathLst>
              <a:path w="6229" h="9372" extrusionOk="0">
                <a:moveTo>
                  <a:pt x="0" y="0"/>
                </a:moveTo>
                <a:lnTo>
                  <a:pt x="0" y="9371"/>
                </a:lnTo>
                <a:lnTo>
                  <a:pt x="6228" y="9371"/>
                </a:lnTo>
                <a:lnTo>
                  <a:pt x="6228" y="0"/>
                </a:lnTo>
                <a:close/>
              </a:path>
            </a:pathLst>
          </a:custGeom>
          <a:solidFill>
            <a:srgbClr val="245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3219652" y="2898699"/>
            <a:ext cx="364521" cy="113061"/>
          </a:xfrm>
          <a:custGeom>
            <a:avLst/>
            <a:gdLst/>
            <a:ahLst/>
            <a:cxnLst/>
            <a:rect l="l" t="t" r="r" b="b"/>
            <a:pathLst>
              <a:path w="6229" h="1932" extrusionOk="0">
                <a:moveTo>
                  <a:pt x="0" y="1"/>
                </a:moveTo>
                <a:lnTo>
                  <a:pt x="0" y="1931"/>
                </a:lnTo>
                <a:lnTo>
                  <a:pt x="6228" y="1931"/>
                </a:lnTo>
                <a:lnTo>
                  <a:pt x="6228" y="1"/>
                </a:lnTo>
                <a:close/>
              </a:path>
            </a:pathLst>
          </a:custGeom>
          <a:solidFill>
            <a:srgbClr val="2C6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3232760" y="2493683"/>
            <a:ext cx="338363" cy="38799"/>
          </a:xfrm>
          <a:custGeom>
            <a:avLst/>
            <a:gdLst/>
            <a:ahLst/>
            <a:cxnLst/>
            <a:rect l="l" t="t" r="r" b="b"/>
            <a:pathLst>
              <a:path w="5782" h="663" extrusionOk="0">
                <a:moveTo>
                  <a:pt x="331" y="1"/>
                </a:moveTo>
                <a:cubicBezTo>
                  <a:pt x="148" y="1"/>
                  <a:pt x="0" y="149"/>
                  <a:pt x="0" y="332"/>
                </a:cubicBezTo>
                <a:cubicBezTo>
                  <a:pt x="0" y="514"/>
                  <a:pt x="148" y="663"/>
                  <a:pt x="331" y="663"/>
                </a:cubicBezTo>
                <a:lnTo>
                  <a:pt x="5450" y="663"/>
                </a:lnTo>
                <a:cubicBezTo>
                  <a:pt x="5633" y="663"/>
                  <a:pt x="5781" y="514"/>
                  <a:pt x="5781" y="332"/>
                </a:cubicBezTo>
                <a:cubicBezTo>
                  <a:pt x="5781" y="149"/>
                  <a:pt x="5633" y="1"/>
                  <a:pt x="5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3232760" y="2549394"/>
            <a:ext cx="338363" cy="38799"/>
          </a:xfrm>
          <a:custGeom>
            <a:avLst/>
            <a:gdLst/>
            <a:ahLst/>
            <a:cxnLst/>
            <a:rect l="l" t="t" r="r" b="b"/>
            <a:pathLst>
              <a:path w="5782" h="663" extrusionOk="0">
                <a:moveTo>
                  <a:pt x="331" y="0"/>
                </a:moveTo>
                <a:cubicBezTo>
                  <a:pt x="148" y="0"/>
                  <a:pt x="0" y="149"/>
                  <a:pt x="0" y="332"/>
                </a:cubicBezTo>
                <a:cubicBezTo>
                  <a:pt x="0" y="514"/>
                  <a:pt x="148" y="662"/>
                  <a:pt x="331" y="662"/>
                </a:cubicBezTo>
                <a:lnTo>
                  <a:pt x="5450" y="662"/>
                </a:lnTo>
                <a:cubicBezTo>
                  <a:pt x="5633" y="662"/>
                  <a:pt x="5781" y="514"/>
                  <a:pt x="5781" y="332"/>
                </a:cubicBezTo>
                <a:cubicBezTo>
                  <a:pt x="5781" y="149"/>
                  <a:pt x="5633" y="0"/>
                  <a:pt x="5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3232760" y="2605046"/>
            <a:ext cx="338363" cy="38799"/>
          </a:xfrm>
          <a:custGeom>
            <a:avLst/>
            <a:gdLst/>
            <a:ahLst/>
            <a:cxnLst/>
            <a:rect l="l" t="t" r="r" b="b"/>
            <a:pathLst>
              <a:path w="5782" h="663" extrusionOk="0">
                <a:moveTo>
                  <a:pt x="331" y="1"/>
                </a:moveTo>
                <a:cubicBezTo>
                  <a:pt x="148" y="1"/>
                  <a:pt x="0" y="149"/>
                  <a:pt x="0" y="332"/>
                </a:cubicBezTo>
                <a:cubicBezTo>
                  <a:pt x="0" y="515"/>
                  <a:pt x="148" y="663"/>
                  <a:pt x="331" y="663"/>
                </a:cubicBezTo>
                <a:lnTo>
                  <a:pt x="5450" y="663"/>
                </a:lnTo>
                <a:cubicBezTo>
                  <a:pt x="5633" y="663"/>
                  <a:pt x="5781" y="515"/>
                  <a:pt x="5781" y="332"/>
                </a:cubicBezTo>
                <a:cubicBezTo>
                  <a:pt x="5781" y="149"/>
                  <a:pt x="5633" y="1"/>
                  <a:pt x="5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3232760" y="2660757"/>
            <a:ext cx="338363" cy="38799"/>
          </a:xfrm>
          <a:custGeom>
            <a:avLst/>
            <a:gdLst/>
            <a:ahLst/>
            <a:cxnLst/>
            <a:rect l="l" t="t" r="r" b="b"/>
            <a:pathLst>
              <a:path w="5782" h="663" extrusionOk="0">
                <a:moveTo>
                  <a:pt x="331" y="1"/>
                </a:moveTo>
                <a:cubicBezTo>
                  <a:pt x="148" y="1"/>
                  <a:pt x="0" y="149"/>
                  <a:pt x="0" y="332"/>
                </a:cubicBezTo>
                <a:cubicBezTo>
                  <a:pt x="0" y="514"/>
                  <a:pt x="148" y="663"/>
                  <a:pt x="331" y="663"/>
                </a:cubicBezTo>
                <a:lnTo>
                  <a:pt x="5450" y="663"/>
                </a:lnTo>
                <a:cubicBezTo>
                  <a:pt x="5633" y="663"/>
                  <a:pt x="5781" y="514"/>
                  <a:pt x="5781" y="332"/>
                </a:cubicBezTo>
                <a:cubicBezTo>
                  <a:pt x="5781" y="149"/>
                  <a:pt x="5633" y="1"/>
                  <a:pt x="5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3232760" y="2716468"/>
            <a:ext cx="338363" cy="38799"/>
          </a:xfrm>
          <a:custGeom>
            <a:avLst/>
            <a:gdLst/>
            <a:ahLst/>
            <a:cxnLst/>
            <a:rect l="l" t="t" r="r" b="b"/>
            <a:pathLst>
              <a:path w="5782" h="663" extrusionOk="0">
                <a:moveTo>
                  <a:pt x="331" y="0"/>
                </a:moveTo>
                <a:cubicBezTo>
                  <a:pt x="148" y="0"/>
                  <a:pt x="0" y="148"/>
                  <a:pt x="0" y="332"/>
                </a:cubicBezTo>
                <a:cubicBezTo>
                  <a:pt x="0" y="514"/>
                  <a:pt x="148" y="662"/>
                  <a:pt x="331" y="662"/>
                </a:cubicBezTo>
                <a:lnTo>
                  <a:pt x="5450" y="662"/>
                </a:lnTo>
                <a:cubicBezTo>
                  <a:pt x="5633" y="662"/>
                  <a:pt x="5781" y="514"/>
                  <a:pt x="5781" y="332"/>
                </a:cubicBezTo>
                <a:cubicBezTo>
                  <a:pt x="5781" y="148"/>
                  <a:pt x="5633" y="0"/>
                  <a:pt x="5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3232760" y="2772120"/>
            <a:ext cx="338363" cy="38799"/>
          </a:xfrm>
          <a:custGeom>
            <a:avLst/>
            <a:gdLst/>
            <a:ahLst/>
            <a:cxnLst/>
            <a:rect l="l" t="t" r="r" b="b"/>
            <a:pathLst>
              <a:path w="5782" h="663" extrusionOk="0">
                <a:moveTo>
                  <a:pt x="331" y="1"/>
                </a:moveTo>
                <a:cubicBezTo>
                  <a:pt x="148" y="1"/>
                  <a:pt x="0" y="149"/>
                  <a:pt x="0" y="332"/>
                </a:cubicBezTo>
                <a:cubicBezTo>
                  <a:pt x="0" y="514"/>
                  <a:pt x="148" y="663"/>
                  <a:pt x="331" y="663"/>
                </a:cubicBezTo>
                <a:lnTo>
                  <a:pt x="5450" y="663"/>
                </a:lnTo>
                <a:cubicBezTo>
                  <a:pt x="5633" y="663"/>
                  <a:pt x="5781" y="514"/>
                  <a:pt x="5781" y="332"/>
                </a:cubicBezTo>
                <a:cubicBezTo>
                  <a:pt x="5781" y="149"/>
                  <a:pt x="5633" y="1"/>
                  <a:pt x="5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3232760" y="2827831"/>
            <a:ext cx="338363" cy="38799"/>
          </a:xfrm>
          <a:custGeom>
            <a:avLst/>
            <a:gdLst/>
            <a:ahLst/>
            <a:cxnLst/>
            <a:rect l="l" t="t" r="r" b="b"/>
            <a:pathLst>
              <a:path w="5782" h="663" extrusionOk="0">
                <a:moveTo>
                  <a:pt x="331" y="0"/>
                </a:moveTo>
                <a:cubicBezTo>
                  <a:pt x="148" y="0"/>
                  <a:pt x="0" y="149"/>
                  <a:pt x="0" y="332"/>
                </a:cubicBezTo>
                <a:cubicBezTo>
                  <a:pt x="0" y="514"/>
                  <a:pt x="148" y="662"/>
                  <a:pt x="331" y="662"/>
                </a:cubicBezTo>
                <a:lnTo>
                  <a:pt x="5450" y="662"/>
                </a:lnTo>
                <a:cubicBezTo>
                  <a:pt x="5633" y="662"/>
                  <a:pt x="5781" y="514"/>
                  <a:pt x="5781" y="332"/>
                </a:cubicBezTo>
                <a:cubicBezTo>
                  <a:pt x="5781" y="149"/>
                  <a:pt x="5633" y="0"/>
                  <a:pt x="5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3314045" y="2441015"/>
            <a:ext cx="175619" cy="462776"/>
          </a:xfrm>
          <a:custGeom>
            <a:avLst/>
            <a:gdLst/>
            <a:ahLst/>
            <a:cxnLst/>
            <a:rect l="l" t="t" r="r" b="b"/>
            <a:pathLst>
              <a:path w="3001" h="7908" extrusionOk="0">
                <a:moveTo>
                  <a:pt x="1" y="0"/>
                </a:moveTo>
                <a:lnTo>
                  <a:pt x="1" y="7908"/>
                </a:lnTo>
                <a:lnTo>
                  <a:pt x="3001" y="7908"/>
                </a:lnTo>
                <a:lnTo>
                  <a:pt x="3001" y="0"/>
                </a:lnTo>
                <a:close/>
              </a:path>
            </a:pathLst>
          </a:custGeom>
          <a:solidFill>
            <a:srgbClr val="2C6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3309071" y="2435924"/>
            <a:ext cx="185567" cy="472900"/>
          </a:xfrm>
          <a:custGeom>
            <a:avLst/>
            <a:gdLst/>
            <a:ahLst/>
            <a:cxnLst/>
            <a:rect l="l" t="t" r="r" b="b"/>
            <a:pathLst>
              <a:path w="3171" h="8081" extrusionOk="0">
                <a:moveTo>
                  <a:pt x="2999" y="173"/>
                </a:moveTo>
                <a:lnTo>
                  <a:pt x="2999" y="7909"/>
                </a:lnTo>
                <a:lnTo>
                  <a:pt x="173" y="7909"/>
                </a:lnTo>
                <a:lnTo>
                  <a:pt x="173" y="173"/>
                </a:lnTo>
                <a:close/>
                <a:moveTo>
                  <a:pt x="1" y="0"/>
                </a:moveTo>
                <a:lnTo>
                  <a:pt x="1" y="173"/>
                </a:lnTo>
                <a:lnTo>
                  <a:pt x="1" y="7909"/>
                </a:lnTo>
                <a:lnTo>
                  <a:pt x="1" y="8081"/>
                </a:lnTo>
                <a:lnTo>
                  <a:pt x="3171" y="8081"/>
                </a:lnTo>
                <a:lnTo>
                  <a:pt x="3171" y="7909"/>
                </a:lnTo>
                <a:lnTo>
                  <a:pt x="3171" y="173"/>
                </a:lnTo>
                <a:lnTo>
                  <a:pt x="3171" y="0"/>
                </a:lnTo>
                <a:close/>
              </a:path>
            </a:pathLst>
          </a:custGeom>
          <a:solidFill>
            <a:srgbClr val="245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3319136" y="2478468"/>
            <a:ext cx="165378" cy="38974"/>
          </a:xfrm>
          <a:custGeom>
            <a:avLst/>
            <a:gdLst/>
            <a:ahLst/>
            <a:cxnLst/>
            <a:rect l="l" t="t" r="r" b="b"/>
            <a:pathLst>
              <a:path w="2826" h="666" extrusionOk="0">
                <a:moveTo>
                  <a:pt x="1" y="1"/>
                </a:moveTo>
                <a:lnTo>
                  <a:pt x="1" y="665"/>
                </a:lnTo>
                <a:lnTo>
                  <a:pt x="2826" y="665"/>
                </a:lnTo>
                <a:lnTo>
                  <a:pt x="28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3319136" y="2534178"/>
            <a:ext cx="165378" cy="38916"/>
          </a:xfrm>
          <a:custGeom>
            <a:avLst/>
            <a:gdLst/>
            <a:ahLst/>
            <a:cxnLst/>
            <a:rect l="l" t="t" r="r" b="b"/>
            <a:pathLst>
              <a:path w="2826" h="665" extrusionOk="0">
                <a:moveTo>
                  <a:pt x="1" y="1"/>
                </a:moveTo>
                <a:lnTo>
                  <a:pt x="1" y="665"/>
                </a:lnTo>
                <a:lnTo>
                  <a:pt x="2826" y="665"/>
                </a:lnTo>
                <a:lnTo>
                  <a:pt x="28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3319136" y="2589889"/>
            <a:ext cx="165378" cy="38916"/>
          </a:xfrm>
          <a:custGeom>
            <a:avLst/>
            <a:gdLst/>
            <a:ahLst/>
            <a:cxnLst/>
            <a:rect l="l" t="t" r="r" b="b"/>
            <a:pathLst>
              <a:path w="2826" h="665" extrusionOk="0">
                <a:moveTo>
                  <a:pt x="1" y="0"/>
                </a:moveTo>
                <a:lnTo>
                  <a:pt x="1" y="664"/>
                </a:lnTo>
                <a:lnTo>
                  <a:pt x="2826" y="664"/>
                </a:lnTo>
                <a:lnTo>
                  <a:pt x="28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3319136" y="2645542"/>
            <a:ext cx="165378" cy="38916"/>
          </a:xfrm>
          <a:custGeom>
            <a:avLst/>
            <a:gdLst/>
            <a:ahLst/>
            <a:cxnLst/>
            <a:rect l="l" t="t" r="r" b="b"/>
            <a:pathLst>
              <a:path w="2826" h="665" extrusionOk="0">
                <a:moveTo>
                  <a:pt x="1" y="1"/>
                </a:moveTo>
                <a:lnTo>
                  <a:pt x="1" y="665"/>
                </a:lnTo>
                <a:lnTo>
                  <a:pt x="2826" y="665"/>
                </a:lnTo>
                <a:lnTo>
                  <a:pt x="28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3319136" y="2701253"/>
            <a:ext cx="165378" cy="38916"/>
          </a:xfrm>
          <a:custGeom>
            <a:avLst/>
            <a:gdLst/>
            <a:ahLst/>
            <a:cxnLst/>
            <a:rect l="l" t="t" r="r" b="b"/>
            <a:pathLst>
              <a:path w="2826" h="665" extrusionOk="0">
                <a:moveTo>
                  <a:pt x="1" y="0"/>
                </a:moveTo>
                <a:lnTo>
                  <a:pt x="1" y="664"/>
                </a:lnTo>
                <a:lnTo>
                  <a:pt x="2826" y="664"/>
                </a:lnTo>
                <a:lnTo>
                  <a:pt x="28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319136" y="2756905"/>
            <a:ext cx="165378" cy="38916"/>
          </a:xfrm>
          <a:custGeom>
            <a:avLst/>
            <a:gdLst/>
            <a:ahLst/>
            <a:cxnLst/>
            <a:rect l="l" t="t" r="r" b="b"/>
            <a:pathLst>
              <a:path w="2826" h="665" extrusionOk="0">
                <a:moveTo>
                  <a:pt x="1" y="1"/>
                </a:moveTo>
                <a:lnTo>
                  <a:pt x="1" y="665"/>
                </a:lnTo>
                <a:lnTo>
                  <a:pt x="2826" y="665"/>
                </a:lnTo>
                <a:lnTo>
                  <a:pt x="28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3319136" y="2812616"/>
            <a:ext cx="165378" cy="38916"/>
          </a:xfrm>
          <a:custGeom>
            <a:avLst/>
            <a:gdLst/>
            <a:ahLst/>
            <a:cxnLst/>
            <a:rect l="l" t="t" r="r" b="b"/>
            <a:pathLst>
              <a:path w="2826" h="665" extrusionOk="0">
                <a:moveTo>
                  <a:pt x="1" y="0"/>
                </a:moveTo>
                <a:lnTo>
                  <a:pt x="1" y="664"/>
                </a:lnTo>
                <a:lnTo>
                  <a:pt x="2826" y="664"/>
                </a:lnTo>
                <a:lnTo>
                  <a:pt x="28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3300585" y="2898699"/>
            <a:ext cx="202538" cy="113061"/>
          </a:xfrm>
          <a:custGeom>
            <a:avLst/>
            <a:gdLst/>
            <a:ahLst/>
            <a:cxnLst/>
            <a:rect l="l" t="t" r="r" b="b"/>
            <a:pathLst>
              <a:path w="3461" h="1932" extrusionOk="0">
                <a:moveTo>
                  <a:pt x="0" y="1"/>
                </a:moveTo>
                <a:lnTo>
                  <a:pt x="0" y="1931"/>
                </a:lnTo>
                <a:lnTo>
                  <a:pt x="3461" y="1931"/>
                </a:lnTo>
                <a:lnTo>
                  <a:pt x="3461" y="1"/>
                </a:lnTo>
                <a:close/>
              </a:path>
            </a:pathLst>
          </a:custGeom>
          <a:solidFill>
            <a:srgbClr val="3789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3364548" y="2950079"/>
            <a:ext cx="74730" cy="61680"/>
          </a:xfrm>
          <a:custGeom>
            <a:avLst/>
            <a:gdLst/>
            <a:ahLst/>
            <a:cxnLst/>
            <a:rect l="l" t="t" r="r" b="b"/>
            <a:pathLst>
              <a:path w="1277" h="1054" extrusionOk="0">
                <a:moveTo>
                  <a:pt x="0" y="1"/>
                </a:moveTo>
                <a:lnTo>
                  <a:pt x="0" y="1053"/>
                </a:lnTo>
                <a:lnTo>
                  <a:pt x="1276" y="1053"/>
                </a:lnTo>
                <a:lnTo>
                  <a:pt x="1276" y="1"/>
                </a:lnTo>
                <a:close/>
              </a:path>
            </a:pathLst>
          </a:custGeom>
          <a:solidFill>
            <a:srgbClr val="245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3401884" y="2418309"/>
            <a:ext cx="182231" cy="593451"/>
          </a:xfrm>
          <a:custGeom>
            <a:avLst/>
            <a:gdLst/>
            <a:ahLst/>
            <a:cxnLst/>
            <a:rect l="l" t="t" r="r" b="b"/>
            <a:pathLst>
              <a:path w="3114" h="10141" extrusionOk="0">
                <a:moveTo>
                  <a:pt x="1" y="1"/>
                </a:moveTo>
                <a:lnTo>
                  <a:pt x="1" y="10140"/>
                </a:lnTo>
                <a:lnTo>
                  <a:pt x="3113" y="10140"/>
                </a:lnTo>
                <a:lnTo>
                  <a:pt x="3113" y="769"/>
                </a:lnTo>
                <a:lnTo>
                  <a:pt x="2134" y="769"/>
                </a:lnTo>
                <a:lnTo>
                  <a:pt x="2151" y="5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a:off x="4082300" y="2516857"/>
            <a:ext cx="192414" cy="132606"/>
          </a:xfrm>
          <a:custGeom>
            <a:avLst/>
            <a:gdLst/>
            <a:ahLst/>
            <a:cxnLst/>
            <a:rect l="l" t="t" r="r" b="b"/>
            <a:pathLst>
              <a:path w="3288" h="2266" extrusionOk="0">
                <a:moveTo>
                  <a:pt x="1644" y="1"/>
                </a:moveTo>
                <a:cubicBezTo>
                  <a:pt x="736" y="1"/>
                  <a:pt x="0" y="508"/>
                  <a:pt x="0" y="1132"/>
                </a:cubicBezTo>
                <a:cubicBezTo>
                  <a:pt x="0" y="1758"/>
                  <a:pt x="736" y="2265"/>
                  <a:pt x="1644" y="2265"/>
                </a:cubicBezTo>
                <a:cubicBezTo>
                  <a:pt x="2552" y="2265"/>
                  <a:pt x="3288" y="1758"/>
                  <a:pt x="3288" y="1132"/>
                </a:cubicBezTo>
                <a:cubicBezTo>
                  <a:pt x="3288" y="508"/>
                  <a:pt x="2552" y="1"/>
                  <a:pt x="1644" y="1"/>
                </a:cubicBezTo>
                <a:close/>
              </a:path>
            </a:pathLst>
          </a:custGeom>
          <a:solidFill>
            <a:srgbClr val="4C9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3813984" y="2735019"/>
            <a:ext cx="460728" cy="278848"/>
          </a:xfrm>
          <a:custGeom>
            <a:avLst/>
            <a:gdLst/>
            <a:ahLst/>
            <a:cxnLst/>
            <a:rect l="l" t="t" r="r" b="b"/>
            <a:pathLst>
              <a:path w="7873" h="4765" extrusionOk="0">
                <a:moveTo>
                  <a:pt x="0" y="0"/>
                </a:moveTo>
                <a:lnTo>
                  <a:pt x="0" y="4764"/>
                </a:lnTo>
                <a:lnTo>
                  <a:pt x="7873" y="4764"/>
                </a:lnTo>
                <a:lnTo>
                  <a:pt x="7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4082300" y="2583101"/>
            <a:ext cx="192414" cy="430766"/>
          </a:xfrm>
          <a:custGeom>
            <a:avLst/>
            <a:gdLst/>
            <a:ahLst/>
            <a:cxnLst/>
            <a:rect l="l" t="t" r="r" b="b"/>
            <a:pathLst>
              <a:path w="3288" h="7361" extrusionOk="0">
                <a:moveTo>
                  <a:pt x="0" y="0"/>
                </a:moveTo>
                <a:lnTo>
                  <a:pt x="0" y="7360"/>
                </a:lnTo>
                <a:lnTo>
                  <a:pt x="3288" y="7360"/>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4106352" y="2611425"/>
            <a:ext cx="33122" cy="33122"/>
          </a:xfrm>
          <a:custGeom>
            <a:avLst/>
            <a:gdLst/>
            <a:ahLst/>
            <a:cxnLst/>
            <a:rect l="l" t="t" r="r" b="b"/>
            <a:pathLst>
              <a:path w="566" h="566" extrusionOk="0">
                <a:moveTo>
                  <a:pt x="0" y="0"/>
                </a:moveTo>
                <a:lnTo>
                  <a:pt x="0" y="565"/>
                </a:lnTo>
                <a:lnTo>
                  <a:pt x="565" y="565"/>
                </a:lnTo>
                <a:lnTo>
                  <a:pt x="5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4161829" y="2611425"/>
            <a:ext cx="33181" cy="33122"/>
          </a:xfrm>
          <a:custGeom>
            <a:avLst/>
            <a:gdLst/>
            <a:ahLst/>
            <a:cxnLst/>
            <a:rect l="l" t="t" r="r" b="b"/>
            <a:pathLst>
              <a:path w="567" h="566" extrusionOk="0">
                <a:moveTo>
                  <a:pt x="1" y="0"/>
                </a:moveTo>
                <a:lnTo>
                  <a:pt x="1" y="565"/>
                </a:lnTo>
                <a:lnTo>
                  <a:pt x="567" y="565"/>
                </a:lnTo>
                <a:lnTo>
                  <a:pt x="5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4217482" y="2611425"/>
            <a:ext cx="33122" cy="33122"/>
          </a:xfrm>
          <a:custGeom>
            <a:avLst/>
            <a:gdLst/>
            <a:ahLst/>
            <a:cxnLst/>
            <a:rect l="l" t="t" r="r" b="b"/>
            <a:pathLst>
              <a:path w="566" h="566" extrusionOk="0">
                <a:moveTo>
                  <a:pt x="0" y="0"/>
                </a:moveTo>
                <a:lnTo>
                  <a:pt x="0" y="565"/>
                </a:lnTo>
                <a:lnTo>
                  <a:pt x="565" y="565"/>
                </a:lnTo>
                <a:lnTo>
                  <a:pt x="565" y="0"/>
                </a:ln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4106352" y="2663800"/>
            <a:ext cx="33122" cy="33122"/>
          </a:xfrm>
          <a:custGeom>
            <a:avLst/>
            <a:gdLst/>
            <a:ahLst/>
            <a:cxnLst/>
            <a:rect l="l" t="t" r="r" b="b"/>
            <a:pathLst>
              <a:path w="566" h="566" extrusionOk="0">
                <a:moveTo>
                  <a:pt x="0" y="1"/>
                </a:moveTo>
                <a:lnTo>
                  <a:pt x="0" y="566"/>
                </a:lnTo>
                <a:lnTo>
                  <a:pt x="565" y="566"/>
                </a:lnTo>
                <a:lnTo>
                  <a:pt x="5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4161829" y="2663800"/>
            <a:ext cx="33181" cy="33122"/>
          </a:xfrm>
          <a:custGeom>
            <a:avLst/>
            <a:gdLst/>
            <a:ahLst/>
            <a:cxnLst/>
            <a:rect l="l" t="t" r="r" b="b"/>
            <a:pathLst>
              <a:path w="567" h="566" extrusionOk="0">
                <a:moveTo>
                  <a:pt x="1" y="1"/>
                </a:moveTo>
                <a:lnTo>
                  <a:pt x="1" y="566"/>
                </a:lnTo>
                <a:lnTo>
                  <a:pt x="567" y="566"/>
                </a:lnTo>
                <a:lnTo>
                  <a:pt x="5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a:off x="4217482" y="2663800"/>
            <a:ext cx="33122" cy="33122"/>
          </a:xfrm>
          <a:custGeom>
            <a:avLst/>
            <a:gdLst/>
            <a:ahLst/>
            <a:cxnLst/>
            <a:rect l="l" t="t" r="r" b="b"/>
            <a:pathLst>
              <a:path w="566" h="566" extrusionOk="0">
                <a:moveTo>
                  <a:pt x="0" y="1"/>
                </a:moveTo>
                <a:lnTo>
                  <a:pt x="0" y="566"/>
                </a:lnTo>
                <a:lnTo>
                  <a:pt x="565" y="566"/>
                </a:lnTo>
                <a:lnTo>
                  <a:pt x="565" y="1"/>
                </a:ln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a:off x="4106352" y="2714186"/>
            <a:ext cx="33122" cy="33181"/>
          </a:xfrm>
          <a:custGeom>
            <a:avLst/>
            <a:gdLst/>
            <a:ahLst/>
            <a:cxnLst/>
            <a:rect l="l" t="t" r="r" b="b"/>
            <a:pathLst>
              <a:path w="566" h="567" extrusionOk="0">
                <a:moveTo>
                  <a:pt x="0" y="0"/>
                </a:moveTo>
                <a:lnTo>
                  <a:pt x="0" y="566"/>
                </a:lnTo>
                <a:lnTo>
                  <a:pt x="565" y="566"/>
                </a:lnTo>
                <a:lnTo>
                  <a:pt x="5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a:off x="4161829" y="2714186"/>
            <a:ext cx="33181" cy="33181"/>
          </a:xfrm>
          <a:custGeom>
            <a:avLst/>
            <a:gdLst/>
            <a:ahLst/>
            <a:cxnLst/>
            <a:rect l="l" t="t" r="r" b="b"/>
            <a:pathLst>
              <a:path w="567" h="567" extrusionOk="0">
                <a:moveTo>
                  <a:pt x="1" y="0"/>
                </a:moveTo>
                <a:lnTo>
                  <a:pt x="1" y="566"/>
                </a:lnTo>
                <a:lnTo>
                  <a:pt x="567" y="566"/>
                </a:lnTo>
                <a:lnTo>
                  <a:pt x="5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a:off x="4217482" y="2714186"/>
            <a:ext cx="33122" cy="33181"/>
          </a:xfrm>
          <a:custGeom>
            <a:avLst/>
            <a:gdLst/>
            <a:ahLst/>
            <a:cxnLst/>
            <a:rect l="l" t="t" r="r" b="b"/>
            <a:pathLst>
              <a:path w="566" h="567" extrusionOk="0">
                <a:moveTo>
                  <a:pt x="0" y="0"/>
                </a:moveTo>
                <a:lnTo>
                  <a:pt x="0" y="566"/>
                </a:lnTo>
                <a:lnTo>
                  <a:pt x="565" y="566"/>
                </a:lnTo>
                <a:lnTo>
                  <a:pt x="565" y="0"/>
                </a:ln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a:off x="4106352" y="2764630"/>
            <a:ext cx="33122" cy="33122"/>
          </a:xfrm>
          <a:custGeom>
            <a:avLst/>
            <a:gdLst/>
            <a:ahLst/>
            <a:cxnLst/>
            <a:rect l="l" t="t" r="r" b="b"/>
            <a:pathLst>
              <a:path w="566" h="566" extrusionOk="0">
                <a:moveTo>
                  <a:pt x="0" y="1"/>
                </a:moveTo>
                <a:lnTo>
                  <a:pt x="0" y="566"/>
                </a:lnTo>
                <a:lnTo>
                  <a:pt x="565" y="566"/>
                </a:lnTo>
                <a:lnTo>
                  <a:pt x="5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a:off x="4161829" y="2764630"/>
            <a:ext cx="33181" cy="33122"/>
          </a:xfrm>
          <a:custGeom>
            <a:avLst/>
            <a:gdLst/>
            <a:ahLst/>
            <a:cxnLst/>
            <a:rect l="l" t="t" r="r" b="b"/>
            <a:pathLst>
              <a:path w="567" h="566" extrusionOk="0">
                <a:moveTo>
                  <a:pt x="1" y="1"/>
                </a:moveTo>
                <a:lnTo>
                  <a:pt x="1" y="566"/>
                </a:lnTo>
                <a:lnTo>
                  <a:pt x="567" y="566"/>
                </a:lnTo>
                <a:lnTo>
                  <a:pt x="5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a:off x="3831599" y="2770774"/>
            <a:ext cx="236772" cy="20833"/>
          </a:xfrm>
          <a:custGeom>
            <a:avLst/>
            <a:gdLst/>
            <a:ahLst/>
            <a:cxnLst/>
            <a:rect l="l" t="t" r="r" b="b"/>
            <a:pathLst>
              <a:path w="4046" h="356" extrusionOk="0">
                <a:moveTo>
                  <a:pt x="0" y="0"/>
                </a:moveTo>
                <a:lnTo>
                  <a:pt x="0" y="355"/>
                </a:lnTo>
                <a:lnTo>
                  <a:pt x="4046" y="355"/>
                </a:lnTo>
                <a:lnTo>
                  <a:pt x="40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a:off x="3831599" y="2821219"/>
            <a:ext cx="236772" cy="20775"/>
          </a:xfrm>
          <a:custGeom>
            <a:avLst/>
            <a:gdLst/>
            <a:ahLst/>
            <a:cxnLst/>
            <a:rect l="l" t="t" r="r" b="b"/>
            <a:pathLst>
              <a:path w="4046" h="355" extrusionOk="0">
                <a:moveTo>
                  <a:pt x="0" y="1"/>
                </a:moveTo>
                <a:lnTo>
                  <a:pt x="0" y="355"/>
                </a:lnTo>
                <a:lnTo>
                  <a:pt x="4046" y="355"/>
                </a:lnTo>
                <a:lnTo>
                  <a:pt x="40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3831599" y="2871604"/>
            <a:ext cx="236772" cy="20775"/>
          </a:xfrm>
          <a:custGeom>
            <a:avLst/>
            <a:gdLst/>
            <a:ahLst/>
            <a:cxnLst/>
            <a:rect l="l" t="t" r="r" b="b"/>
            <a:pathLst>
              <a:path w="4046" h="355" extrusionOk="0">
                <a:moveTo>
                  <a:pt x="0" y="0"/>
                </a:moveTo>
                <a:lnTo>
                  <a:pt x="0" y="354"/>
                </a:lnTo>
                <a:lnTo>
                  <a:pt x="4046" y="354"/>
                </a:lnTo>
                <a:lnTo>
                  <a:pt x="40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a:off x="3831599" y="2921990"/>
            <a:ext cx="236772" cy="20833"/>
          </a:xfrm>
          <a:custGeom>
            <a:avLst/>
            <a:gdLst/>
            <a:ahLst/>
            <a:cxnLst/>
            <a:rect l="l" t="t" r="r" b="b"/>
            <a:pathLst>
              <a:path w="4046" h="356" extrusionOk="0">
                <a:moveTo>
                  <a:pt x="0" y="1"/>
                </a:moveTo>
                <a:lnTo>
                  <a:pt x="0" y="356"/>
                </a:lnTo>
                <a:lnTo>
                  <a:pt x="4046" y="356"/>
                </a:lnTo>
                <a:lnTo>
                  <a:pt x="40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a:off x="4217482" y="2764630"/>
            <a:ext cx="33122" cy="33122"/>
          </a:xfrm>
          <a:custGeom>
            <a:avLst/>
            <a:gdLst/>
            <a:ahLst/>
            <a:cxnLst/>
            <a:rect l="l" t="t" r="r" b="b"/>
            <a:pathLst>
              <a:path w="566" h="566" extrusionOk="0">
                <a:moveTo>
                  <a:pt x="0" y="1"/>
                </a:moveTo>
                <a:lnTo>
                  <a:pt x="0" y="566"/>
                </a:lnTo>
                <a:lnTo>
                  <a:pt x="565" y="566"/>
                </a:lnTo>
                <a:lnTo>
                  <a:pt x="565" y="1"/>
                </a:ln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a:off x="4106352" y="2815015"/>
            <a:ext cx="33122" cy="33122"/>
          </a:xfrm>
          <a:custGeom>
            <a:avLst/>
            <a:gdLst/>
            <a:ahLst/>
            <a:cxnLst/>
            <a:rect l="l" t="t" r="r" b="b"/>
            <a:pathLst>
              <a:path w="566" h="566" extrusionOk="0">
                <a:moveTo>
                  <a:pt x="0" y="0"/>
                </a:moveTo>
                <a:lnTo>
                  <a:pt x="0" y="565"/>
                </a:lnTo>
                <a:lnTo>
                  <a:pt x="565" y="565"/>
                </a:lnTo>
                <a:lnTo>
                  <a:pt x="5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a:off x="4161829" y="2815015"/>
            <a:ext cx="33181" cy="33122"/>
          </a:xfrm>
          <a:custGeom>
            <a:avLst/>
            <a:gdLst/>
            <a:ahLst/>
            <a:cxnLst/>
            <a:rect l="l" t="t" r="r" b="b"/>
            <a:pathLst>
              <a:path w="567" h="566" extrusionOk="0">
                <a:moveTo>
                  <a:pt x="1" y="0"/>
                </a:moveTo>
                <a:lnTo>
                  <a:pt x="1" y="565"/>
                </a:lnTo>
                <a:lnTo>
                  <a:pt x="567" y="565"/>
                </a:lnTo>
                <a:lnTo>
                  <a:pt x="5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a:off x="4217482" y="2815015"/>
            <a:ext cx="33122" cy="33122"/>
          </a:xfrm>
          <a:custGeom>
            <a:avLst/>
            <a:gdLst/>
            <a:ahLst/>
            <a:cxnLst/>
            <a:rect l="l" t="t" r="r" b="b"/>
            <a:pathLst>
              <a:path w="566" h="566" extrusionOk="0">
                <a:moveTo>
                  <a:pt x="0" y="0"/>
                </a:moveTo>
                <a:lnTo>
                  <a:pt x="0" y="565"/>
                </a:lnTo>
                <a:lnTo>
                  <a:pt x="565" y="565"/>
                </a:lnTo>
                <a:lnTo>
                  <a:pt x="565" y="0"/>
                </a:ln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4106352" y="2865460"/>
            <a:ext cx="33122" cy="33122"/>
          </a:xfrm>
          <a:custGeom>
            <a:avLst/>
            <a:gdLst/>
            <a:ahLst/>
            <a:cxnLst/>
            <a:rect l="l" t="t" r="r" b="b"/>
            <a:pathLst>
              <a:path w="566" h="566" extrusionOk="0">
                <a:moveTo>
                  <a:pt x="0" y="1"/>
                </a:moveTo>
                <a:lnTo>
                  <a:pt x="0" y="566"/>
                </a:lnTo>
                <a:lnTo>
                  <a:pt x="565" y="566"/>
                </a:lnTo>
                <a:lnTo>
                  <a:pt x="5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4161829" y="2865460"/>
            <a:ext cx="33181" cy="33122"/>
          </a:xfrm>
          <a:custGeom>
            <a:avLst/>
            <a:gdLst/>
            <a:ahLst/>
            <a:cxnLst/>
            <a:rect l="l" t="t" r="r" b="b"/>
            <a:pathLst>
              <a:path w="567" h="566" extrusionOk="0">
                <a:moveTo>
                  <a:pt x="1" y="1"/>
                </a:moveTo>
                <a:lnTo>
                  <a:pt x="1" y="566"/>
                </a:lnTo>
                <a:lnTo>
                  <a:pt x="567" y="566"/>
                </a:lnTo>
                <a:lnTo>
                  <a:pt x="5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a:off x="4217482" y="2865460"/>
            <a:ext cx="33122" cy="33122"/>
          </a:xfrm>
          <a:custGeom>
            <a:avLst/>
            <a:gdLst/>
            <a:ahLst/>
            <a:cxnLst/>
            <a:rect l="l" t="t" r="r" b="b"/>
            <a:pathLst>
              <a:path w="566" h="566" extrusionOk="0">
                <a:moveTo>
                  <a:pt x="0" y="1"/>
                </a:moveTo>
                <a:lnTo>
                  <a:pt x="0" y="566"/>
                </a:lnTo>
                <a:lnTo>
                  <a:pt x="565" y="566"/>
                </a:lnTo>
                <a:lnTo>
                  <a:pt x="565" y="1"/>
                </a:ln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4106352" y="2915904"/>
            <a:ext cx="33122" cy="33181"/>
          </a:xfrm>
          <a:custGeom>
            <a:avLst/>
            <a:gdLst/>
            <a:ahLst/>
            <a:cxnLst/>
            <a:rect l="l" t="t" r="r" b="b"/>
            <a:pathLst>
              <a:path w="566" h="567" extrusionOk="0">
                <a:moveTo>
                  <a:pt x="0" y="0"/>
                </a:moveTo>
                <a:lnTo>
                  <a:pt x="0" y="566"/>
                </a:lnTo>
                <a:lnTo>
                  <a:pt x="565" y="566"/>
                </a:lnTo>
                <a:lnTo>
                  <a:pt x="5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4161829" y="2915904"/>
            <a:ext cx="33181" cy="33181"/>
          </a:xfrm>
          <a:custGeom>
            <a:avLst/>
            <a:gdLst/>
            <a:ahLst/>
            <a:cxnLst/>
            <a:rect l="l" t="t" r="r" b="b"/>
            <a:pathLst>
              <a:path w="567" h="567" extrusionOk="0">
                <a:moveTo>
                  <a:pt x="1" y="0"/>
                </a:moveTo>
                <a:lnTo>
                  <a:pt x="1" y="566"/>
                </a:lnTo>
                <a:lnTo>
                  <a:pt x="567" y="566"/>
                </a:lnTo>
                <a:lnTo>
                  <a:pt x="5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4217482" y="2915904"/>
            <a:ext cx="33122" cy="33181"/>
          </a:xfrm>
          <a:custGeom>
            <a:avLst/>
            <a:gdLst/>
            <a:ahLst/>
            <a:cxnLst/>
            <a:rect l="l" t="t" r="r" b="b"/>
            <a:pathLst>
              <a:path w="566" h="567" extrusionOk="0">
                <a:moveTo>
                  <a:pt x="0" y="0"/>
                </a:moveTo>
                <a:lnTo>
                  <a:pt x="0" y="566"/>
                </a:lnTo>
                <a:lnTo>
                  <a:pt x="565" y="566"/>
                </a:lnTo>
                <a:lnTo>
                  <a:pt x="565" y="0"/>
                </a:lnTo>
                <a:close/>
              </a:path>
            </a:pathLst>
          </a:custGeom>
          <a:solidFill>
            <a:srgbClr val="71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3911362" y="2967050"/>
            <a:ext cx="64606" cy="46875"/>
          </a:xfrm>
          <a:custGeom>
            <a:avLst/>
            <a:gdLst/>
            <a:ahLst/>
            <a:cxnLst/>
            <a:rect l="l" t="t" r="r" b="b"/>
            <a:pathLst>
              <a:path w="1104" h="801" extrusionOk="0">
                <a:moveTo>
                  <a:pt x="1" y="0"/>
                </a:moveTo>
                <a:lnTo>
                  <a:pt x="1" y="800"/>
                </a:lnTo>
                <a:lnTo>
                  <a:pt x="1104" y="800"/>
                </a:lnTo>
                <a:lnTo>
                  <a:pt x="1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4161829" y="2967050"/>
            <a:ext cx="33181" cy="46875"/>
          </a:xfrm>
          <a:custGeom>
            <a:avLst/>
            <a:gdLst/>
            <a:ahLst/>
            <a:cxnLst/>
            <a:rect l="l" t="t" r="r" b="b"/>
            <a:pathLst>
              <a:path w="567" h="801" extrusionOk="0">
                <a:moveTo>
                  <a:pt x="1" y="0"/>
                </a:moveTo>
                <a:lnTo>
                  <a:pt x="1" y="800"/>
                </a:lnTo>
                <a:lnTo>
                  <a:pt x="567" y="800"/>
                </a:lnTo>
                <a:lnTo>
                  <a:pt x="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4068372" y="2574791"/>
            <a:ext cx="216465" cy="17732"/>
          </a:xfrm>
          <a:custGeom>
            <a:avLst/>
            <a:gdLst/>
            <a:ahLst/>
            <a:cxnLst/>
            <a:rect l="l" t="t" r="r" b="b"/>
            <a:pathLst>
              <a:path w="3699" h="303" extrusionOk="0">
                <a:moveTo>
                  <a:pt x="3551" y="0"/>
                </a:moveTo>
                <a:cubicBezTo>
                  <a:pt x="3550" y="0"/>
                  <a:pt x="3548" y="0"/>
                  <a:pt x="3547" y="0"/>
                </a:cubicBezTo>
                <a:lnTo>
                  <a:pt x="151" y="0"/>
                </a:lnTo>
                <a:cubicBezTo>
                  <a:pt x="68" y="0"/>
                  <a:pt x="1" y="68"/>
                  <a:pt x="1" y="151"/>
                </a:cubicBezTo>
                <a:cubicBezTo>
                  <a:pt x="1" y="234"/>
                  <a:pt x="68" y="302"/>
                  <a:pt x="151" y="302"/>
                </a:cubicBezTo>
                <a:lnTo>
                  <a:pt x="3547" y="302"/>
                </a:lnTo>
                <a:cubicBezTo>
                  <a:pt x="3630" y="302"/>
                  <a:pt x="3699" y="234"/>
                  <a:pt x="3699" y="151"/>
                </a:cubicBezTo>
                <a:cubicBezTo>
                  <a:pt x="3699" y="68"/>
                  <a:pt x="3632" y="0"/>
                  <a:pt x="3551" y="0"/>
                </a:cubicBezTo>
                <a:close/>
              </a:path>
            </a:pathLst>
          </a:custGeom>
          <a:solidFill>
            <a:srgbClr val="0E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a:off x="4176693" y="2516857"/>
            <a:ext cx="108203" cy="497069"/>
          </a:xfrm>
          <a:custGeom>
            <a:avLst/>
            <a:gdLst/>
            <a:ahLst/>
            <a:cxnLst/>
            <a:rect l="l" t="t" r="r" b="b"/>
            <a:pathLst>
              <a:path w="1849" h="8494" extrusionOk="0">
                <a:moveTo>
                  <a:pt x="32" y="1"/>
                </a:moveTo>
                <a:cubicBezTo>
                  <a:pt x="21" y="1"/>
                  <a:pt x="11" y="3"/>
                  <a:pt x="1" y="3"/>
                </a:cubicBezTo>
                <a:lnTo>
                  <a:pt x="1" y="8493"/>
                </a:lnTo>
                <a:lnTo>
                  <a:pt x="1676" y="8493"/>
                </a:lnTo>
                <a:lnTo>
                  <a:pt x="1676" y="1293"/>
                </a:lnTo>
                <a:lnTo>
                  <a:pt x="1697" y="1293"/>
                </a:lnTo>
                <a:cubicBezTo>
                  <a:pt x="1781" y="1293"/>
                  <a:pt x="1849" y="1226"/>
                  <a:pt x="1849" y="1142"/>
                </a:cubicBezTo>
                <a:cubicBezTo>
                  <a:pt x="1848" y="1057"/>
                  <a:pt x="1779" y="988"/>
                  <a:pt x="1696" y="988"/>
                </a:cubicBezTo>
                <a:lnTo>
                  <a:pt x="1660" y="988"/>
                </a:lnTo>
                <a:cubicBezTo>
                  <a:pt x="1557" y="433"/>
                  <a:pt x="868" y="1"/>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5"/>
          <p:cNvSpPr/>
          <p:nvPr/>
        </p:nvSpPr>
        <p:spPr>
          <a:xfrm>
            <a:off x="4412296" y="2682526"/>
            <a:ext cx="121780" cy="15976"/>
          </a:xfrm>
          <a:custGeom>
            <a:avLst/>
            <a:gdLst/>
            <a:ahLst/>
            <a:cxnLst/>
            <a:rect l="l" t="t" r="r" b="b"/>
            <a:pathLst>
              <a:path w="2081" h="273" extrusionOk="0">
                <a:moveTo>
                  <a:pt x="1949" y="1"/>
                </a:moveTo>
                <a:cubicBezTo>
                  <a:pt x="1947" y="1"/>
                  <a:pt x="1946" y="1"/>
                  <a:pt x="1945" y="1"/>
                </a:cubicBezTo>
                <a:lnTo>
                  <a:pt x="136" y="1"/>
                </a:lnTo>
                <a:cubicBezTo>
                  <a:pt x="61" y="1"/>
                  <a:pt x="1" y="60"/>
                  <a:pt x="1" y="136"/>
                </a:cubicBezTo>
                <a:cubicBezTo>
                  <a:pt x="1" y="211"/>
                  <a:pt x="60" y="272"/>
                  <a:pt x="136" y="272"/>
                </a:cubicBezTo>
                <a:lnTo>
                  <a:pt x="1945" y="272"/>
                </a:lnTo>
                <a:cubicBezTo>
                  <a:pt x="2019" y="272"/>
                  <a:pt x="2080" y="212"/>
                  <a:pt x="2080" y="136"/>
                </a:cubicBezTo>
                <a:cubicBezTo>
                  <a:pt x="2080" y="62"/>
                  <a:pt x="2021" y="1"/>
                  <a:pt x="19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4392341" y="2693411"/>
            <a:ext cx="161983" cy="315774"/>
          </a:xfrm>
          <a:custGeom>
            <a:avLst/>
            <a:gdLst/>
            <a:ahLst/>
            <a:cxnLst/>
            <a:rect l="l" t="t" r="r" b="b"/>
            <a:pathLst>
              <a:path w="2768" h="5396" extrusionOk="0">
                <a:moveTo>
                  <a:pt x="0" y="0"/>
                </a:moveTo>
                <a:lnTo>
                  <a:pt x="0" y="5395"/>
                </a:lnTo>
                <a:lnTo>
                  <a:pt x="2768" y="5395"/>
                </a:lnTo>
                <a:lnTo>
                  <a:pt x="2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4412179" y="2719862"/>
            <a:ext cx="20541" cy="20541"/>
          </a:xfrm>
          <a:custGeom>
            <a:avLst/>
            <a:gdLst/>
            <a:ahLst/>
            <a:cxnLst/>
            <a:rect l="l" t="t" r="r" b="b"/>
            <a:pathLst>
              <a:path w="351" h="351" extrusionOk="0">
                <a:moveTo>
                  <a:pt x="3" y="0"/>
                </a:moveTo>
                <a:cubicBezTo>
                  <a:pt x="1" y="0"/>
                  <a:pt x="1" y="2"/>
                  <a:pt x="1" y="2"/>
                </a:cubicBezTo>
                <a:lnTo>
                  <a:pt x="1" y="348"/>
                </a:lnTo>
                <a:cubicBezTo>
                  <a:pt x="1" y="350"/>
                  <a:pt x="3" y="350"/>
                  <a:pt x="3" y="350"/>
                </a:cubicBezTo>
                <a:lnTo>
                  <a:pt x="349" y="350"/>
                </a:lnTo>
                <a:lnTo>
                  <a:pt x="351" y="2"/>
                </a:lnTo>
                <a:cubicBezTo>
                  <a:pt x="351" y="0"/>
                  <a:pt x="349"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4446179" y="2719862"/>
            <a:ext cx="20423" cy="20541"/>
          </a:xfrm>
          <a:custGeom>
            <a:avLst/>
            <a:gdLst/>
            <a:ahLst/>
            <a:cxnLst/>
            <a:rect l="l" t="t" r="r" b="b"/>
            <a:pathLst>
              <a:path w="349" h="351" extrusionOk="0">
                <a:moveTo>
                  <a:pt x="1" y="0"/>
                </a:moveTo>
                <a:cubicBezTo>
                  <a:pt x="0" y="0"/>
                  <a:pt x="0" y="2"/>
                  <a:pt x="0" y="2"/>
                </a:cubicBezTo>
                <a:lnTo>
                  <a:pt x="0" y="348"/>
                </a:lnTo>
                <a:cubicBezTo>
                  <a:pt x="0" y="350"/>
                  <a:pt x="1" y="350"/>
                  <a:pt x="1" y="350"/>
                </a:cubicBezTo>
                <a:lnTo>
                  <a:pt x="348" y="350"/>
                </a:lnTo>
                <a:lnTo>
                  <a:pt x="349" y="2"/>
                </a:lnTo>
                <a:cubicBezTo>
                  <a:pt x="349" y="0"/>
                  <a:pt x="34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4480063" y="2719862"/>
            <a:ext cx="20482" cy="20541"/>
          </a:xfrm>
          <a:custGeom>
            <a:avLst/>
            <a:gdLst/>
            <a:ahLst/>
            <a:cxnLst/>
            <a:rect l="l" t="t" r="r" b="b"/>
            <a:pathLst>
              <a:path w="350" h="351" extrusionOk="0">
                <a:moveTo>
                  <a:pt x="1" y="0"/>
                </a:moveTo>
                <a:cubicBezTo>
                  <a:pt x="0" y="0"/>
                  <a:pt x="0" y="2"/>
                  <a:pt x="0" y="2"/>
                </a:cubicBezTo>
                <a:lnTo>
                  <a:pt x="0" y="348"/>
                </a:lnTo>
                <a:cubicBezTo>
                  <a:pt x="0" y="350"/>
                  <a:pt x="1" y="350"/>
                  <a:pt x="1" y="350"/>
                </a:cubicBezTo>
                <a:lnTo>
                  <a:pt x="348" y="350"/>
                </a:lnTo>
                <a:lnTo>
                  <a:pt x="349" y="2"/>
                </a:lnTo>
                <a:cubicBezTo>
                  <a:pt x="349" y="0"/>
                  <a:pt x="34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4513946" y="2719862"/>
            <a:ext cx="20482" cy="20541"/>
          </a:xfrm>
          <a:custGeom>
            <a:avLst/>
            <a:gdLst/>
            <a:ahLst/>
            <a:cxnLst/>
            <a:rect l="l" t="t" r="r" b="b"/>
            <a:pathLst>
              <a:path w="350" h="351" extrusionOk="0">
                <a:moveTo>
                  <a:pt x="1" y="0"/>
                </a:moveTo>
                <a:cubicBezTo>
                  <a:pt x="0" y="0"/>
                  <a:pt x="0" y="2"/>
                  <a:pt x="0" y="2"/>
                </a:cubicBezTo>
                <a:lnTo>
                  <a:pt x="0" y="348"/>
                </a:lnTo>
                <a:cubicBezTo>
                  <a:pt x="0" y="350"/>
                  <a:pt x="1" y="350"/>
                  <a:pt x="1" y="350"/>
                </a:cubicBezTo>
                <a:lnTo>
                  <a:pt x="348" y="350"/>
                </a:lnTo>
                <a:lnTo>
                  <a:pt x="349" y="2"/>
                </a:lnTo>
                <a:cubicBezTo>
                  <a:pt x="349" y="0"/>
                  <a:pt x="34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4412179" y="2754389"/>
            <a:ext cx="20541" cy="20482"/>
          </a:xfrm>
          <a:custGeom>
            <a:avLst/>
            <a:gdLst/>
            <a:ahLst/>
            <a:cxnLst/>
            <a:rect l="l" t="t" r="r" b="b"/>
            <a:pathLst>
              <a:path w="351" h="350" extrusionOk="0">
                <a:moveTo>
                  <a:pt x="3" y="1"/>
                </a:moveTo>
                <a:cubicBezTo>
                  <a:pt x="1" y="1"/>
                  <a:pt x="1" y="2"/>
                  <a:pt x="1" y="2"/>
                </a:cubicBezTo>
                <a:lnTo>
                  <a:pt x="1" y="349"/>
                </a:lnTo>
                <a:cubicBezTo>
                  <a:pt x="1" y="350"/>
                  <a:pt x="3" y="350"/>
                  <a:pt x="3" y="350"/>
                </a:cubicBezTo>
                <a:lnTo>
                  <a:pt x="349" y="350"/>
                </a:lnTo>
                <a:lnTo>
                  <a:pt x="351" y="2"/>
                </a:lnTo>
                <a:cubicBezTo>
                  <a:pt x="351" y="1"/>
                  <a:pt x="349" y="1"/>
                  <a:pt x="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4446179" y="2754389"/>
            <a:ext cx="20423" cy="20482"/>
          </a:xfrm>
          <a:custGeom>
            <a:avLst/>
            <a:gdLst/>
            <a:ahLst/>
            <a:cxnLst/>
            <a:rect l="l" t="t" r="r" b="b"/>
            <a:pathLst>
              <a:path w="349" h="350" extrusionOk="0">
                <a:moveTo>
                  <a:pt x="1" y="1"/>
                </a:moveTo>
                <a:cubicBezTo>
                  <a:pt x="0" y="1"/>
                  <a:pt x="0" y="2"/>
                  <a:pt x="0" y="2"/>
                </a:cubicBezTo>
                <a:lnTo>
                  <a:pt x="0" y="349"/>
                </a:lnTo>
                <a:cubicBezTo>
                  <a:pt x="0" y="350"/>
                  <a:pt x="1" y="350"/>
                  <a:pt x="1" y="350"/>
                </a:cubicBezTo>
                <a:lnTo>
                  <a:pt x="348" y="350"/>
                </a:lnTo>
                <a:lnTo>
                  <a:pt x="349" y="2"/>
                </a:lnTo>
                <a:cubicBezTo>
                  <a:pt x="349" y="1"/>
                  <a:pt x="348" y="1"/>
                  <a:pt x="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4480063" y="2754389"/>
            <a:ext cx="20482" cy="20482"/>
          </a:xfrm>
          <a:custGeom>
            <a:avLst/>
            <a:gdLst/>
            <a:ahLst/>
            <a:cxnLst/>
            <a:rect l="l" t="t" r="r" b="b"/>
            <a:pathLst>
              <a:path w="350" h="350" extrusionOk="0">
                <a:moveTo>
                  <a:pt x="1" y="1"/>
                </a:moveTo>
                <a:cubicBezTo>
                  <a:pt x="0" y="1"/>
                  <a:pt x="0" y="2"/>
                  <a:pt x="0" y="2"/>
                </a:cubicBezTo>
                <a:lnTo>
                  <a:pt x="0" y="349"/>
                </a:lnTo>
                <a:cubicBezTo>
                  <a:pt x="0" y="350"/>
                  <a:pt x="1" y="350"/>
                  <a:pt x="1" y="350"/>
                </a:cubicBezTo>
                <a:lnTo>
                  <a:pt x="348" y="350"/>
                </a:lnTo>
                <a:lnTo>
                  <a:pt x="349" y="2"/>
                </a:lnTo>
                <a:cubicBezTo>
                  <a:pt x="349" y="1"/>
                  <a:pt x="348" y="1"/>
                  <a:pt x="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4513946" y="2754389"/>
            <a:ext cx="20482" cy="20482"/>
          </a:xfrm>
          <a:custGeom>
            <a:avLst/>
            <a:gdLst/>
            <a:ahLst/>
            <a:cxnLst/>
            <a:rect l="l" t="t" r="r" b="b"/>
            <a:pathLst>
              <a:path w="350" h="350" extrusionOk="0">
                <a:moveTo>
                  <a:pt x="1" y="1"/>
                </a:moveTo>
                <a:cubicBezTo>
                  <a:pt x="0" y="1"/>
                  <a:pt x="0" y="2"/>
                  <a:pt x="0" y="2"/>
                </a:cubicBezTo>
                <a:lnTo>
                  <a:pt x="0" y="349"/>
                </a:lnTo>
                <a:cubicBezTo>
                  <a:pt x="0" y="350"/>
                  <a:pt x="1" y="350"/>
                  <a:pt x="1" y="350"/>
                </a:cubicBezTo>
                <a:lnTo>
                  <a:pt x="348" y="350"/>
                </a:lnTo>
                <a:lnTo>
                  <a:pt x="349" y="2"/>
                </a:lnTo>
                <a:cubicBezTo>
                  <a:pt x="349" y="1"/>
                  <a:pt x="348" y="1"/>
                  <a:pt x="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4412179" y="2788974"/>
            <a:ext cx="20541" cy="20482"/>
          </a:xfrm>
          <a:custGeom>
            <a:avLst/>
            <a:gdLst/>
            <a:ahLst/>
            <a:cxnLst/>
            <a:rect l="l" t="t" r="r" b="b"/>
            <a:pathLst>
              <a:path w="351" h="350" extrusionOk="0">
                <a:moveTo>
                  <a:pt x="3" y="0"/>
                </a:moveTo>
                <a:cubicBezTo>
                  <a:pt x="1" y="0"/>
                  <a:pt x="1" y="1"/>
                  <a:pt x="1" y="1"/>
                </a:cubicBezTo>
                <a:lnTo>
                  <a:pt x="1" y="348"/>
                </a:lnTo>
                <a:cubicBezTo>
                  <a:pt x="1" y="349"/>
                  <a:pt x="3" y="349"/>
                  <a:pt x="3" y="349"/>
                </a:cubicBezTo>
                <a:lnTo>
                  <a:pt x="349" y="349"/>
                </a:lnTo>
                <a:lnTo>
                  <a:pt x="351" y="1"/>
                </a:lnTo>
                <a:cubicBezTo>
                  <a:pt x="351" y="0"/>
                  <a:pt x="349" y="0"/>
                  <a:pt x="349" y="0"/>
                </a:cubicBezTo>
                <a:close/>
                <a:moveTo>
                  <a:pt x="350" y="349"/>
                </a:moveTo>
                <a:cubicBezTo>
                  <a:pt x="350" y="349"/>
                  <a:pt x="349" y="349"/>
                  <a:pt x="349" y="349"/>
                </a:cubicBezTo>
                <a:cubicBezTo>
                  <a:pt x="350" y="349"/>
                  <a:pt x="351" y="349"/>
                  <a:pt x="350" y="3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4446179" y="2788974"/>
            <a:ext cx="20423" cy="20482"/>
          </a:xfrm>
          <a:custGeom>
            <a:avLst/>
            <a:gdLst/>
            <a:ahLst/>
            <a:cxnLst/>
            <a:rect l="l" t="t" r="r" b="b"/>
            <a:pathLst>
              <a:path w="349" h="350" extrusionOk="0">
                <a:moveTo>
                  <a:pt x="1" y="0"/>
                </a:moveTo>
                <a:cubicBezTo>
                  <a:pt x="0" y="0"/>
                  <a:pt x="0" y="1"/>
                  <a:pt x="0" y="1"/>
                </a:cubicBezTo>
                <a:lnTo>
                  <a:pt x="0" y="348"/>
                </a:lnTo>
                <a:cubicBezTo>
                  <a:pt x="0" y="349"/>
                  <a:pt x="1" y="349"/>
                  <a:pt x="1" y="349"/>
                </a:cubicBezTo>
                <a:lnTo>
                  <a:pt x="348" y="349"/>
                </a:lnTo>
                <a:lnTo>
                  <a:pt x="349" y="1"/>
                </a:lnTo>
                <a:cubicBezTo>
                  <a:pt x="349" y="0"/>
                  <a:pt x="348" y="0"/>
                  <a:pt x="348" y="0"/>
                </a:cubicBezTo>
                <a:close/>
                <a:moveTo>
                  <a:pt x="349" y="349"/>
                </a:moveTo>
                <a:lnTo>
                  <a:pt x="349" y="349"/>
                </a:lnTo>
                <a:cubicBezTo>
                  <a:pt x="348" y="349"/>
                  <a:pt x="348" y="349"/>
                  <a:pt x="348" y="349"/>
                </a:cubicBezTo>
                <a:cubicBezTo>
                  <a:pt x="349" y="349"/>
                  <a:pt x="349" y="349"/>
                  <a:pt x="349" y="3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4480063" y="2788974"/>
            <a:ext cx="20482" cy="20482"/>
          </a:xfrm>
          <a:custGeom>
            <a:avLst/>
            <a:gdLst/>
            <a:ahLst/>
            <a:cxnLst/>
            <a:rect l="l" t="t" r="r" b="b"/>
            <a:pathLst>
              <a:path w="350" h="350" extrusionOk="0">
                <a:moveTo>
                  <a:pt x="1" y="0"/>
                </a:moveTo>
                <a:cubicBezTo>
                  <a:pt x="0" y="0"/>
                  <a:pt x="0" y="1"/>
                  <a:pt x="0" y="1"/>
                </a:cubicBezTo>
                <a:lnTo>
                  <a:pt x="0" y="348"/>
                </a:lnTo>
                <a:cubicBezTo>
                  <a:pt x="0" y="349"/>
                  <a:pt x="1" y="349"/>
                  <a:pt x="1" y="349"/>
                </a:cubicBezTo>
                <a:lnTo>
                  <a:pt x="348" y="349"/>
                </a:lnTo>
                <a:lnTo>
                  <a:pt x="349" y="1"/>
                </a:lnTo>
                <a:cubicBezTo>
                  <a:pt x="349" y="0"/>
                  <a:pt x="348" y="0"/>
                  <a:pt x="348" y="0"/>
                </a:cubicBezTo>
                <a:close/>
                <a:moveTo>
                  <a:pt x="349" y="349"/>
                </a:moveTo>
                <a:lnTo>
                  <a:pt x="349" y="349"/>
                </a:lnTo>
                <a:cubicBezTo>
                  <a:pt x="349" y="349"/>
                  <a:pt x="348" y="349"/>
                  <a:pt x="348" y="349"/>
                </a:cubicBezTo>
                <a:cubicBezTo>
                  <a:pt x="349" y="349"/>
                  <a:pt x="349" y="349"/>
                  <a:pt x="349" y="3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4513946" y="2788974"/>
            <a:ext cx="20482" cy="20482"/>
          </a:xfrm>
          <a:custGeom>
            <a:avLst/>
            <a:gdLst/>
            <a:ahLst/>
            <a:cxnLst/>
            <a:rect l="l" t="t" r="r" b="b"/>
            <a:pathLst>
              <a:path w="350" h="350" extrusionOk="0">
                <a:moveTo>
                  <a:pt x="1" y="0"/>
                </a:moveTo>
                <a:cubicBezTo>
                  <a:pt x="0" y="0"/>
                  <a:pt x="0" y="1"/>
                  <a:pt x="0" y="1"/>
                </a:cubicBezTo>
                <a:lnTo>
                  <a:pt x="0" y="348"/>
                </a:lnTo>
                <a:cubicBezTo>
                  <a:pt x="0" y="349"/>
                  <a:pt x="1" y="349"/>
                  <a:pt x="1" y="349"/>
                </a:cubicBezTo>
                <a:lnTo>
                  <a:pt x="348" y="349"/>
                </a:lnTo>
                <a:lnTo>
                  <a:pt x="349" y="1"/>
                </a:lnTo>
                <a:cubicBezTo>
                  <a:pt x="349" y="0"/>
                  <a:pt x="348" y="0"/>
                  <a:pt x="348" y="0"/>
                </a:cubicBezTo>
                <a:close/>
                <a:moveTo>
                  <a:pt x="349" y="349"/>
                </a:moveTo>
                <a:lnTo>
                  <a:pt x="349" y="349"/>
                </a:lnTo>
                <a:cubicBezTo>
                  <a:pt x="349" y="349"/>
                  <a:pt x="349" y="349"/>
                  <a:pt x="348" y="349"/>
                </a:cubicBezTo>
                <a:cubicBezTo>
                  <a:pt x="349" y="349"/>
                  <a:pt x="349" y="349"/>
                  <a:pt x="349" y="3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4412179" y="2823442"/>
            <a:ext cx="20541" cy="20541"/>
          </a:xfrm>
          <a:custGeom>
            <a:avLst/>
            <a:gdLst/>
            <a:ahLst/>
            <a:cxnLst/>
            <a:rect l="l" t="t" r="r" b="b"/>
            <a:pathLst>
              <a:path w="351" h="351" extrusionOk="0">
                <a:moveTo>
                  <a:pt x="3" y="1"/>
                </a:moveTo>
                <a:cubicBezTo>
                  <a:pt x="1" y="1"/>
                  <a:pt x="1" y="3"/>
                  <a:pt x="1" y="3"/>
                </a:cubicBezTo>
                <a:lnTo>
                  <a:pt x="1" y="348"/>
                </a:lnTo>
                <a:cubicBezTo>
                  <a:pt x="1" y="350"/>
                  <a:pt x="3" y="350"/>
                  <a:pt x="3" y="350"/>
                </a:cubicBezTo>
                <a:lnTo>
                  <a:pt x="349" y="350"/>
                </a:lnTo>
                <a:lnTo>
                  <a:pt x="351" y="3"/>
                </a:lnTo>
                <a:cubicBezTo>
                  <a:pt x="351" y="1"/>
                  <a:pt x="349" y="1"/>
                  <a:pt x="349" y="1"/>
                </a:cubicBezTo>
                <a:close/>
                <a:moveTo>
                  <a:pt x="350" y="350"/>
                </a:moveTo>
                <a:cubicBezTo>
                  <a:pt x="350" y="350"/>
                  <a:pt x="349" y="350"/>
                  <a:pt x="349" y="350"/>
                </a:cubicBezTo>
                <a:cubicBezTo>
                  <a:pt x="350" y="350"/>
                  <a:pt x="351" y="350"/>
                  <a:pt x="350" y="3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4446179" y="2823442"/>
            <a:ext cx="20423" cy="20541"/>
          </a:xfrm>
          <a:custGeom>
            <a:avLst/>
            <a:gdLst/>
            <a:ahLst/>
            <a:cxnLst/>
            <a:rect l="l" t="t" r="r" b="b"/>
            <a:pathLst>
              <a:path w="349" h="351" extrusionOk="0">
                <a:moveTo>
                  <a:pt x="1" y="1"/>
                </a:moveTo>
                <a:cubicBezTo>
                  <a:pt x="0" y="1"/>
                  <a:pt x="0" y="3"/>
                  <a:pt x="0" y="3"/>
                </a:cubicBezTo>
                <a:lnTo>
                  <a:pt x="0" y="348"/>
                </a:lnTo>
                <a:cubicBezTo>
                  <a:pt x="0" y="350"/>
                  <a:pt x="1" y="350"/>
                  <a:pt x="1" y="350"/>
                </a:cubicBezTo>
                <a:lnTo>
                  <a:pt x="348" y="350"/>
                </a:lnTo>
                <a:lnTo>
                  <a:pt x="349" y="3"/>
                </a:lnTo>
                <a:cubicBezTo>
                  <a:pt x="349" y="1"/>
                  <a:pt x="348" y="1"/>
                  <a:pt x="348" y="1"/>
                </a:cubicBezTo>
                <a:close/>
                <a:moveTo>
                  <a:pt x="349" y="350"/>
                </a:moveTo>
                <a:lnTo>
                  <a:pt x="349" y="350"/>
                </a:lnTo>
                <a:cubicBezTo>
                  <a:pt x="348" y="350"/>
                  <a:pt x="348" y="350"/>
                  <a:pt x="348" y="350"/>
                </a:cubicBezTo>
                <a:cubicBezTo>
                  <a:pt x="349" y="350"/>
                  <a:pt x="349" y="350"/>
                  <a:pt x="349" y="3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4480063" y="2823442"/>
            <a:ext cx="20482" cy="20541"/>
          </a:xfrm>
          <a:custGeom>
            <a:avLst/>
            <a:gdLst/>
            <a:ahLst/>
            <a:cxnLst/>
            <a:rect l="l" t="t" r="r" b="b"/>
            <a:pathLst>
              <a:path w="350" h="351" extrusionOk="0">
                <a:moveTo>
                  <a:pt x="1" y="1"/>
                </a:moveTo>
                <a:cubicBezTo>
                  <a:pt x="0" y="1"/>
                  <a:pt x="0" y="3"/>
                  <a:pt x="0" y="3"/>
                </a:cubicBezTo>
                <a:lnTo>
                  <a:pt x="0" y="348"/>
                </a:lnTo>
                <a:cubicBezTo>
                  <a:pt x="0" y="350"/>
                  <a:pt x="1" y="350"/>
                  <a:pt x="1" y="350"/>
                </a:cubicBezTo>
                <a:lnTo>
                  <a:pt x="348" y="350"/>
                </a:lnTo>
                <a:lnTo>
                  <a:pt x="349" y="3"/>
                </a:lnTo>
                <a:cubicBezTo>
                  <a:pt x="349" y="1"/>
                  <a:pt x="348" y="1"/>
                  <a:pt x="348" y="1"/>
                </a:cubicBezTo>
                <a:close/>
                <a:moveTo>
                  <a:pt x="349" y="350"/>
                </a:moveTo>
                <a:lnTo>
                  <a:pt x="349" y="350"/>
                </a:lnTo>
                <a:cubicBezTo>
                  <a:pt x="349" y="350"/>
                  <a:pt x="348" y="350"/>
                  <a:pt x="348" y="350"/>
                </a:cubicBezTo>
                <a:cubicBezTo>
                  <a:pt x="349" y="350"/>
                  <a:pt x="349" y="350"/>
                  <a:pt x="349" y="3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4513946" y="2823442"/>
            <a:ext cx="20482" cy="20541"/>
          </a:xfrm>
          <a:custGeom>
            <a:avLst/>
            <a:gdLst/>
            <a:ahLst/>
            <a:cxnLst/>
            <a:rect l="l" t="t" r="r" b="b"/>
            <a:pathLst>
              <a:path w="350" h="351" extrusionOk="0">
                <a:moveTo>
                  <a:pt x="1" y="1"/>
                </a:moveTo>
                <a:cubicBezTo>
                  <a:pt x="0" y="1"/>
                  <a:pt x="0" y="3"/>
                  <a:pt x="0" y="3"/>
                </a:cubicBezTo>
                <a:lnTo>
                  <a:pt x="0" y="348"/>
                </a:lnTo>
                <a:cubicBezTo>
                  <a:pt x="0" y="350"/>
                  <a:pt x="1" y="350"/>
                  <a:pt x="1" y="350"/>
                </a:cubicBezTo>
                <a:lnTo>
                  <a:pt x="348" y="350"/>
                </a:lnTo>
                <a:lnTo>
                  <a:pt x="349" y="3"/>
                </a:lnTo>
                <a:cubicBezTo>
                  <a:pt x="349" y="1"/>
                  <a:pt x="348" y="1"/>
                  <a:pt x="348" y="1"/>
                </a:cubicBezTo>
                <a:close/>
                <a:moveTo>
                  <a:pt x="349" y="350"/>
                </a:moveTo>
                <a:lnTo>
                  <a:pt x="349" y="350"/>
                </a:lnTo>
                <a:cubicBezTo>
                  <a:pt x="349" y="350"/>
                  <a:pt x="349" y="350"/>
                  <a:pt x="348" y="350"/>
                </a:cubicBezTo>
                <a:cubicBezTo>
                  <a:pt x="349" y="350"/>
                  <a:pt x="349" y="350"/>
                  <a:pt x="349" y="3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4412179" y="2857969"/>
            <a:ext cx="20541" cy="20482"/>
          </a:xfrm>
          <a:custGeom>
            <a:avLst/>
            <a:gdLst/>
            <a:ahLst/>
            <a:cxnLst/>
            <a:rect l="l" t="t" r="r" b="b"/>
            <a:pathLst>
              <a:path w="351" h="350" extrusionOk="0">
                <a:moveTo>
                  <a:pt x="3" y="1"/>
                </a:moveTo>
                <a:cubicBezTo>
                  <a:pt x="1" y="1"/>
                  <a:pt x="1" y="2"/>
                  <a:pt x="1" y="2"/>
                </a:cubicBezTo>
                <a:lnTo>
                  <a:pt x="1" y="349"/>
                </a:lnTo>
                <a:cubicBezTo>
                  <a:pt x="1" y="350"/>
                  <a:pt x="3" y="350"/>
                  <a:pt x="3" y="350"/>
                </a:cubicBezTo>
                <a:lnTo>
                  <a:pt x="349" y="350"/>
                </a:lnTo>
                <a:lnTo>
                  <a:pt x="351" y="2"/>
                </a:lnTo>
                <a:cubicBezTo>
                  <a:pt x="351" y="1"/>
                  <a:pt x="349" y="1"/>
                  <a:pt x="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4446179" y="2857969"/>
            <a:ext cx="20423" cy="20482"/>
          </a:xfrm>
          <a:custGeom>
            <a:avLst/>
            <a:gdLst/>
            <a:ahLst/>
            <a:cxnLst/>
            <a:rect l="l" t="t" r="r" b="b"/>
            <a:pathLst>
              <a:path w="349" h="350" extrusionOk="0">
                <a:moveTo>
                  <a:pt x="1" y="1"/>
                </a:moveTo>
                <a:cubicBezTo>
                  <a:pt x="0" y="1"/>
                  <a:pt x="0" y="2"/>
                  <a:pt x="0" y="2"/>
                </a:cubicBezTo>
                <a:lnTo>
                  <a:pt x="0" y="349"/>
                </a:lnTo>
                <a:cubicBezTo>
                  <a:pt x="0" y="350"/>
                  <a:pt x="1" y="350"/>
                  <a:pt x="1" y="350"/>
                </a:cubicBezTo>
                <a:lnTo>
                  <a:pt x="348" y="350"/>
                </a:lnTo>
                <a:lnTo>
                  <a:pt x="349" y="2"/>
                </a:lnTo>
                <a:cubicBezTo>
                  <a:pt x="349" y="1"/>
                  <a:pt x="348" y="1"/>
                  <a:pt x="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4480063" y="2857969"/>
            <a:ext cx="20482" cy="20482"/>
          </a:xfrm>
          <a:custGeom>
            <a:avLst/>
            <a:gdLst/>
            <a:ahLst/>
            <a:cxnLst/>
            <a:rect l="l" t="t" r="r" b="b"/>
            <a:pathLst>
              <a:path w="350" h="350" extrusionOk="0">
                <a:moveTo>
                  <a:pt x="1" y="1"/>
                </a:moveTo>
                <a:cubicBezTo>
                  <a:pt x="0" y="1"/>
                  <a:pt x="0" y="2"/>
                  <a:pt x="0" y="2"/>
                </a:cubicBezTo>
                <a:lnTo>
                  <a:pt x="0" y="349"/>
                </a:lnTo>
                <a:cubicBezTo>
                  <a:pt x="0" y="350"/>
                  <a:pt x="1" y="350"/>
                  <a:pt x="1" y="350"/>
                </a:cubicBezTo>
                <a:lnTo>
                  <a:pt x="348" y="350"/>
                </a:lnTo>
                <a:lnTo>
                  <a:pt x="349" y="2"/>
                </a:lnTo>
                <a:cubicBezTo>
                  <a:pt x="349" y="1"/>
                  <a:pt x="348" y="1"/>
                  <a:pt x="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4513946" y="2857969"/>
            <a:ext cx="20482" cy="20482"/>
          </a:xfrm>
          <a:custGeom>
            <a:avLst/>
            <a:gdLst/>
            <a:ahLst/>
            <a:cxnLst/>
            <a:rect l="l" t="t" r="r" b="b"/>
            <a:pathLst>
              <a:path w="350" h="350" extrusionOk="0">
                <a:moveTo>
                  <a:pt x="1" y="1"/>
                </a:moveTo>
                <a:cubicBezTo>
                  <a:pt x="0" y="1"/>
                  <a:pt x="0" y="2"/>
                  <a:pt x="0" y="2"/>
                </a:cubicBezTo>
                <a:lnTo>
                  <a:pt x="0" y="349"/>
                </a:lnTo>
                <a:cubicBezTo>
                  <a:pt x="0" y="350"/>
                  <a:pt x="1" y="350"/>
                  <a:pt x="1" y="350"/>
                </a:cubicBezTo>
                <a:lnTo>
                  <a:pt x="348" y="350"/>
                </a:lnTo>
                <a:lnTo>
                  <a:pt x="349" y="2"/>
                </a:lnTo>
                <a:cubicBezTo>
                  <a:pt x="349" y="1"/>
                  <a:pt x="348" y="1"/>
                  <a:pt x="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4412179" y="2892496"/>
            <a:ext cx="20541" cy="20482"/>
          </a:xfrm>
          <a:custGeom>
            <a:avLst/>
            <a:gdLst/>
            <a:ahLst/>
            <a:cxnLst/>
            <a:rect l="l" t="t" r="r" b="b"/>
            <a:pathLst>
              <a:path w="351" h="350" extrusionOk="0">
                <a:moveTo>
                  <a:pt x="3" y="0"/>
                </a:moveTo>
                <a:cubicBezTo>
                  <a:pt x="1" y="0"/>
                  <a:pt x="1" y="1"/>
                  <a:pt x="1" y="1"/>
                </a:cubicBezTo>
                <a:lnTo>
                  <a:pt x="1" y="348"/>
                </a:lnTo>
                <a:cubicBezTo>
                  <a:pt x="1" y="349"/>
                  <a:pt x="3" y="349"/>
                  <a:pt x="3" y="349"/>
                </a:cubicBezTo>
                <a:lnTo>
                  <a:pt x="349" y="349"/>
                </a:lnTo>
                <a:lnTo>
                  <a:pt x="351" y="1"/>
                </a:lnTo>
                <a:cubicBezTo>
                  <a:pt x="351" y="0"/>
                  <a:pt x="349"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4446179" y="2892496"/>
            <a:ext cx="20423" cy="20482"/>
          </a:xfrm>
          <a:custGeom>
            <a:avLst/>
            <a:gdLst/>
            <a:ahLst/>
            <a:cxnLst/>
            <a:rect l="l" t="t" r="r" b="b"/>
            <a:pathLst>
              <a:path w="349" h="350" extrusionOk="0">
                <a:moveTo>
                  <a:pt x="1" y="0"/>
                </a:moveTo>
                <a:cubicBezTo>
                  <a:pt x="0" y="0"/>
                  <a:pt x="0" y="1"/>
                  <a:pt x="0" y="1"/>
                </a:cubicBezTo>
                <a:lnTo>
                  <a:pt x="0" y="348"/>
                </a:lnTo>
                <a:cubicBezTo>
                  <a:pt x="0" y="349"/>
                  <a:pt x="1" y="349"/>
                  <a:pt x="1" y="349"/>
                </a:cubicBezTo>
                <a:lnTo>
                  <a:pt x="348" y="349"/>
                </a:lnTo>
                <a:lnTo>
                  <a:pt x="349" y="1"/>
                </a:lnTo>
                <a:cubicBezTo>
                  <a:pt x="349" y="0"/>
                  <a:pt x="34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4480063" y="2892496"/>
            <a:ext cx="20482" cy="20482"/>
          </a:xfrm>
          <a:custGeom>
            <a:avLst/>
            <a:gdLst/>
            <a:ahLst/>
            <a:cxnLst/>
            <a:rect l="l" t="t" r="r" b="b"/>
            <a:pathLst>
              <a:path w="350" h="350" extrusionOk="0">
                <a:moveTo>
                  <a:pt x="1" y="0"/>
                </a:moveTo>
                <a:cubicBezTo>
                  <a:pt x="0" y="0"/>
                  <a:pt x="0" y="1"/>
                  <a:pt x="0" y="1"/>
                </a:cubicBezTo>
                <a:lnTo>
                  <a:pt x="0" y="348"/>
                </a:lnTo>
                <a:cubicBezTo>
                  <a:pt x="0" y="349"/>
                  <a:pt x="1" y="349"/>
                  <a:pt x="1" y="349"/>
                </a:cubicBezTo>
                <a:lnTo>
                  <a:pt x="348" y="349"/>
                </a:lnTo>
                <a:lnTo>
                  <a:pt x="349" y="1"/>
                </a:lnTo>
                <a:cubicBezTo>
                  <a:pt x="349" y="0"/>
                  <a:pt x="34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4513946" y="2892496"/>
            <a:ext cx="20482" cy="20482"/>
          </a:xfrm>
          <a:custGeom>
            <a:avLst/>
            <a:gdLst/>
            <a:ahLst/>
            <a:cxnLst/>
            <a:rect l="l" t="t" r="r" b="b"/>
            <a:pathLst>
              <a:path w="350" h="350" extrusionOk="0">
                <a:moveTo>
                  <a:pt x="1" y="0"/>
                </a:moveTo>
                <a:cubicBezTo>
                  <a:pt x="0" y="0"/>
                  <a:pt x="0" y="1"/>
                  <a:pt x="0" y="1"/>
                </a:cubicBezTo>
                <a:lnTo>
                  <a:pt x="0" y="348"/>
                </a:lnTo>
                <a:cubicBezTo>
                  <a:pt x="0" y="349"/>
                  <a:pt x="1" y="349"/>
                  <a:pt x="1" y="349"/>
                </a:cubicBezTo>
                <a:lnTo>
                  <a:pt x="348" y="349"/>
                </a:lnTo>
                <a:lnTo>
                  <a:pt x="349" y="1"/>
                </a:lnTo>
                <a:cubicBezTo>
                  <a:pt x="349" y="0"/>
                  <a:pt x="34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4412179" y="2927023"/>
            <a:ext cx="20541" cy="20541"/>
          </a:xfrm>
          <a:custGeom>
            <a:avLst/>
            <a:gdLst/>
            <a:ahLst/>
            <a:cxnLst/>
            <a:rect l="l" t="t" r="r" b="b"/>
            <a:pathLst>
              <a:path w="351" h="351" extrusionOk="0">
                <a:moveTo>
                  <a:pt x="3" y="1"/>
                </a:moveTo>
                <a:cubicBezTo>
                  <a:pt x="1" y="1"/>
                  <a:pt x="1" y="3"/>
                  <a:pt x="1" y="3"/>
                </a:cubicBezTo>
                <a:lnTo>
                  <a:pt x="1" y="349"/>
                </a:lnTo>
                <a:cubicBezTo>
                  <a:pt x="1" y="351"/>
                  <a:pt x="3" y="351"/>
                  <a:pt x="3" y="351"/>
                </a:cubicBezTo>
                <a:lnTo>
                  <a:pt x="349" y="351"/>
                </a:lnTo>
                <a:lnTo>
                  <a:pt x="351" y="3"/>
                </a:lnTo>
                <a:cubicBezTo>
                  <a:pt x="351" y="1"/>
                  <a:pt x="349" y="1"/>
                  <a:pt x="349" y="1"/>
                </a:cubicBezTo>
                <a:close/>
                <a:moveTo>
                  <a:pt x="350" y="350"/>
                </a:moveTo>
                <a:cubicBezTo>
                  <a:pt x="350" y="350"/>
                  <a:pt x="349" y="350"/>
                  <a:pt x="349" y="351"/>
                </a:cubicBezTo>
                <a:cubicBezTo>
                  <a:pt x="350" y="351"/>
                  <a:pt x="351" y="350"/>
                  <a:pt x="350" y="3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4446179" y="2927023"/>
            <a:ext cx="20423" cy="20541"/>
          </a:xfrm>
          <a:custGeom>
            <a:avLst/>
            <a:gdLst/>
            <a:ahLst/>
            <a:cxnLst/>
            <a:rect l="l" t="t" r="r" b="b"/>
            <a:pathLst>
              <a:path w="349" h="351" extrusionOk="0">
                <a:moveTo>
                  <a:pt x="1" y="1"/>
                </a:moveTo>
                <a:cubicBezTo>
                  <a:pt x="0" y="1"/>
                  <a:pt x="0" y="3"/>
                  <a:pt x="0" y="3"/>
                </a:cubicBezTo>
                <a:lnTo>
                  <a:pt x="0" y="349"/>
                </a:lnTo>
                <a:cubicBezTo>
                  <a:pt x="0" y="351"/>
                  <a:pt x="1" y="351"/>
                  <a:pt x="1" y="351"/>
                </a:cubicBezTo>
                <a:lnTo>
                  <a:pt x="348" y="351"/>
                </a:lnTo>
                <a:lnTo>
                  <a:pt x="349" y="3"/>
                </a:lnTo>
                <a:cubicBezTo>
                  <a:pt x="349" y="1"/>
                  <a:pt x="348" y="1"/>
                  <a:pt x="348" y="1"/>
                </a:cubicBezTo>
                <a:close/>
                <a:moveTo>
                  <a:pt x="349" y="350"/>
                </a:moveTo>
                <a:lnTo>
                  <a:pt x="349" y="350"/>
                </a:lnTo>
                <a:cubicBezTo>
                  <a:pt x="348" y="350"/>
                  <a:pt x="348" y="350"/>
                  <a:pt x="348" y="351"/>
                </a:cubicBezTo>
                <a:cubicBezTo>
                  <a:pt x="349" y="351"/>
                  <a:pt x="349" y="350"/>
                  <a:pt x="349" y="3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4480063" y="2927023"/>
            <a:ext cx="20482" cy="20541"/>
          </a:xfrm>
          <a:custGeom>
            <a:avLst/>
            <a:gdLst/>
            <a:ahLst/>
            <a:cxnLst/>
            <a:rect l="l" t="t" r="r" b="b"/>
            <a:pathLst>
              <a:path w="350" h="351" extrusionOk="0">
                <a:moveTo>
                  <a:pt x="1" y="1"/>
                </a:moveTo>
                <a:cubicBezTo>
                  <a:pt x="0" y="1"/>
                  <a:pt x="0" y="3"/>
                  <a:pt x="0" y="3"/>
                </a:cubicBezTo>
                <a:lnTo>
                  <a:pt x="0" y="349"/>
                </a:lnTo>
                <a:cubicBezTo>
                  <a:pt x="0" y="351"/>
                  <a:pt x="1" y="351"/>
                  <a:pt x="1" y="351"/>
                </a:cubicBezTo>
                <a:lnTo>
                  <a:pt x="348" y="351"/>
                </a:lnTo>
                <a:lnTo>
                  <a:pt x="349" y="3"/>
                </a:lnTo>
                <a:cubicBezTo>
                  <a:pt x="349" y="1"/>
                  <a:pt x="348" y="1"/>
                  <a:pt x="348" y="1"/>
                </a:cubicBezTo>
                <a:close/>
                <a:moveTo>
                  <a:pt x="349" y="350"/>
                </a:moveTo>
                <a:lnTo>
                  <a:pt x="349" y="350"/>
                </a:lnTo>
                <a:cubicBezTo>
                  <a:pt x="349" y="350"/>
                  <a:pt x="348" y="350"/>
                  <a:pt x="348" y="351"/>
                </a:cubicBezTo>
                <a:cubicBezTo>
                  <a:pt x="349" y="351"/>
                  <a:pt x="349" y="350"/>
                  <a:pt x="349" y="3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4513946" y="2927023"/>
            <a:ext cx="20482" cy="20541"/>
          </a:xfrm>
          <a:custGeom>
            <a:avLst/>
            <a:gdLst/>
            <a:ahLst/>
            <a:cxnLst/>
            <a:rect l="l" t="t" r="r" b="b"/>
            <a:pathLst>
              <a:path w="350" h="351" extrusionOk="0">
                <a:moveTo>
                  <a:pt x="1" y="1"/>
                </a:moveTo>
                <a:cubicBezTo>
                  <a:pt x="0" y="1"/>
                  <a:pt x="0" y="3"/>
                  <a:pt x="0" y="3"/>
                </a:cubicBezTo>
                <a:lnTo>
                  <a:pt x="0" y="349"/>
                </a:lnTo>
                <a:cubicBezTo>
                  <a:pt x="0" y="351"/>
                  <a:pt x="1" y="351"/>
                  <a:pt x="1" y="351"/>
                </a:cubicBezTo>
                <a:lnTo>
                  <a:pt x="348" y="351"/>
                </a:lnTo>
                <a:lnTo>
                  <a:pt x="349" y="3"/>
                </a:lnTo>
                <a:cubicBezTo>
                  <a:pt x="349" y="1"/>
                  <a:pt x="348" y="1"/>
                  <a:pt x="348" y="1"/>
                </a:cubicBezTo>
                <a:close/>
                <a:moveTo>
                  <a:pt x="349" y="350"/>
                </a:moveTo>
                <a:lnTo>
                  <a:pt x="349" y="350"/>
                </a:lnTo>
                <a:cubicBezTo>
                  <a:pt x="349" y="350"/>
                  <a:pt x="349" y="350"/>
                  <a:pt x="348" y="351"/>
                </a:cubicBezTo>
                <a:cubicBezTo>
                  <a:pt x="349" y="351"/>
                  <a:pt x="349" y="350"/>
                  <a:pt x="349" y="3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a:off x="4446179" y="2976296"/>
            <a:ext cx="54365" cy="33005"/>
          </a:xfrm>
          <a:custGeom>
            <a:avLst/>
            <a:gdLst/>
            <a:ahLst/>
            <a:cxnLst/>
            <a:rect l="l" t="t" r="r" b="b"/>
            <a:pathLst>
              <a:path w="929" h="564" extrusionOk="0">
                <a:moveTo>
                  <a:pt x="0" y="1"/>
                </a:moveTo>
                <a:lnTo>
                  <a:pt x="0" y="563"/>
                </a:lnTo>
                <a:lnTo>
                  <a:pt x="928" y="563"/>
                </a:lnTo>
                <a:lnTo>
                  <a:pt x="9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5"/>
          <p:cNvSpPr/>
          <p:nvPr/>
        </p:nvSpPr>
        <p:spPr>
          <a:xfrm>
            <a:off x="2150017" y="1097866"/>
            <a:ext cx="554184" cy="277209"/>
          </a:xfrm>
          <a:custGeom>
            <a:avLst/>
            <a:gdLst/>
            <a:ahLst/>
            <a:cxnLst/>
            <a:rect l="l" t="t" r="r" b="b"/>
            <a:pathLst>
              <a:path w="9470" h="4737" extrusionOk="0">
                <a:moveTo>
                  <a:pt x="4675" y="1"/>
                </a:moveTo>
                <a:cubicBezTo>
                  <a:pt x="3612" y="1"/>
                  <a:pt x="2549" y="757"/>
                  <a:pt x="2549" y="2271"/>
                </a:cubicBezTo>
                <a:cubicBezTo>
                  <a:pt x="2215" y="2134"/>
                  <a:pt x="1920" y="2074"/>
                  <a:pt x="1670" y="2074"/>
                </a:cubicBezTo>
                <a:cubicBezTo>
                  <a:pt x="0" y="2074"/>
                  <a:pt x="371" y="4737"/>
                  <a:pt x="4899" y="4737"/>
                </a:cubicBezTo>
                <a:cubicBezTo>
                  <a:pt x="9426" y="4737"/>
                  <a:pt x="9470" y="2074"/>
                  <a:pt x="7706" y="2074"/>
                </a:cubicBezTo>
                <a:cubicBezTo>
                  <a:pt x="7442" y="2074"/>
                  <a:pt x="7138" y="2134"/>
                  <a:pt x="6802" y="2271"/>
                </a:cubicBezTo>
                <a:cubicBezTo>
                  <a:pt x="6802" y="757"/>
                  <a:pt x="5739" y="1"/>
                  <a:pt x="4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a:off x="3525011" y="1264472"/>
            <a:ext cx="624350" cy="277268"/>
          </a:xfrm>
          <a:custGeom>
            <a:avLst/>
            <a:gdLst/>
            <a:ahLst/>
            <a:cxnLst/>
            <a:rect l="l" t="t" r="r" b="b"/>
            <a:pathLst>
              <a:path w="10669" h="4738" extrusionOk="0">
                <a:moveTo>
                  <a:pt x="5241" y="1"/>
                </a:moveTo>
                <a:cubicBezTo>
                  <a:pt x="4178" y="1"/>
                  <a:pt x="3115" y="757"/>
                  <a:pt x="3115" y="2271"/>
                </a:cubicBezTo>
                <a:cubicBezTo>
                  <a:pt x="0" y="2271"/>
                  <a:pt x="260" y="4737"/>
                  <a:pt x="5464" y="4737"/>
                </a:cubicBezTo>
                <a:cubicBezTo>
                  <a:pt x="10668" y="4737"/>
                  <a:pt x="10034" y="2271"/>
                  <a:pt x="7367" y="2271"/>
                </a:cubicBezTo>
                <a:cubicBezTo>
                  <a:pt x="7367" y="757"/>
                  <a:pt x="6304" y="1"/>
                  <a:pt x="5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a:off x="1164417" y="3008014"/>
            <a:ext cx="3479365" cy="43422"/>
          </a:xfrm>
          <a:custGeom>
            <a:avLst/>
            <a:gdLst/>
            <a:ahLst/>
            <a:cxnLst/>
            <a:rect l="l" t="t" r="r" b="b"/>
            <a:pathLst>
              <a:path w="59456" h="742" extrusionOk="0">
                <a:moveTo>
                  <a:pt x="372" y="0"/>
                </a:moveTo>
                <a:cubicBezTo>
                  <a:pt x="167" y="0"/>
                  <a:pt x="0" y="166"/>
                  <a:pt x="0" y="370"/>
                </a:cubicBezTo>
                <a:cubicBezTo>
                  <a:pt x="0" y="575"/>
                  <a:pt x="167" y="742"/>
                  <a:pt x="372" y="742"/>
                </a:cubicBezTo>
                <a:lnTo>
                  <a:pt x="59084" y="742"/>
                </a:lnTo>
                <a:cubicBezTo>
                  <a:pt x="59289" y="742"/>
                  <a:pt x="59456" y="575"/>
                  <a:pt x="59456" y="370"/>
                </a:cubicBezTo>
                <a:cubicBezTo>
                  <a:pt x="59456" y="166"/>
                  <a:pt x="59289" y="0"/>
                  <a:pt x="59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020925" y="3088069"/>
            <a:ext cx="3735917" cy="63728"/>
          </a:xfrm>
          <a:custGeom>
            <a:avLst/>
            <a:gdLst/>
            <a:ahLst/>
            <a:cxnLst/>
            <a:rect l="l" t="t" r="r" b="b"/>
            <a:pathLst>
              <a:path w="63840" h="1089" extrusionOk="0">
                <a:moveTo>
                  <a:pt x="2" y="0"/>
                </a:moveTo>
                <a:cubicBezTo>
                  <a:pt x="1" y="602"/>
                  <a:pt x="488" y="1089"/>
                  <a:pt x="1089" y="1089"/>
                </a:cubicBezTo>
                <a:lnTo>
                  <a:pt x="62752" y="1089"/>
                </a:lnTo>
                <a:cubicBezTo>
                  <a:pt x="63352" y="1089"/>
                  <a:pt x="63839" y="602"/>
                  <a:pt x="63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020984" y="3024341"/>
            <a:ext cx="3735858" cy="63787"/>
          </a:xfrm>
          <a:custGeom>
            <a:avLst/>
            <a:gdLst/>
            <a:ahLst/>
            <a:cxnLst/>
            <a:rect l="l" t="t" r="r" b="b"/>
            <a:pathLst>
              <a:path w="63839" h="1090" extrusionOk="0">
                <a:moveTo>
                  <a:pt x="1089" y="0"/>
                </a:moveTo>
                <a:cubicBezTo>
                  <a:pt x="488" y="0"/>
                  <a:pt x="1" y="488"/>
                  <a:pt x="1" y="1089"/>
                </a:cubicBezTo>
                <a:lnTo>
                  <a:pt x="63838" y="1089"/>
                </a:lnTo>
                <a:cubicBezTo>
                  <a:pt x="63838" y="488"/>
                  <a:pt x="63351" y="0"/>
                  <a:pt x="62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387965" y="1179443"/>
            <a:ext cx="69288" cy="68702"/>
          </a:xfrm>
          <a:custGeom>
            <a:avLst/>
            <a:gdLst/>
            <a:ahLst/>
            <a:cxnLst/>
            <a:rect l="l" t="t" r="r" b="b"/>
            <a:pathLst>
              <a:path w="1184" h="1174" extrusionOk="0">
                <a:moveTo>
                  <a:pt x="1" y="1"/>
                </a:moveTo>
                <a:lnTo>
                  <a:pt x="624" y="1173"/>
                </a:lnTo>
                <a:lnTo>
                  <a:pt x="1184" y="61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295503" y="1379815"/>
            <a:ext cx="74320" cy="46465"/>
          </a:xfrm>
          <a:custGeom>
            <a:avLst/>
            <a:gdLst/>
            <a:ahLst/>
            <a:cxnLst/>
            <a:rect l="l" t="t" r="r" b="b"/>
            <a:pathLst>
              <a:path w="1270" h="794" extrusionOk="0">
                <a:moveTo>
                  <a:pt x="1270" y="0"/>
                </a:moveTo>
                <a:lnTo>
                  <a:pt x="1" y="405"/>
                </a:lnTo>
                <a:lnTo>
                  <a:pt x="1270" y="793"/>
                </a:lnTo>
                <a:lnTo>
                  <a:pt x="12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1388550" y="1557950"/>
            <a:ext cx="68702" cy="69288"/>
          </a:xfrm>
          <a:custGeom>
            <a:avLst/>
            <a:gdLst/>
            <a:ahLst/>
            <a:cxnLst/>
            <a:rect l="l" t="t" r="r" b="b"/>
            <a:pathLst>
              <a:path w="1174" h="1184" extrusionOk="0">
                <a:moveTo>
                  <a:pt x="614" y="0"/>
                </a:moveTo>
                <a:lnTo>
                  <a:pt x="1" y="1183"/>
                </a:lnTo>
                <a:lnTo>
                  <a:pt x="1174" y="562"/>
                </a:lnTo>
                <a:lnTo>
                  <a:pt x="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1767118" y="1557950"/>
            <a:ext cx="69229" cy="68761"/>
          </a:xfrm>
          <a:custGeom>
            <a:avLst/>
            <a:gdLst/>
            <a:ahLst/>
            <a:cxnLst/>
            <a:rect l="l" t="t" r="r" b="b"/>
            <a:pathLst>
              <a:path w="1183" h="1175" extrusionOk="0">
                <a:moveTo>
                  <a:pt x="561" y="0"/>
                </a:moveTo>
                <a:lnTo>
                  <a:pt x="1" y="562"/>
                </a:lnTo>
                <a:lnTo>
                  <a:pt x="1182" y="1174"/>
                </a:lnTo>
                <a:lnTo>
                  <a:pt x="561" y="0"/>
                </a:lnTo>
                <a:close/>
                <a:moveTo>
                  <a:pt x="1182" y="1174"/>
                </a:moveTo>
                <a:lnTo>
                  <a:pt x="1182" y="1174"/>
                </a:lnTo>
                <a:lnTo>
                  <a:pt x="1182" y="1174"/>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1854489" y="1379815"/>
            <a:ext cx="74320" cy="46465"/>
          </a:xfrm>
          <a:custGeom>
            <a:avLst/>
            <a:gdLst/>
            <a:ahLst/>
            <a:cxnLst/>
            <a:rect l="l" t="t" r="r" b="b"/>
            <a:pathLst>
              <a:path w="1270" h="794" extrusionOk="0">
                <a:moveTo>
                  <a:pt x="0" y="0"/>
                </a:moveTo>
                <a:lnTo>
                  <a:pt x="0" y="793"/>
                </a:lnTo>
                <a:lnTo>
                  <a:pt x="1269" y="389"/>
                </a:lnTo>
                <a:lnTo>
                  <a:pt x="0" y="0"/>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1767118" y="1178858"/>
            <a:ext cx="68644" cy="69288"/>
          </a:xfrm>
          <a:custGeom>
            <a:avLst/>
            <a:gdLst/>
            <a:ahLst/>
            <a:cxnLst/>
            <a:rect l="l" t="t" r="r" b="b"/>
            <a:pathLst>
              <a:path w="1173" h="1184" extrusionOk="0">
                <a:moveTo>
                  <a:pt x="1172" y="1"/>
                </a:moveTo>
                <a:lnTo>
                  <a:pt x="1" y="623"/>
                </a:lnTo>
                <a:lnTo>
                  <a:pt x="561" y="1183"/>
                </a:lnTo>
                <a:lnTo>
                  <a:pt x="1172" y="1"/>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398849" y="1189801"/>
            <a:ext cx="212896" cy="426552"/>
          </a:xfrm>
          <a:custGeom>
            <a:avLst/>
            <a:gdLst/>
            <a:ahLst/>
            <a:cxnLst/>
            <a:rect l="l" t="t" r="r" b="b"/>
            <a:pathLst>
              <a:path w="3638" h="7289" extrusionOk="0">
                <a:moveTo>
                  <a:pt x="3637" y="1"/>
                </a:moveTo>
                <a:cubicBezTo>
                  <a:pt x="1630" y="4"/>
                  <a:pt x="1" y="1634"/>
                  <a:pt x="1" y="3644"/>
                </a:cubicBezTo>
                <a:cubicBezTo>
                  <a:pt x="1" y="5655"/>
                  <a:pt x="1630" y="7284"/>
                  <a:pt x="3637" y="7288"/>
                </a:cubicBezTo>
                <a:lnTo>
                  <a:pt x="36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11688" y="1189801"/>
            <a:ext cx="213774" cy="426552"/>
          </a:xfrm>
          <a:custGeom>
            <a:avLst/>
            <a:gdLst/>
            <a:ahLst/>
            <a:cxnLst/>
            <a:rect l="l" t="t" r="r" b="b"/>
            <a:pathLst>
              <a:path w="3653" h="7289" extrusionOk="0">
                <a:moveTo>
                  <a:pt x="0" y="1"/>
                </a:moveTo>
                <a:lnTo>
                  <a:pt x="0" y="7288"/>
                </a:lnTo>
                <a:lnTo>
                  <a:pt x="9" y="7288"/>
                </a:lnTo>
                <a:cubicBezTo>
                  <a:pt x="2021" y="7288"/>
                  <a:pt x="3652" y="5656"/>
                  <a:pt x="3652" y="3644"/>
                </a:cubicBezTo>
                <a:cubicBezTo>
                  <a:pt x="3652" y="1633"/>
                  <a:pt x="2020" y="1"/>
                  <a:pt x="9" y="1"/>
                </a:cubicBez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611746" y="1086396"/>
            <a:ext cx="23642" cy="74320"/>
          </a:xfrm>
          <a:custGeom>
            <a:avLst/>
            <a:gdLst/>
            <a:ahLst/>
            <a:cxnLst/>
            <a:rect l="l" t="t" r="r" b="b"/>
            <a:pathLst>
              <a:path w="404" h="1270" extrusionOk="0">
                <a:moveTo>
                  <a:pt x="0" y="1"/>
                </a:moveTo>
                <a:lnTo>
                  <a:pt x="0" y="1270"/>
                </a:lnTo>
                <a:lnTo>
                  <a:pt x="404" y="1270"/>
                </a:lnTo>
                <a:lnTo>
                  <a:pt x="0" y="1"/>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588924" y="1086396"/>
            <a:ext cx="22881" cy="74320"/>
          </a:xfrm>
          <a:custGeom>
            <a:avLst/>
            <a:gdLst/>
            <a:ahLst/>
            <a:cxnLst/>
            <a:rect l="l" t="t" r="r" b="b"/>
            <a:pathLst>
              <a:path w="391" h="1270" extrusionOk="0">
                <a:moveTo>
                  <a:pt x="390" y="1"/>
                </a:moveTo>
                <a:lnTo>
                  <a:pt x="1" y="1270"/>
                </a:lnTo>
                <a:lnTo>
                  <a:pt x="390" y="1270"/>
                </a:lnTo>
                <a:lnTo>
                  <a:pt x="3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1611746" y="1645378"/>
            <a:ext cx="23642" cy="74320"/>
          </a:xfrm>
          <a:custGeom>
            <a:avLst/>
            <a:gdLst/>
            <a:ahLst/>
            <a:cxnLst/>
            <a:rect l="l" t="t" r="r" b="b"/>
            <a:pathLst>
              <a:path w="404" h="1270" extrusionOk="0">
                <a:moveTo>
                  <a:pt x="0" y="0"/>
                </a:moveTo>
                <a:lnTo>
                  <a:pt x="0" y="1223"/>
                </a:lnTo>
                <a:lnTo>
                  <a:pt x="15" y="1269"/>
                </a:lnTo>
                <a:lnTo>
                  <a:pt x="404" y="0"/>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1767118" y="1557950"/>
            <a:ext cx="69229" cy="68761"/>
          </a:xfrm>
          <a:custGeom>
            <a:avLst/>
            <a:gdLst/>
            <a:ahLst/>
            <a:cxnLst/>
            <a:rect l="l" t="t" r="r" b="b"/>
            <a:pathLst>
              <a:path w="1183" h="1175" extrusionOk="0">
                <a:moveTo>
                  <a:pt x="561" y="0"/>
                </a:moveTo>
                <a:lnTo>
                  <a:pt x="1" y="562"/>
                </a:lnTo>
                <a:lnTo>
                  <a:pt x="1182" y="1174"/>
                </a:lnTo>
                <a:lnTo>
                  <a:pt x="561" y="0"/>
                </a:lnTo>
                <a:close/>
                <a:moveTo>
                  <a:pt x="1182" y="1174"/>
                </a:moveTo>
                <a:lnTo>
                  <a:pt x="1182" y="1174"/>
                </a:lnTo>
                <a:lnTo>
                  <a:pt x="1182" y="1174"/>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1854489" y="1379815"/>
            <a:ext cx="74320" cy="46465"/>
          </a:xfrm>
          <a:custGeom>
            <a:avLst/>
            <a:gdLst/>
            <a:ahLst/>
            <a:cxnLst/>
            <a:rect l="l" t="t" r="r" b="b"/>
            <a:pathLst>
              <a:path w="1270" h="794" extrusionOk="0">
                <a:moveTo>
                  <a:pt x="0" y="0"/>
                </a:moveTo>
                <a:lnTo>
                  <a:pt x="0" y="793"/>
                </a:lnTo>
                <a:lnTo>
                  <a:pt x="1269" y="389"/>
                </a:lnTo>
                <a:lnTo>
                  <a:pt x="0" y="0"/>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1767118" y="1178858"/>
            <a:ext cx="68644" cy="69288"/>
          </a:xfrm>
          <a:custGeom>
            <a:avLst/>
            <a:gdLst/>
            <a:ahLst/>
            <a:cxnLst/>
            <a:rect l="l" t="t" r="r" b="b"/>
            <a:pathLst>
              <a:path w="1173" h="1184" extrusionOk="0">
                <a:moveTo>
                  <a:pt x="1172" y="1"/>
                </a:moveTo>
                <a:lnTo>
                  <a:pt x="1" y="623"/>
                </a:lnTo>
                <a:lnTo>
                  <a:pt x="561" y="1183"/>
                </a:lnTo>
                <a:lnTo>
                  <a:pt x="1172" y="1"/>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611688" y="1189801"/>
            <a:ext cx="213774" cy="426552"/>
          </a:xfrm>
          <a:custGeom>
            <a:avLst/>
            <a:gdLst/>
            <a:ahLst/>
            <a:cxnLst/>
            <a:rect l="l" t="t" r="r" b="b"/>
            <a:pathLst>
              <a:path w="3653" h="7289" extrusionOk="0">
                <a:moveTo>
                  <a:pt x="0" y="1"/>
                </a:moveTo>
                <a:lnTo>
                  <a:pt x="0" y="7288"/>
                </a:lnTo>
                <a:lnTo>
                  <a:pt x="9" y="7288"/>
                </a:lnTo>
                <a:cubicBezTo>
                  <a:pt x="2021" y="7288"/>
                  <a:pt x="3652" y="5656"/>
                  <a:pt x="3652" y="3644"/>
                </a:cubicBezTo>
                <a:cubicBezTo>
                  <a:pt x="3652" y="1633"/>
                  <a:pt x="2020" y="1"/>
                  <a:pt x="9" y="1"/>
                </a:cubicBez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11746" y="1086396"/>
            <a:ext cx="23642" cy="74320"/>
          </a:xfrm>
          <a:custGeom>
            <a:avLst/>
            <a:gdLst/>
            <a:ahLst/>
            <a:cxnLst/>
            <a:rect l="l" t="t" r="r" b="b"/>
            <a:pathLst>
              <a:path w="404" h="1270" extrusionOk="0">
                <a:moveTo>
                  <a:pt x="0" y="1"/>
                </a:moveTo>
                <a:lnTo>
                  <a:pt x="0" y="1270"/>
                </a:lnTo>
                <a:lnTo>
                  <a:pt x="404" y="1270"/>
                </a:lnTo>
                <a:lnTo>
                  <a:pt x="0" y="1"/>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611746" y="1645378"/>
            <a:ext cx="23642" cy="74320"/>
          </a:xfrm>
          <a:custGeom>
            <a:avLst/>
            <a:gdLst/>
            <a:ahLst/>
            <a:cxnLst/>
            <a:rect l="l" t="t" r="r" b="b"/>
            <a:pathLst>
              <a:path w="404" h="1270" extrusionOk="0">
                <a:moveTo>
                  <a:pt x="0" y="0"/>
                </a:moveTo>
                <a:lnTo>
                  <a:pt x="0" y="1223"/>
                </a:lnTo>
                <a:lnTo>
                  <a:pt x="15" y="1269"/>
                </a:lnTo>
                <a:lnTo>
                  <a:pt x="404" y="0"/>
                </a:lnTo>
                <a:close/>
              </a:path>
            </a:pathLst>
          </a:custGeom>
          <a:solidFill>
            <a:srgbClr val="FFD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588924" y="1645378"/>
            <a:ext cx="22881" cy="71628"/>
          </a:xfrm>
          <a:custGeom>
            <a:avLst/>
            <a:gdLst/>
            <a:ahLst/>
            <a:cxnLst/>
            <a:rect l="l" t="t" r="r" b="b"/>
            <a:pathLst>
              <a:path w="391" h="1224" extrusionOk="0">
                <a:moveTo>
                  <a:pt x="1" y="0"/>
                </a:moveTo>
                <a:lnTo>
                  <a:pt x="390" y="1223"/>
                </a:lnTo>
                <a:lnTo>
                  <a:pt x="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1767118" y="1557950"/>
            <a:ext cx="69229" cy="68761"/>
          </a:xfrm>
          <a:custGeom>
            <a:avLst/>
            <a:gdLst/>
            <a:ahLst/>
            <a:cxnLst/>
            <a:rect l="l" t="t" r="r" b="b"/>
            <a:pathLst>
              <a:path w="1183" h="1175" extrusionOk="0">
                <a:moveTo>
                  <a:pt x="561" y="0"/>
                </a:moveTo>
                <a:lnTo>
                  <a:pt x="1" y="562"/>
                </a:lnTo>
                <a:lnTo>
                  <a:pt x="1182" y="1174"/>
                </a:lnTo>
                <a:lnTo>
                  <a:pt x="561" y="0"/>
                </a:lnTo>
                <a:close/>
                <a:moveTo>
                  <a:pt x="1182" y="1174"/>
                </a:moveTo>
                <a:lnTo>
                  <a:pt x="1182" y="1174"/>
                </a:lnTo>
                <a:lnTo>
                  <a:pt x="1182" y="117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1854489" y="1379815"/>
            <a:ext cx="74320" cy="46465"/>
          </a:xfrm>
          <a:custGeom>
            <a:avLst/>
            <a:gdLst/>
            <a:ahLst/>
            <a:cxnLst/>
            <a:rect l="l" t="t" r="r" b="b"/>
            <a:pathLst>
              <a:path w="1270" h="794" extrusionOk="0">
                <a:moveTo>
                  <a:pt x="0" y="0"/>
                </a:moveTo>
                <a:lnTo>
                  <a:pt x="0" y="793"/>
                </a:lnTo>
                <a:lnTo>
                  <a:pt x="1269" y="3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1767118" y="1178858"/>
            <a:ext cx="68644" cy="69288"/>
          </a:xfrm>
          <a:custGeom>
            <a:avLst/>
            <a:gdLst/>
            <a:ahLst/>
            <a:cxnLst/>
            <a:rect l="l" t="t" r="r" b="b"/>
            <a:pathLst>
              <a:path w="1173" h="1184" extrusionOk="0">
                <a:moveTo>
                  <a:pt x="1172" y="1"/>
                </a:moveTo>
                <a:lnTo>
                  <a:pt x="1" y="623"/>
                </a:lnTo>
                <a:lnTo>
                  <a:pt x="561" y="1183"/>
                </a:lnTo>
                <a:lnTo>
                  <a:pt x="1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1611688" y="1189801"/>
            <a:ext cx="213774" cy="426552"/>
          </a:xfrm>
          <a:custGeom>
            <a:avLst/>
            <a:gdLst/>
            <a:ahLst/>
            <a:cxnLst/>
            <a:rect l="l" t="t" r="r" b="b"/>
            <a:pathLst>
              <a:path w="3653" h="7289" extrusionOk="0">
                <a:moveTo>
                  <a:pt x="0" y="1"/>
                </a:moveTo>
                <a:lnTo>
                  <a:pt x="0" y="7288"/>
                </a:lnTo>
                <a:lnTo>
                  <a:pt x="9" y="7288"/>
                </a:lnTo>
                <a:cubicBezTo>
                  <a:pt x="2021" y="7288"/>
                  <a:pt x="3652" y="5656"/>
                  <a:pt x="3652" y="3644"/>
                </a:cubicBezTo>
                <a:cubicBezTo>
                  <a:pt x="3652" y="1633"/>
                  <a:pt x="2020"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1611746" y="1086396"/>
            <a:ext cx="23642" cy="74320"/>
          </a:xfrm>
          <a:custGeom>
            <a:avLst/>
            <a:gdLst/>
            <a:ahLst/>
            <a:cxnLst/>
            <a:rect l="l" t="t" r="r" b="b"/>
            <a:pathLst>
              <a:path w="404" h="1270" extrusionOk="0">
                <a:moveTo>
                  <a:pt x="0" y="1"/>
                </a:moveTo>
                <a:lnTo>
                  <a:pt x="0" y="1270"/>
                </a:lnTo>
                <a:lnTo>
                  <a:pt x="404" y="127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1611746" y="1645378"/>
            <a:ext cx="23642" cy="74320"/>
          </a:xfrm>
          <a:custGeom>
            <a:avLst/>
            <a:gdLst/>
            <a:ahLst/>
            <a:cxnLst/>
            <a:rect l="l" t="t" r="r" b="b"/>
            <a:pathLst>
              <a:path w="404" h="1270" extrusionOk="0">
                <a:moveTo>
                  <a:pt x="0" y="0"/>
                </a:moveTo>
                <a:lnTo>
                  <a:pt x="0" y="1223"/>
                </a:lnTo>
                <a:lnTo>
                  <a:pt x="15" y="1269"/>
                </a:lnTo>
                <a:lnTo>
                  <a:pt x="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213E629-8DAF-ACE5-58A3-D09A8922B842}"/>
              </a:ext>
            </a:extLst>
          </p:cNvPr>
          <p:cNvSpPr txBox="1"/>
          <p:nvPr/>
        </p:nvSpPr>
        <p:spPr>
          <a:xfrm>
            <a:off x="5981234" y="3576657"/>
            <a:ext cx="2590800" cy="738664"/>
          </a:xfrm>
          <a:prstGeom prst="rect">
            <a:avLst/>
          </a:prstGeom>
          <a:noFill/>
        </p:spPr>
        <p:txBody>
          <a:bodyPr wrap="square" rtlCol="0">
            <a:spAutoFit/>
          </a:bodyPr>
          <a:lstStyle/>
          <a:p>
            <a:pPr algn="r"/>
            <a:r>
              <a:rPr lang="en-IN" sz="1050" i="1" dirty="0">
                <a:solidFill>
                  <a:schemeClr val="bg1">
                    <a:lumMod val="50000"/>
                  </a:schemeClr>
                </a:solidFill>
              </a:rPr>
              <a:t>Presented by –</a:t>
            </a:r>
          </a:p>
          <a:p>
            <a:pPr algn="r"/>
            <a:endParaRPr lang="en-IN" sz="1050" i="1" dirty="0">
              <a:solidFill>
                <a:schemeClr val="bg1">
                  <a:lumMod val="50000"/>
                </a:schemeClr>
              </a:solidFill>
            </a:endParaRPr>
          </a:p>
          <a:p>
            <a:pPr algn="r"/>
            <a:r>
              <a:rPr lang="en-IN" sz="1050" i="1" dirty="0">
                <a:solidFill>
                  <a:schemeClr val="bg1">
                    <a:lumMod val="50000"/>
                  </a:schemeClr>
                </a:solidFill>
              </a:rPr>
              <a:t>Himanshu Malik</a:t>
            </a:r>
          </a:p>
          <a:p>
            <a:pPr algn="r"/>
            <a:r>
              <a:rPr lang="en-IN" sz="1050" i="1" dirty="0">
                <a:solidFill>
                  <a:schemeClr val="bg1">
                    <a:lumMod val="50000"/>
                  </a:schemeClr>
                </a:solidFill>
              </a:rPr>
              <a:t>Shivam Bhat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3E92BA-33A5-F5CD-74F7-0FB045C76A00}"/>
              </a:ext>
            </a:extLst>
          </p:cNvPr>
          <p:cNvSpPr>
            <a:spLocks noGrp="1"/>
          </p:cNvSpPr>
          <p:nvPr>
            <p:ph type="body" idx="1"/>
          </p:nvPr>
        </p:nvSpPr>
        <p:spPr/>
        <p:txBody>
          <a:bodyPr/>
          <a:lstStyle/>
          <a:p>
            <a:pPr marL="114300" indent="0">
              <a:buNone/>
            </a:pPr>
            <a:r>
              <a:rPr lang="en-IN" sz="4000" dirty="0"/>
              <a:t>APPENIDX</a:t>
            </a:r>
          </a:p>
          <a:p>
            <a:pPr marL="114300" indent="0">
              <a:buNone/>
            </a:pPr>
            <a:r>
              <a:rPr lang="en-IN" sz="1400" i="1" dirty="0"/>
              <a:t>Implementation Details</a:t>
            </a:r>
            <a:endParaRPr lang="en-IN" sz="1200" i="1" dirty="0"/>
          </a:p>
        </p:txBody>
      </p:sp>
      <p:pic>
        <p:nvPicPr>
          <p:cNvPr id="5" name="Graphic 4">
            <a:extLst>
              <a:ext uri="{FF2B5EF4-FFF2-40B4-BE49-F238E27FC236}">
                <a16:creationId xmlns:a16="http://schemas.microsoft.com/office/drawing/2014/main" id="{63B69B80-8FCA-CA9A-6971-73F7A5E5CE59}"/>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3901440" y="83820"/>
            <a:ext cx="4765325" cy="4853467"/>
          </a:xfrm>
          <a:prstGeom prst="rect">
            <a:avLst/>
          </a:prstGeom>
        </p:spPr>
      </p:pic>
    </p:spTree>
    <p:extLst>
      <p:ext uri="{BB962C8B-B14F-4D97-AF65-F5344CB8AC3E}">
        <p14:creationId xmlns:p14="http://schemas.microsoft.com/office/powerpoint/2010/main" val="406185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8"/>
        <p:cNvGrpSpPr/>
        <p:nvPr/>
      </p:nvGrpSpPr>
      <p:grpSpPr>
        <a:xfrm>
          <a:off x="0" y="0"/>
          <a:ext cx="0" cy="0"/>
          <a:chOff x="0" y="0"/>
          <a:chExt cx="0" cy="0"/>
        </a:xfrm>
      </p:grpSpPr>
      <p:sp>
        <p:nvSpPr>
          <p:cNvPr id="3329" name="Google Shape;3329;p28"/>
          <p:cNvSpPr txBox="1"/>
          <p:nvPr/>
        </p:nvSpPr>
        <p:spPr>
          <a:xfrm>
            <a:off x="311700" y="221728"/>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latin typeface="Fira Sans"/>
                <a:ea typeface="Fira Sans"/>
                <a:cs typeface="Fira Sans"/>
                <a:sym typeface="Fira Sans"/>
              </a:rPr>
              <a:t>Inputting Data</a:t>
            </a:r>
            <a:endParaRPr sz="2800" b="1" dirty="0">
              <a:solidFill>
                <a:srgbClr val="000000"/>
              </a:solidFill>
              <a:latin typeface="Fira Sans"/>
              <a:ea typeface="Fira Sans"/>
              <a:cs typeface="Fira Sans"/>
              <a:sym typeface="Fira Sans"/>
            </a:endParaRPr>
          </a:p>
        </p:txBody>
      </p:sp>
      <p:sp>
        <p:nvSpPr>
          <p:cNvPr id="5" name="TextBox 4">
            <a:extLst>
              <a:ext uri="{FF2B5EF4-FFF2-40B4-BE49-F238E27FC236}">
                <a16:creationId xmlns:a16="http://schemas.microsoft.com/office/drawing/2014/main" id="{D106A17A-7B1F-B071-A5FD-56D7B98437C3}"/>
              </a:ext>
            </a:extLst>
          </p:cNvPr>
          <p:cNvSpPr txBox="1"/>
          <p:nvPr/>
        </p:nvSpPr>
        <p:spPr>
          <a:xfrm>
            <a:off x="407195" y="928688"/>
            <a:ext cx="3722845" cy="1569660"/>
          </a:xfrm>
          <a:prstGeom prst="rect">
            <a:avLst/>
          </a:prstGeom>
          <a:noFill/>
        </p:spPr>
        <p:txBody>
          <a:bodyPr wrap="square" rtlCol="0">
            <a:spAutoFit/>
          </a:bodyPr>
          <a:lstStyle/>
          <a:p>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The first step is to enter the data, this means to provide the model the Cost Matrix. We are using the Google Distanc</a:t>
            </a:r>
            <a:r>
              <a:rPr lang="en-US" sz="1200" dirty="0">
                <a:solidFill>
                  <a:srgbClr val="292929"/>
                </a:solidFill>
                <a:latin typeface="Roboto" panose="02000000000000000000" pitchFamily="2" charset="0"/>
                <a:ea typeface="Roboto" panose="02000000000000000000" pitchFamily="2" charset="0"/>
                <a:cs typeface="Roboto" panose="02000000000000000000" pitchFamily="2" charset="0"/>
              </a:rPr>
              <a:t>e Matrix API to produce the Cost Matrix. </a:t>
            </a:r>
          </a:p>
          <a:p>
            <a:endPar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202124"/>
                </a:solidFill>
                <a:latin typeface="Roboto" panose="02000000000000000000" pitchFamily="2" charset="0"/>
                <a:ea typeface="Roboto" panose="02000000000000000000" pitchFamily="2" charset="0"/>
                <a:cs typeface="Roboto" panose="02000000000000000000" pitchFamily="2" charset="0"/>
              </a:rPr>
              <a:t>Here, the variable </a:t>
            </a:r>
            <a:r>
              <a:rPr lang="en-US" sz="1200" dirty="0" err="1">
                <a:solidFill>
                  <a:srgbClr val="202124"/>
                </a:solidFill>
                <a:latin typeface="Roboto" panose="02000000000000000000" pitchFamily="2" charset="0"/>
                <a:ea typeface="Roboto" panose="02000000000000000000" pitchFamily="2" charset="0"/>
                <a:cs typeface="Roboto" panose="02000000000000000000" pitchFamily="2" charset="0"/>
              </a:rPr>
              <a:t>distance_matrix</a:t>
            </a:r>
            <a:r>
              <a:rPr lang="en-US" sz="1200" dirty="0">
                <a:solidFill>
                  <a:srgbClr val="202124"/>
                </a:solidFill>
                <a:latin typeface="Roboto" panose="02000000000000000000" pitchFamily="2" charset="0"/>
                <a:ea typeface="Roboto" panose="02000000000000000000" pitchFamily="2" charset="0"/>
                <a:cs typeface="Roboto" panose="02000000000000000000" pitchFamily="2" charset="0"/>
              </a:rPr>
              <a:t> contains the </a:t>
            </a:r>
          </a:p>
          <a:p>
            <a:r>
              <a:rPr lang="en-US" sz="1200" dirty="0">
                <a:solidFill>
                  <a:srgbClr val="202124"/>
                </a:solidFill>
                <a:latin typeface="Roboto" panose="02000000000000000000" pitchFamily="2" charset="0"/>
                <a:ea typeface="Roboto" panose="02000000000000000000" pitchFamily="2" charset="0"/>
                <a:cs typeface="Roboto" panose="02000000000000000000" pitchFamily="2" charset="0"/>
              </a:rPr>
              <a:t>Cost matrix and we will be able to call this element</a:t>
            </a:r>
          </a:p>
          <a:p>
            <a:r>
              <a:rPr lang="en-US" sz="1200" dirty="0">
                <a:solidFill>
                  <a:srgbClr val="202124"/>
                </a:solidFill>
                <a:latin typeface="Roboto" panose="02000000000000000000" pitchFamily="2" charset="0"/>
                <a:ea typeface="Roboto" panose="02000000000000000000" pitchFamily="2" charset="0"/>
                <a:cs typeface="Roboto" panose="02000000000000000000" pitchFamily="2" charset="0"/>
              </a:rPr>
              <a:t>when defining constraints </a:t>
            </a:r>
            <a:endParaRPr lang="en-IN" sz="12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50EAB20E-0033-7378-1FAE-900D13F2F08B}"/>
              </a:ext>
            </a:extLst>
          </p:cNvPr>
          <p:cNvPicPr>
            <a:picLocks noChangeAspect="1"/>
          </p:cNvPicPr>
          <p:nvPr/>
        </p:nvPicPr>
        <p:blipFill>
          <a:blip r:embed="rId3"/>
          <a:stretch>
            <a:fillRect/>
          </a:stretch>
        </p:blipFill>
        <p:spPr>
          <a:xfrm>
            <a:off x="4831080" y="916138"/>
            <a:ext cx="3962495" cy="3244381"/>
          </a:xfrm>
          <a:prstGeom prst="rect">
            <a:avLst/>
          </a:prstGeom>
        </p:spPr>
      </p:pic>
      <p:pic>
        <p:nvPicPr>
          <p:cNvPr id="3" name="Picture 2">
            <a:extLst>
              <a:ext uri="{FF2B5EF4-FFF2-40B4-BE49-F238E27FC236}">
                <a16:creationId xmlns:a16="http://schemas.microsoft.com/office/drawing/2014/main" id="{A058CA5B-D907-D3C0-E8B4-9AF1F7251F5D}"/>
              </a:ext>
            </a:extLst>
          </p:cNvPr>
          <p:cNvPicPr>
            <a:picLocks noChangeAspect="1"/>
          </p:cNvPicPr>
          <p:nvPr/>
        </p:nvPicPr>
        <p:blipFill>
          <a:blip r:embed="rId4"/>
          <a:stretch>
            <a:fillRect/>
          </a:stretch>
        </p:blipFill>
        <p:spPr>
          <a:xfrm>
            <a:off x="196239" y="2498348"/>
            <a:ext cx="4572000" cy="2505517"/>
          </a:xfrm>
          <a:prstGeom prst="rect">
            <a:avLst/>
          </a:prstGeom>
        </p:spPr>
      </p:pic>
      <p:sp>
        <p:nvSpPr>
          <p:cNvPr id="2" name="TextBox 1">
            <a:extLst>
              <a:ext uri="{FF2B5EF4-FFF2-40B4-BE49-F238E27FC236}">
                <a16:creationId xmlns:a16="http://schemas.microsoft.com/office/drawing/2014/main" id="{C7B4A581-5403-50CB-ACFB-2D75B6D2B337}"/>
              </a:ext>
            </a:extLst>
          </p:cNvPr>
          <p:cNvSpPr txBox="1"/>
          <p:nvPr/>
        </p:nvSpPr>
        <p:spPr>
          <a:xfrm>
            <a:off x="4832337" y="4282229"/>
            <a:ext cx="3999963" cy="230832"/>
          </a:xfrm>
          <a:prstGeom prst="rect">
            <a:avLst/>
          </a:prstGeom>
          <a:noFill/>
        </p:spPr>
        <p:txBody>
          <a:bodyPr wrap="square" rtlCol="0">
            <a:spAutoFit/>
          </a:bodyPr>
          <a:lstStyle/>
          <a:p>
            <a:r>
              <a:rPr lang="en-IN" sz="900" b="0" i="1" dirty="0">
                <a:solidFill>
                  <a:schemeClr val="bg1">
                    <a:lumMod val="50000"/>
                  </a:schemeClr>
                </a:solidFill>
                <a:effectLst/>
                <a:latin typeface="sohne"/>
              </a:rPr>
              <a:t>credit: </a:t>
            </a:r>
            <a:r>
              <a:rPr lang="en-IN" sz="900" b="0" i="1" u="sng" dirty="0">
                <a:solidFill>
                  <a:schemeClr val="bg1">
                    <a:lumMod val="50000"/>
                  </a:schemeClr>
                </a:solidFill>
                <a:effectLst/>
                <a:latin typeface="sohne"/>
              </a:rPr>
              <a:t>https://developers.google.com/optimization/routing/vrp#entire_program1</a:t>
            </a:r>
            <a:endParaRPr lang="en-IN" sz="900" i="1" dirty="0">
              <a:solidFill>
                <a:schemeClr val="bg1">
                  <a:lumMod val="50000"/>
                </a:schemeClr>
              </a:solidFill>
            </a:endParaRPr>
          </a:p>
        </p:txBody>
      </p:sp>
    </p:spTree>
    <p:extLst>
      <p:ext uri="{BB962C8B-B14F-4D97-AF65-F5344CB8AC3E}">
        <p14:creationId xmlns:p14="http://schemas.microsoft.com/office/powerpoint/2010/main" val="15152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8"/>
        <p:cNvGrpSpPr/>
        <p:nvPr/>
      </p:nvGrpSpPr>
      <p:grpSpPr>
        <a:xfrm>
          <a:off x="0" y="0"/>
          <a:ext cx="0" cy="0"/>
          <a:chOff x="0" y="0"/>
          <a:chExt cx="0" cy="0"/>
        </a:xfrm>
      </p:grpSpPr>
      <p:sp>
        <p:nvSpPr>
          <p:cNvPr id="3329" name="Google Shape;3329;p28"/>
          <p:cNvSpPr txBox="1"/>
          <p:nvPr/>
        </p:nvSpPr>
        <p:spPr>
          <a:xfrm>
            <a:off x="311700" y="221728"/>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latin typeface="Fira Sans"/>
                <a:ea typeface="Fira Sans"/>
                <a:cs typeface="Fira Sans"/>
                <a:sym typeface="Fira Sans"/>
              </a:rPr>
              <a:t>Model Formulation</a:t>
            </a:r>
            <a:endParaRPr sz="2800" b="1" dirty="0">
              <a:solidFill>
                <a:srgbClr val="000000"/>
              </a:solidFill>
              <a:latin typeface="Fira Sans"/>
              <a:ea typeface="Fira Sans"/>
              <a:cs typeface="Fira Sans"/>
              <a:sym typeface="Fira Sans"/>
            </a:endParaRPr>
          </a:p>
        </p:txBody>
      </p:sp>
      <p:grpSp>
        <p:nvGrpSpPr>
          <p:cNvPr id="3330" name="Google Shape;3330;p28"/>
          <p:cNvGrpSpPr/>
          <p:nvPr/>
        </p:nvGrpSpPr>
        <p:grpSpPr>
          <a:xfrm>
            <a:off x="821531" y="3936087"/>
            <a:ext cx="3497952" cy="1088211"/>
            <a:chOff x="2307225" y="2143239"/>
            <a:chExt cx="4091089" cy="1736136"/>
          </a:xfrm>
        </p:grpSpPr>
        <p:sp>
          <p:nvSpPr>
            <p:cNvPr id="3331" name="Google Shape;3331;p28"/>
            <p:cNvSpPr/>
            <p:nvPr/>
          </p:nvSpPr>
          <p:spPr>
            <a:xfrm>
              <a:off x="4797540" y="2557204"/>
              <a:ext cx="1215509" cy="1309810"/>
            </a:xfrm>
            <a:custGeom>
              <a:avLst/>
              <a:gdLst/>
              <a:ahLst/>
              <a:cxnLst/>
              <a:rect l="l" t="t" r="r" b="b"/>
              <a:pathLst>
                <a:path w="13083" h="14098" extrusionOk="0">
                  <a:moveTo>
                    <a:pt x="1880" y="57"/>
                  </a:moveTo>
                  <a:lnTo>
                    <a:pt x="1880" y="2385"/>
                  </a:lnTo>
                  <a:lnTo>
                    <a:pt x="2277" y="2385"/>
                  </a:lnTo>
                  <a:lnTo>
                    <a:pt x="2277" y="3922"/>
                  </a:lnTo>
                  <a:lnTo>
                    <a:pt x="3051" y="3922"/>
                  </a:lnTo>
                  <a:lnTo>
                    <a:pt x="3051" y="6408"/>
                  </a:lnTo>
                  <a:lnTo>
                    <a:pt x="3508" y="6408"/>
                  </a:lnTo>
                  <a:lnTo>
                    <a:pt x="3508" y="8459"/>
                  </a:lnTo>
                  <a:lnTo>
                    <a:pt x="3822" y="8459"/>
                  </a:lnTo>
                  <a:lnTo>
                    <a:pt x="3822" y="10151"/>
                  </a:lnTo>
                  <a:lnTo>
                    <a:pt x="5721" y="10151"/>
                  </a:lnTo>
                  <a:lnTo>
                    <a:pt x="5721" y="9584"/>
                  </a:lnTo>
                  <a:lnTo>
                    <a:pt x="8312" y="9584"/>
                  </a:lnTo>
                  <a:lnTo>
                    <a:pt x="8312" y="6898"/>
                  </a:lnTo>
                  <a:lnTo>
                    <a:pt x="8552" y="6898"/>
                  </a:lnTo>
                  <a:lnTo>
                    <a:pt x="8552" y="5680"/>
                  </a:lnTo>
                  <a:lnTo>
                    <a:pt x="8581" y="5680"/>
                  </a:lnTo>
                  <a:lnTo>
                    <a:pt x="8581" y="6898"/>
                  </a:lnTo>
                  <a:lnTo>
                    <a:pt x="8778" y="6898"/>
                  </a:lnTo>
                  <a:lnTo>
                    <a:pt x="8778" y="6154"/>
                  </a:lnTo>
                  <a:lnTo>
                    <a:pt x="8807" y="6154"/>
                  </a:lnTo>
                  <a:lnTo>
                    <a:pt x="8807" y="6898"/>
                  </a:lnTo>
                  <a:lnTo>
                    <a:pt x="9014" y="6898"/>
                  </a:lnTo>
                  <a:lnTo>
                    <a:pt x="9014" y="6708"/>
                  </a:lnTo>
                  <a:lnTo>
                    <a:pt x="9422" y="6708"/>
                  </a:lnTo>
                  <a:lnTo>
                    <a:pt x="9422" y="6898"/>
                  </a:lnTo>
                  <a:lnTo>
                    <a:pt x="10079" y="6898"/>
                  </a:lnTo>
                  <a:lnTo>
                    <a:pt x="10079" y="9261"/>
                  </a:lnTo>
                  <a:lnTo>
                    <a:pt x="12050" y="9261"/>
                  </a:lnTo>
                  <a:lnTo>
                    <a:pt x="12050" y="11660"/>
                  </a:lnTo>
                  <a:lnTo>
                    <a:pt x="13027" y="11660"/>
                  </a:lnTo>
                  <a:lnTo>
                    <a:pt x="13027" y="14018"/>
                  </a:lnTo>
                  <a:lnTo>
                    <a:pt x="4475" y="14018"/>
                  </a:lnTo>
                  <a:lnTo>
                    <a:pt x="4475" y="14039"/>
                  </a:lnTo>
                  <a:lnTo>
                    <a:pt x="60" y="14039"/>
                  </a:lnTo>
                  <a:lnTo>
                    <a:pt x="60" y="9441"/>
                  </a:lnTo>
                  <a:lnTo>
                    <a:pt x="527" y="9441"/>
                  </a:lnTo>
                  <a:lnTo>
                    <a:pt x="527" y="7385"/>
                  </a:lnTo>
                  <a:lnTo>
                    <a:pt x="973" y="7385"/>
                  </a:lnTo>
                  <a:lnTo>
                    <a:pt x="973" y="5181"/>
                  </a:lnTo>
                  <a:lnTo>
                    <a:pt x="1362" y="5181"/>
                  </a:lnTo>
                  <a:lnTo>
                    <a:pt x="1362" y="2385"/>
                  </a:lnTo>
                  <a:lnTo>
                    <a:pt x="1624" y="2385"/>
                  </a:lnTo>
                  <a:lnTo>
                    <a:pt x="1624" y="57"/>
                  </a:lnTo>
                  <a:close/>
                  <a:moveTo>
                    <a:pt x="1564" y="1"/>
                  </a:moveTo>
                  <a:lnTo>
                    <a:pt x="1564" y="2329"/>
                  </a:lnTo>
                  <a:lnTo>
                    <a:pt x="1302" y="2329"/>
                  </a:lnTo>
                  <a:lnTo>
                    <a:pt x="1302" y="5125"/>
                  </a:lnTo>
                  <a:lnTo>
                    <a:pt x="913" y="5125"/>
                  </a:lnTo>
                  <a:lnTo>
                    <a:pt x="913" y="7329"/>
                  </a:lnTo>
                  <a:lnTo>
                    <a:pt x="467" y="7329"/>
                  </a:lnTo>
                  <a:lnTo>
                    <a:pt x="467" y="9384"/>
                  </a:lnTo>
                  <a:lnTo>
                    <a:pt x="0" y="9384"/>
                  </a:lnTo>
                  <a:lnTo>
                    <a:pt x="0" y="14097"/>
                  </a:lnTo>
                  <a:lnTo>
                    <a:pt x="4530" y="14097"/>
                  </a:lnTo>
                  <a:lnTo>
                    <a:pt x="4530" y="14077"/>
                  </a:lnTo>
                  <a:lnTo>
                    <a:pt x="13083" y="14077"/>
                  </a:lnTo>
                  <a:lnTo>
                    <a:pt x="13083" y="11601"/>
                  </a:lnTo>
                  <a:lnTo>
                    <a:pt x="12106" y="11601"/>
                  </a:lnTo>
                  <a:lnTo>
                    <a:pt x="12106" y="9201"/>
                  </a:lnTo>
                  <a:lnTo>
                    <a:pt x="10133" y="9201"/>
                  </a:lnTo>
                  <a:lnTo>
                    <a:pt x="10133" y="6838"/>
                  </a:lnTo>
                  <a:lnTo>
                    <a:pt x="9477" y="6838"/>
                  </a:lnTo>
                  <a:lnTo>
                    <a:pt x="9477" y="6647"/>
                  </a:lnTo>
                  <a:lnTo>
                    <a:pt x="8951" y="6647"/>
                  </a:lnTo>
                  <a:lnTo>
                    <a:pt x="8951" y="6838"/>
                  </a:lnTo>
                  <a:lnTo>
                    <a:pt x="8862" y="6838"/>
                  </a:lnTo>
                  <a:lnTo>
                    <a:pt x="8862" y="6095"/>
                  </a:lnTo>
                  <a:lnTo>
                    <a:pt x="8718" y="6095"/>
                  </a:lnTo>
                  <a:lnTo>
                    <a:pt x="8718" y="6838"/>
                  </a:lnTo>
                  <a:lnTo>
                    <a:pt x="8637" y="6838"/>
                  </a:lnTo>
                  <a:lnTo>
                    <a:pt x="8637" y="5620"/>
                  </a:lnTo>
                  <a:lnTo>
                    <a:pt x="8493" y="5620"/>
                  </a:lnTo>
                  <a:lnTo>
                    <a:pt x="8493" y="6838"/>
                  </a:lnTo>
                  <a:lnTo>
                    <a:pt x="8252" y="6838"/>
                  </a:lnTo>
                  <a:lnTo>
                    <a:pt x="8252" y="9524"/>
                  </a:lnTo>
                  <a:lnTo>
                    <a:pt x="5660" y="9524"/>
                  </a:lnTo>
                  <a:lnTo>
                    <a:pt x="5660" y="10090"/>
                  </a:lnTo>
                  <a:lnTo>
                    <a:pt x="3879" y="10090"/>
                  </a:lnTo>
                  <a:lnTo>
                    <a:pt x="3879" y="8401"/>
                  </a:lnTo>
                  <a:lnTo>
                    <a:pt x="3566" y="8401"/>
                  </a:lnTo>
                  <a:lnTo>
                    <a:pt x="3566" y="6350"/>
                  </a:lnTo>
                  <a:lnTo>
                    <a:pt x="3109" y="6350"/>
                  </a:lnTo>
                  <a:lnTo>
                    <a:pt x="3109" y="3864"/>
                  </a:lnTo>
                  <a:lnTo>
                    <a:pt x="2334" y="3864"/>
                  </a:lnTo>
                  <a:lnTo>
                    <a:pt x="2334" y="2329"/>
                  </a:lnTo>
                  <a:lnTo>
                    <a:pt x="1937" y="2329"/>
                  </a:lnTo>
                  <a:lnTo>
                    <a:pt x="19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8"/>
            <p:cNvSpPr/>
            <p:nvPr/>
          </p:nvSpPr>
          <p:spPr>
            <a:xfrm>
              <a:off x="2692330" y="2870582"/>
              <a:ext cx="2068214" cy="997641"/>
            </a:xfrm>
            <a:custGeom>
              <a:avLst/>
              <a:gdLst/>
              <a:ahLst/>
              <a:cxnLst/>
              <a:rect l="l" t="t" r="r" b="b"/>
              <a:pathLst>
                <a:path w="22261" h="10738" extrusionOk="0">
                  <a:moveTo>
                    <a:pt x="15479" y="6016"/>
                  </a:moveTo>
                  <a:cubicBezTo>
                    <a:pt x="15667" y="6016"/>
                    <a:pt x="15819" y="6156"/>
                    <a:pt x="15819" y="6329"/>
                  </a:cubicBezTo>
                  <a:lnTo>
                    <a:pt x="15819" y="8846"/>
                  </a:lnTo>
                  <a:lnTo>
                    <a:pt x="15157" y="8846"/>
                  </a:lnTo>
                  <a:lnTo>
                    <a:pt x="15157" y="7622"/>
                  </a:lnTo>
                  <a:lnTo>
                    <a:pt x="15141" y="7622"/>
                  </a:lnTo>
                  <a:lnTo>
                    <a:pt x="15141" y="6329"/>
                  </a:lnTo>
                  <a:cubicBezTo>
                    <a:pt x="15141" y="6156"/>
                    <a:pt x="15293" y="6016"/>
                    <a:pt x="15479" y="6016"/>
                  </a:cubicBezTo>
                  <a:close/>
                  <a:moveTo>
                    <a:pt x="15478" y="5956"/>
                  </a:moveTo>
                  <a:cubicBezTo>
                    <a:pt x="15259" y="5956"/>
                    <a:pt x="15082" y="6123"/>
                    <a:pt x="15082" y="6329"/>
                  </a:cubicBezTo>
                  <a:lnTo>
                    <a:pt x="15082" y="7680"/>
                  </a:lnTo>
                  <a:lnTo>
                    <a:pt x="15099" y="7680"/>
                  </a:lnTo>
                  <a:lnTo>
                    <a:pt x="15099" y="8904"/>
                  </a:lnTo>
                  <a:lnTo>
                    <a:pt x="15875" y="8904"/>
                  </a:lnTo>
                  <a:lnTo>
                    <a:pt x="15875" y="6329"/>
                  </a:lnTo>
                  <a:cubicBezTo>
                    <a:pt x="15875" y="6124"/>
                    <a:pt x="15697" y="5956"/>
                    <a:pt x="15478" y="5956"/>
                  </a:cubicBezTo>
                  <a:close/>
                  <a:moveTo>
                    <a:pt x="4995" y="59"/>
                  </a:moveTo>
                  <a:lnTo>
                    <a:pt x="4995" y="1674"/>
                  </a:lnTo>
                  <a:lnTo>
                    <a:pt x="5237" y="1674"/>
                  </a:lnTo>
                  <a:lnTo>
                    <a:pt x="5237" y="688"/>
                  </a:lnTo>
                  <a:lnTo>
                    <a:pt x="5294" y="688"/>
                  </a:lnTo>
                  <a:lnTo>
                    <a:pt x="5294" y="1674"/>
                  </a:lnTo>
                  <a:lnTo>
                    <a:pt x="5549" y="1674"/>
                  </a:lnTo>
                  <a:lnTo>
                    <a:pt x="5549" y="1420"/>
                  </a:lnTo>
                  <a:lnTo>
                    <a:pt x="6111" y="1420"/>
                  </a:lnTo>
                  <a:lnTo>
                    <a:pt x="6111" y="1674"/>
                  </a:lnTo>
                  <a:lnTo>
                    <a:pt x="6982" y="1674"/>
                  </a:lnTo>
                  <a:lnTo>
                    <a:pt x="6982" y="5029"/>
                  </a:lnTo>
                  <a:lnTo>
                    <a:pt x="11067" y="5029"/>
                  </a:lnTo>
                  <a:lnTo>
                    <a:pt x="11067" y="7680"/>
                  </a:lnTo>
                  <a:lnTo>
                    <a:pt x="13484" y="7680"/>
                  </a:lnTo>
                  <a:lnTo>
                    <a:pt x="13484" y="7450"/>
                  </a:lnTo>
                  <a:lnTo>
                    <a:pt x="13540" y="7450"/>
                  </a:lnTo>
                  <a:lnTo>
                    <a:pt x="14174" y="4458"/>
                  </a:lnTo>
                  <a:lnTo>
                    <a:pt x="14494" y="4458"/>
                  </a:lnTo>
                  <a:lnTo>
                    <a:pt x="14838" y="2832"/>
                  </a:lnTo>
                  <a:lnTo>
                    <a:pt x="16119" y="2832"/>
                  </a:lnTo>
                  <a:lnTo>
                    <a:pt x="16464" y="4458"/>
                  </a:lnTo>
                  <a:lnTo>
                    <a:pt x="16784" y="4458"/>
                  </a:lnTo>
                  <a:lnTo>
                    <a:pt x="17417" y="7450"/>
                  </a:lnTo>
                  <a:lnTo>
                    <a:pt x="17473" y="7450"/>
                  </a:lnTo>
                  <a:lnTo>
                    <a:pt x="17473" y="7584"/>
                  </a:lnTo>
                  <a:lnTo>
                    <a:pt x="20459" y="7584"/>
                  </a:lnTo>
                  <a:lnTo>
                    <a:pt x="20459" y="5328"/>
                  </a:lnTo>
                  <a:lnTo>
                    <a:pt x="21567" y="4379"/>
                  </a:lnTo>
                  <a:lnTo>
                    <a:pt x="21567" y="3611"/>
                  </a:lnTo>
                  <a:lnTo>
                    <a:pt x="21611" y="3611"/>
                  </a:lnTo>
                  <a:lnTo>
                    <a:pt x="21611" y="7584"/>
                  </a:lnTo>
                  <a:lnTo>
                    <a:pt x="22197" y="7584"/>
                  </a:lnTo>
                  <a:lnTo>
                    <a:pt x="22197" y="7991"/>
                  </a:lnTo>
                  <a:lnTo>
                    <a:pt x="21867" y="7991"/>
                  </a:lnTo>
                  <a:lnTo>
                    <a:pt x="21867" y="10643"/>
                  </a:lnTo>
                  <a:lnTo>
                    <a:pt x="21611" y="10643"/>
                  </a:lnTo>
                  <a:lnTo>
                    <a:pt x="21611" y="10664"/>
                  </a:lnTo>
                  <a:lnTo>
                    <a:pt x="20457" y="10664"/>
                  </a:lnTo>
                  <a:lnTo>
                    <a:pt x="20457" y="10643"/>
                  </a:lnTo>
                  <a:lnTo>
                    <a:pt x="17471" y="10643"/>
                  </a:lnTo>
                  <a:lnTo>
                    <a:pt x="17471" y="10664"/>
                  </a:lnTo>
                  <a:lnTo>
                    <a:pt x="15875" y="10664"/>
                  </a:lnTo>
                  <a:lnTo>
                    <a:pt x="15875" y="10643"/>
                  </a:lnTo>
                  <a:lnTo>
                    <a:pt x="15080" y="10643"/>
                  </a:lnTo>
                  <a:lnTo>
                    <a:pt x="15080" y="10664"/>
                  </a:lnTo>
                  <a:lnTo>
                    <a:pt x="13483" y="10664"/>
                  </a:lnTo>
                  <a:lnTo>
                    <a:pt x="13483" y="10643"/>
                  </a:lnTo>
                  <a:lnTo>
                    <a:pt x="8375" y="10643"/>
                  </a:lnTo>
                  <a:lnTo>
                    <a:pt x="8375" y="10664"/>
                  </a:lnTo>
                  <a:lnTo>
                    <a:pt x="7324" y="10664"/>
                  </a:lnTo>
                  <a:lnTo>
                    <a:pt x="7324" y="10643"/>
                  </a:lnTo>
                  <a:lnTo>
                    <a:pt x="6771" y="10643"/>
                  </a:lnTo>
                  <a:lnTo>
                    <a:pt x="6771" y="10664"/>
                  </a:lnTo>
                  <a:lnTo>
                    <a:pt x="5718" y="10664"/>
                  </a:lnTo>
                  <a:lnTo>
                    <a:pt x="5718" y="10643"/>
                  </a:lnTo>
                  <a:lnTo>
                    <a:pt x="4527" y="10643"/>
                  </a:lnTo>
                  <a:lnTo>
                    <a:pt x="4518" y="10664"/>
                  </a:lnTo>
                  <a:lnTo>
                    <a:pt x="3592" y="10664"/>
                  </a:lnTo>
                  <a:lnTo>
                    <a:pt x="3592" y="10678"/>
                  </a:lnTo>
                  <a:lnTo>
                    <a:pt x="1020" y="10678"/>
                  </a:lnTo>
                  <a:lnTo>
                    <a:pt x="1020" y="10643"/>
                  </a:lnTo>
                  <a:lnTo>
                    <a:pt x="57" y="10643"/>
                  </a:lnTo>
                  <a:lnTo>
                    <a:pt x="57" y="8904"/>
                  </a:lnTo>
                  <a:lnTo>
                    <a:pt x="1020" y="8904"/>
                  </a:lnTo>
                  <a:lnTo>
                    <a:pt x="1020" y="6979"/>
                  </a:lnTo>
                  <a:lnTo>
                    <a:pt x="2940" y="6979"/>
                  </a:lnTo>
                  <a:lnTo>
                    <a:pt x="2940" y="2834"/>
                  </a:lnTo>
                  <a:lnTo>
                    <a:pt x="2970" y="2834"/>
                  </a:lnTo>
                  <a:lnTo>
                    <a:pt x="2970" y="3904"/>
                  </a:lnTo>
                  <a:lnTo>
                    <a:pt x="2986" y="3911"/>
                  </a:lnTo>
                  <a:cubicBezTo>
                    <a:pt x="3666" y="4242"/>
                    <a:pt x="4197" y="4692"/>
                    <a:pt x="4566" y="5244"/>
                  </a:cubicBezTo>
                  <a:lnTo>
                    <a:pt x="4620" y="5324"/>
                  </a:lnTo>
                  <a:lnTo>
                    <a:pt x="4620" y="1674"/>
                  </a:lnTo>
                  <a:lnTo>
                    <a:pt x="4939" y="1674"/>
                  </a:lnTo>
                  <a:lnTo>
                    <a:pt x="4939" y="59"/>
                  </a:lnTo>
                  <a:close/>
                  <a:moveTo>
                    <a:pt x="4882" y="0"/>
                  </a:moveTo>
                  <a:lnTo>
                    <a:pt x="4882" y="1616"/>
                  </a:lnTo>
                  <a:lnTo>
                    <a:pt x="4564" y="1616"/>
                  </a:lnTo>
                  <a:lnTo>
                    <a:pt x="4564" y="5134"/>
                  </a:lnTo>
                  <a:cubicBezTo>
                    <a:pt x="4196" y="4612"/>
                    <a:pt x="3680" y="4186"/>
                    <a:pt x="3031" y="3868"/>
                  </a:cubicBezTo>
                  <a:lnTo>
                    <a:pt x="3031" y="2775"/>
                  </a:lnTo>
                  <a:lnTo>
                    <a:pt x="2884" y="2775"/>
                  </a:lnTo>
                  <a:lnTo>
                    <a:pt x="2884" y="6921"/>
                  </a:lnTo>
                  <a:lnTo>
                    <a:pt x="964" y="6921"/>
                  </a:lnTo>
                  <a:lnTo>
                    <a:pt x="964" y="8846"/>
                  </a:lnTo>
                  <a:lnTo>
                    <a:pt x="1" y="8846"/>
                  </a:lnTo>
                  <a:lnTo>
                    <a:pt x="1" y="10703"/>
                  </a:lnTo>
                  <a:lnTo>
                    <a:pt x="964" y="10703"/>
                  </a:lnTo>
                  <a:lnTo>
                    <a:pt x="964" y="10738"/>
                  </a:lnTo>
                  <a:lnTo>
                    <a:pt x="3653" y="10738"/>
                  </a:lnTo>
                  <a:lnTo>
                    <a:pt x="3653" y="10723"/>
                  </a:lnTo>
                  <a:lnTo>
                    <a:pt x="4559" y="10723"/>
                  </a:lnTo>
                  <a:lnTo>
                    <a:pt x="4569" y="10703"/>
                  </a:lnTo>
                  <a:lnTo>
                    <a:pt x="5664" y="10703"/>
                  </a:lnTo>
                  <a:lnTo>
                    <a:pt x="5664" y="10723"/>
                  </a:lnTo>
                  <a:lnTo>
                    <a:pt x="6834" y="10723"/>
                  </a:lnTo>
                  <a:lnTo>
                    <a:pt x="6834" y="10703"/>
                  </a:lnTo>
                  <a:lnTo>
                    <a:pt x="7268" y="10703"/>
                  </a:lnTo>
                  <a:lnTo>
                    <a:pt x="7268" y="10723"/>
                  </a:lnTo>
                  <a:lnTo>
                    <a:pt x="8438" y="10723"/>
                  </a:lnTo>
                  <a:lnTo>
                    <a:pt x="8438" y="10703"/>
                  </a:lnTo>
                  <a:lnTo>
                    <a:pt x="13430" y="10703"/>
                  </a:lnTo>
                  <a:lnTo>
                    <a:pt x="13430" y="10723"/>
                  </a:lnTo>
                  <a:lnTo>
                    <a:pt x="15145" y="10723"/>
                  </a:lnTo>
                  <a:lnTo>
                    <a:pt x="15145" y="10703"/>
                  </a:lnTo>
                  <a:lnTo>
                    <a:pt x="15821" y="10703"/>
                  </a:lnTo>
                  <a:lnTo>
                    <a:pt x="15821" y="10723"/>
                  </a:lnTo>
                  <a:lnTo>
                    <a:pt x="17535" y="10723"/>
                  </a:lnTo>
                  <a:lnTo>
                    <a:pt x="17535" y="10703"/>
                  </a:lnTo>
                  <a:lnTo>
                    <a:pt x="20404" y="10703"/>
                  </a:lnTo>
                  <a:lnTo>
                    <a:pt x="20404" y="10723"/>
                  </a:lnTo>
                  <a:lnTo>
                    <a:pt x="21674" y="10723"/>
                  </a:lnTo>
                  <a:lnTo>
                    <a:pt x="21674" y="10703"/>
                  </a:lnTo>
                  <a:lnTo>
                    <a:pt x="21930" y="10703"/>
                  </a:lnTo>
                  <a:lnTo>
                    <a:pt x="21930" y="8050"/>
                  </a:lnTo>
                  <a:lnTo>
                    <a:pt x="22260" y="8050"/>
                  </a:lnTo>
                  <a:lnTo>
                    <a:pt x="22260" y="7526"/>
                  </a:lnTo>
                  <a:lnTo>
                    <a:pt x="21674" y="7526"/>
                  </a:lnTo>
                  <a:lnTo>
                    <a:pt x="21674" y="3552"/>
                  </a:lnTo>
                  <a:lnTo>
                    <a:pt x="21513" y="3552"/>
                  </a:lnTo>
                  <a:lnTo>
                    <a:pt x="21513" y="4353"/>
                  </a:lnTo>
                  <a:lnTo>
                    <a:pt x="20404" y="5301"/>
                  </a:lnTo>
                  <a:lnTo>
                    <a:pt x="20404" y="7526"/>
                  </a:lnTo>
                  <a:lnTo>
                    <a:pt x="17535" y="7526"/>
                  </a:lnTo>
                  <a:lnTo>
                    <a:pt x="17535" y="7392"/>
                  </a:lnTo>
                  <a:lnTo>
                    <a:pt x="17470" y="7392"/>
                  </a:lnTo>
                  <a:lnTo>
                    <a:pt x="16837" y="4400"/>
                  </a:lnTo>
                  <a:lnTo>
                    <a:pt x="16516" y="4400"/>
                  </a:lnTo>
                  <a:lnTo>
                    <a:pt x="16172" y="2774"/>
                  </a:lnTo>
                  <a:lnTo>
                    <a:pt x="14794" y="2774"/>
                  </a:lnTo>
                  <a:lnTo>
                    <a:pt x="14450" y="4400"/>
                  </a:lnTo>
                  <a:lnTo>
                    <a:pt x="14131" y="4400"/>
                  </a:lnTo>
                  <a:lnTo>
                    <a:pt x="13497" y="7392"/>
                  </a:lnTo>
                  <a:lnTo>
                    <a:pt x="13431" y="7392"/>
                  </a:lnTo>
                  <a:lnTo>
                    <a:pt x="13431" y="7622"/>
                  </a:lnTo>
                  <a:lnTo>
                    <a:pt x="11131" y="7622"/>
                  </a:lnTo>
                  <a:lnTo>
                    <a:pt x="11131" y="4970"/>
                  </a:lnTo>
                  <a:lnTo>
                    <a:pt x="7046" y="4970"/>
                  </a:lnTo>
                  <a:lnTo>
                    <a:pt x="7046" y="1616"/>
                  </a:lnTo>
                  <a:lnTo>
                    <a:pt x="6176" y="1616"/>
                  </a:lnTo>
                  <a:lnTo>
                    <a:pt x="6176" y="1362"/>
                  </a:lnTo>
                  <a:lnTo>
                    <a:pt x="5496" y="1362"/>
                  </a:lnTo>
                  <a:lnTo>
                    <a:pt x="5496" y="1616"/>
                  </a:lnTo>
                  <a:lnTo>
                    <a:pt x="5357" y="1616"/>
                  </a:lnTo>
                  <a:lnTo>
                    <a:pt x="5357" y="629"/>
                  </a:lnTo>
                  <a:lnTo>
                    <a:pt x="5183" y="629"/>
                  </a:lnTo>
                  <a:lnTo>
                    <a:pt x="5183" y="1616"/>
                  </a:lnTo>
                  <a:lnTo>
                    <a:pt x="5056" y="1616"/>
                  </a:lnTo>
                  <a:lnTo>
                    <a:pt x="50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3" name="Google Shape;3333;p28"/>
            <p:cNvGrpSpPr/>
            <p:nvPr/>
          </p:nvGrpSpPr>
          <p:grpSpPr>
            <a:xfrm>
              <a:off x="2889594" y="3357685"/>
              <a:ext cx="335109" cy="510421"/>
              <a:chOff x="2607712" y="3424555"/>
              <a:chExt cx="399701" cy="608804"/>
            </a:xfrm>
          </p:grpSpPr>
          <p:sp>
            <p:nvSpPr>
              <p:cNvPr id="3334" name="Google Shape;3334;p28"/>
              <p:cNvSpPr/>
              <p:nvPr/>
            </p:nvSpPr>
            <p:spPr>
              <a:xfrm>
                <a:off x="2607712" y="3424555"/>
                <a:ext cx="399701" cy="608804"/>
              </a:xfrm>
              <a:custGeom>
                <a:avLst/>
                <a:gdLst/>
                <a:ahLst/>
                <a:cxnLst/>
                <a:rect l="l" t="t" r="r" b="b"/>
                <a:pathLst>
                  <a:path w="3607" h="5494" extrusionOk="0">
                    <a:moveTo>
                      <a:pt x="3547" y="58"/>
                    </a:moveTo>
                    <a:lnTo>
                      <a:pt x="3547" y="5434"/>
                    </a:lnTo>
                    <a:lnTo>
                      <a:pt x="59" y="5434"/>
                    </a:lnTo>
                    <a:lnTo>
                      <a:pt x="59" y="58"/>
                    </a:lnTo>
                    <a:close/>
                    <a:moveTo>
                      <a:pt x="1" y="0"/>
                    </a:moveTo>
                    <a:lnTo>
                      <a:pt x="1" y="5494"/>
                    </a:lnTo>
                    <a:lnTo>
                      <a:pt x="3607" y="5494"/>
                    </a:lnTo>
                    <a:lnTo>
                      <a:pt x="3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8"/>
              <p:cNvSpPr/>
              <p:nvPr/>
            </p:nvSpPr>
            <p:spPr>
              <a:xfrm>
                <a:off x="2644391" y="3494809"/>
                <a:ext cx="77680" cy="50752"/>
              </a:xfrm>
              <a:custGeom>
                <a:avLst/>
                <a:gdLst/>
                <a:ahLst/>
                <a:cxnLst/>
                <a:rect l="l" t="t" r="r" b="b"/>
                <a:pathLst>
                  <a:path w="701" h="458" extrusionOk="0">
                    <a:moveTo>
                      <a:pt x="643" y="58"/>
                    </a:moveTo>
                    <a:lnTo>
                      <a:pt x="643" y="399"/>
                    </a:lnTo>
                    <a:lnTo>
                      <a:pt x="60" y="399"/>
                    </a:lnTo>
                    <a:lnTo>
                      <a:pt x="60" y="58"/>
                    </a:lnTo>
                    <a:close/>
                    <a:moveTo>
                      <a:pt x="0" y="0"/>
                    </a:moveTo>
                    <a:lnTo>
                      <a:pt x="0" y="458"/>
                    </a:lnTo>
                    <a:lnTo>
                      <a:pt x="700" y="458"/>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8"/>
              <p:cNvSpPr/>
              <p:nvPr/>
            </p:nvSpPr>
            <p:spPr>
              <a:xfrm>
                <a:off x="2644391" y="3607505"/>
                <a:ext cx="77680" cy="50752"/>
              </a:xfrm>
              <a:custGeom>
                <a:avLst/>
                <a:gdLst/>
                <a:ahLst/>
                <a:cxnLst/>
                <a:rect l="l" t="t" r="r" b="b"/>
                <a:pathLst>
                  <a:path w="701" h="458" extrusionOk="0">
                    <a:moveTo>
                      <a:pt x="643" y="58"/>
                    </a:moveTo>
                    <a:lnTo>
                      <a:pt x="643" y="400"/>
                    </a:lnTo>
                    <a:lnTo>
                      <a:pt x="60" y="400"/>
                    </a:lnTo>
                    <a:lnTo>
                      <a:pt x="60" y="58"/>
                    </a:lnTo>
                    <a:close/>
                    <a:moveTo>
                      <a:pt x="0" y="0"/>
                    </a:moveTo>
                    <a:lnTo>
                      <a:pt x="0" y="458"/>
                    </a:lnTo>
                    <a:lnTo>
                      <a:pt x="700" y="458"/>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8"/>
              <p:cNvSpPr/>
              <p:nvPr/>
            </p:nvSpPr>
            <p:spPr>
              <a:xfrm>
                <a:off x="2644391" y="3719978"/>
                <a:ext cx="77680" cy="50863"/>
              </a:xfrm>
              <a:custGeom>
                <a:avLst/>
                <a:gdLst/>
                <a:ahLst/>
                <a:cxnLst/>
                <a:rect l="l" t="t" r="r" b="b"/>
                <a:pathLst>
                  <a:path w="701" h="459" extrusionOk="0">
                    <a:moveTo>
                      <a:pt x="643" y="58"/>
                    </a:moveTo>
                    <a:lnTo>
                      <a:pt x="643" y="400"/>
                    </a:lnTo>
                    <a:lnTo>
                      <a:pt x="60" y="400"/>
                    </a:lnTo>
                    <a:lnTo>
                      <a:pt x="60" y="58"/>
                    </a:lnTo>
                    <a:close/>
                    <a:moveTo>
                      <a:pt x="0" y="0"/>
                    </a:moveTo>
                    <a:lnTo>
                      <a:pt x="0" y="459"/>
                    </a:lnTo>
                    <a:lnTo>
                      <a:pt x="700" y="459"/>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8"/>
              <p:cNvSpPr/>
              <p:nvPr/>
            </p:nvSpPr>
            <p:spPr>
              <a:xfrm>
                <a:off x="2644391" y="3832674"/>
                <a:ext cx="77680" cy="50752"/>
              </a:xfrm>
              <a:custGeom>
                <a:avLst/>
                <a:gdLst/>
                <a:ahLst/>
                <a:cxnLst/>
                <a:rect l="l" t="t" r="r" b="b"/>
                <a:pathLst>
                  <a:path w="701" h="458" extrusionOk="0">
                    <a:moveTo>
                      <a:pt x="643" y="58"/>
                    </a:moveTo>
                    <a:lnTo>
                      <a:pt x="643" y="400"/>
                    </a:lnTo>
                    <a:lnTo>
                      <a:pt x="60" y="400"/>
                    </a:lnTo>
                    <a:lnTo>
                      <a:pt x="60" y="58"/>
                    </a:lnTo>
                    <a:close/>
                    <a:moveTo>
                      <a:pt x="0" y="1"/>
                    </a:moveTo>
                    <a:lnTo>
                      <a:pt x="0" y="458"/>
                    </a:lnTo>
                    <a:lnTo>
                      <a:pt x="700" y="458"/>
                    </a:lnTo>
                    <a:lnTo>
                      <a:pt x="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8"/>
              <p:cNvSpPr/>
              <p:nvPr/>
            </p:nvSpPr>
            <p:spPr>
              <a:xfrm>
                <a:off x="2745342" y="3719978"/>
                <a:ext cx="215752" cy="50863"/>
              </a:xfrm>
              <a:custGeom>
                <a:avLst/>
                <a:gdLst/>
                <a:ahLst/>
                <a:cxnLst/>
                <a:rect l="l" t="t" r="r" b="b"/>
                <a:pathLst>
                  <a:path w="1947" h="459" extrusionOk="0">
                    <a:moveTo>
                      <a:pt x="1887" y="58"/>
                    </a:moveTo>
                    <a:lnTo>
                      <a:pt x="1887" y="400"/>
                    </a:lnTo>
                    <a:lnTo>
                      <a:pt x="59" y="400"/>
                    </a:lnTo>
                    <a:lnTo>
                      <a:pt x="59" y="58"/>
                    </a:lnTo>
                    <a:close/>
                    <a:moveTo>
                      <a:pt x="1" y="0"/>
                    </a:moveTo>
                    <a:lnTo>
                      <a:pt x="1" y="459"/>
                    </a:lnTo>
                    <a:lnTo>
                      <a:pt x="1946" y="459"/>
                    </a:lnTo>
                    <a:lnTo>
                      <a:pt x="19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8"/>
              <p:cNvSpPr/>
              <p:nvPr/>
            </p:nvSpPr>
            <p:spPr>
              <a:xfrm>
                <a:off x="2745342" y="3832674"/>
                <a:ext cx="215752" cy="50752"/>
              </a:xfrm>
              <a:custGeom>
                <a:avLst/>
                <a:gdLst/>
                <a:ahLst/>
                <a:cxnLst/>
                <a:rect l="l" t="t" r="r" b="b"/>
                <a:pathLst>
                  <a:path w="1947" h="458" extrusionOk="0">
                    <a:moveTo>
                      <a:pt x="1887" y="58"/>
                    </a:moveTo>
                    <a:lnTo>
                      <a:pt x="1887" y="400"/>
                    </a:lnTo>
                    <a:lnTo>
                      <a:pt x="59" y="400"/>
                    </a:lnTo>
                    <a:lnTo>
                      <a:pt x="59" y="58"/>
                    </a:lnTo>
                    <a:close/>
                    <a:moveTo>
                      <a:pt x="1" y="1"/>
                    </a:moveTo>
                    <a:lnTo>
                      <a:pt x="1" y="458"/>
                    </a:lnTo>
                    <a:lnTo>
                      <a:pt x="1946" y="458"/>
                    </a:lnTo>
                    <a:lnTo>
                      <a:pt x="19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1" name="Google Shape;3341;p28"/>
            <p:cNvSpPr/>
            <p:nvPr/>
          </p:nvSpPr>
          <p:spPr>
            <a:xfrm>
              <a:off x="4935880" y="3317562"/>
              <a:ext cx="265530" cy="549362"/>
            </a:xfrm>
            <a:custGeom>
              <a:avLst/>
              <a:gdLst/>
              <a:ahLst/>
              <a:cxnLst/>
              <a:rect l="l" t="t" r="r" b="b"/>
              <a:pathLst>
                <a:path w="2858" h="5913" extrusionOk="0">
                  <a:moveTo>
                    <a:pt x="1867" y="61"/>
                  </a:moveTo>
                  <a:lnTo>
                    <a:pt x="2105" y="1267"/>
                  </a:lnTo>
                  <a:lnTo>
                    <a:pt x="2326" y="1267"/>
                  </a:lnTo>
                  <a:lnTo>
                    <a:pt x="2764" y="3486"/>
                  </a:lnTo>
                  <a:lnTo>
                    <a:pt x="2799" y="3486"/>
                  </a:lnTo>
                  <a:lnTo>
                    <a:pt x="2799" y="5855"/>
                  </a:lnTo>
                  <a:lnTo>
                    <a:pt x="1717" y="5855"/>
                  </a:lnTo>
                  <a:lnTo>
                    <a:pt x="1717" y="2645"/>
                  </a:lnTo>
                  <a:cubicBezTo>
                    <a:pt x="1717" y="2490"/>
                    <a:pt x="1589" y="2362"/>
                    <a:pt x="1433" y="2362"/>
                  </a:cubicBezTo>
                  <a:cubicBezTo>
                    <a:pt x="1277" y="2362"/>
                    <a:pt x="1149" y="2490"/>
                    <a:pt x="1149" y="2645"/>
                  </a:cubicBezTo>
                  <a:lnTo>
                    <a:pt x="1149" y="5855"/>
                  </a:lnTo>
                  <a:lnTo>
                    <a:pt x="62" y="5855"/>
                  </a:lnTo>
                  <a:lnTo>
                    <a:pt x="62" y="3486"/>
                  </a:lnTo>
                  <a:lnTo>
                    <a:pt x="98" y="3486"/>
                  </a:lnTo>
                  <a:lnTo>
                    <a:pt x="537" y="1267"/>
                  </a:lnTo>
                  <a:lnTo>
                    <a:pt x="758" y="1267"/>
                  </a:lnTo>
                  <a:lnTo>
                    <a:pt x="995" y="61"/>
                  </a:lnTo>
                  <a:close/>
                  <a:moveTo>
                    <a:pt x="945" y="0"/>
                  </a:moveTo>
                  <a:lnTo>
                    <a:pt x="708" y="1207"/>
                  </a:lnTo>
                  <a:lnTo>
                    <a:pt x="487" y="1207"/>
                  </a:lnTo>
                  <a:lnTo>
                    <a:pt x="48" y="3426"/>
                  </a:lnTo>
                  <a:lnTo>
                    <a:pt x="1" y="3426"/>
                  </a:lnTo>
                  <a:lnTo>
                    <a:pt x="1" y="5912"/>
                  </a:lnTo>
                  <a:lnTo>
                    <a:pt x="1204" y="5912"/>
                  </a:lnTo>
                  <a:lnTo>
                    <a:pt x="1204" y="2644"/>
                  </a:lnTo>
                  <a:cubicBezTo>
                    <a:pt x="1204" y="2520"/>
                    <a:pt x="1306" y="2419"/>
                    <a:pt x="1429" y="2419"/>
                  </a:cubicBezTo>
                  <a:cubicBezTo>
                    <a:pt x="1553" y="2419"/>
                    <a:pt x="1654" y="2520"/>
                    <a:pt x="1654" y="2644"/>
                  </a:cubicBezTo>
                  <a:lnTo>
                    <a:pt x="1654" y="5912"/>
                  </a:lnTo>
                  <a:lnTo>
                    <a:pt x="2858" y="5912"/>
                  </a:lnTo>
                  <a:lnTo>
                    <a:pt x="2858" y="3426"/>
                  </a:lnTo>
                  <a:lnTo>
                    <a:pt x="2811" y="3426"/>
                  </a:lnTo>
                  <a:lnTo>
                    <a:pt x="2374" y="1207"/>
                  </a:lnTo>
                  <a:lnTo>
                    <a:pt x="2152" y="1207"/>
                  </a:lnTo>
                  <a:lnTo>
                    <a:pt x="1914" y="0"/>
                  </a:lnTo>
                  <a:close/>
                </a:path>
              </a:pathLst>
            </a:custGeom>
            <a:solidFill>
              <a:srgbClr val="E03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8"/>
            <p:cNvSpPr/>
            <p:nvPr/>
          </p:nvSpPr>
          <p:spPr>
            <a:xfrm>
              <a:off x="4963196" y="3651287"/>
              <a:ext cx="25642" cy="25642"/>
            </a:xfrm>
            <a:custGeom>
              <a:avLst/>
              <a:gdLst/>
              <a:ahLst/>
              <a:cxnLst/>
              <a:rect l="l" t="t" r="r" b="b"/>
              <a:pathLst>
                <a:path w="276" h="276" extrusionOk="0">
                  <a:moveTo>
                    <a:pt x="1" y="1"/>
                  </a:moveTo>
                  <a:lnTo>
                    <a:pt x="1" y="276"/>
                  </a:lnTo>
                  <a:lnTo>
                    <a:pt x="276" y="276"/>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8"/>
            <p:cNvSpPr/>
            <p:nvPr/>
          </p:nvSpPr>
          <p:spPr>
            <a:xfrm>
              <a:off x="4993298" y="3580491"/>
              <a:ext cx="25642" cy="25642"/>
            </a:xfrm>
            <a:custGeom>
              <a:avLst/>
              <a:gdLst/>
              <a:ahLst/>
              <a:cxnLst/>
              <a:rect l="l" t="t" r="r" b="b"/>
              <a:pathLst>
                <a:path w="276" h="276" extrusionOk="0">
                  <a:moveTo>
                    <a:pt x="1" y="0"/>
                  </a:moveTo>
                  <a:lnTo>
                    <a:pt x="1" y="276"/>
                  </a:lnTo>
                  <a:lnTo>
                    <a:pt x="275" y="276"/>
                  </a:lnTo>
                  <a:lnTo>
                    <a:pt x="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8"/>
            <p:cNvSpPr/>
            <p:nvPr/>
          </p:nvSpPr>
          <p:spPr>
            <a:xfrm>
              <a:off x="4996550" y="3712513"/>
              <a:ext cx="25642" cy="25642"/>
            </a:xfrm>
            <a:custGeom>
              <a:avLst/>
              <a:gdLst/>
              <a:ahLst/>
              <a:cxnLst/>
              <a:rect l="l" t="t" r="r" b="b"/>
              <a:pathLst>
                <a:path w="276" h="276" extrusionOk="0">
                  <a:moveTo>
                    <a:pt x="1" y="1"/>
                  </a:moveTo>
                  <a:lnTo>
                    <a:pt x="1" y="276"/>
                  </a:lnTo>
                  <a:lnTo>
                    <a:pt x="276" y="276"/>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8"/>
            <p:cNvSpPr/>
            <p:nvPr/>
          </p:nvSpPr>
          <p:spPr>
            <a:xfrm>
              <a:off x="5161462" y="3721246"/>
              <a:ext cx="25735" cy="25550"/>
            </a:xfrm>
            <a:custGeom>
              <a:avLst/>
              <a:gdLst/>
              <a:ahLst/>
              <a:cxnLst/>
              <a:rect l="l" t="t" r="r" b="b"/>
              <a:pathLst>
                <a:path w="277" h="275" extrusionOk="0">
                  <a:moveTo>
                    <a:pt x="1" y="1"/>
                  </a:moveTo>
                  <a:lnTo>
                    <a:pt x="1" y="275"/>
                  </a:lnTo>
                  <a:lnTo>
                    <a:pt x="276" y="275"/>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8"/>
            <p:cNvSpPr/>
            <p:nvPr/>
          </p:nvSpPr>
          <p:spPr>
            <a:xfrm>
              <a:off x="5130895" y="3544071"/>
              <a:ext cx="25642" cy="25642"/>
            </a:xfrm>
            <a:custGeom>
              <a:avLst/>
              <a:gdLst/>
              <a:ahLst/>
              <a:cxnLst/>
              <a:rect l="l" t="t" r="r" b="b"/>
              <a:pathLst>
                <a:path w="276" h="276" extrusionOk="0">
                  <a:moveTo>
                    <a:pt x="0" y="0"/>
                  </a:moveTo>
                  <a:lnTo>
                    <a:pt x="0" y="276"/>
                  </a:lnTo>
                  <a:lnTo>
                    <a:pt x="276" y="276"/>
                  </a:lnTo>
                  <a:lnTo>
                    <a:pt x="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8"/>
            <p:cNvSpPr/>
            <p:nvPr/>
          </p:nvSpPr>
          <p:spPr>
            <a:xfrm>
              <a:off x="5106646" y="3474576"/>
              <a:ext cx="25642" cy="25550"/>
            </a:xfrm>
            <a:custGeom>
              <a:avLst/>
              <a:gdLst/>
              <a:ahLst/>
              <a:cxnLst/>
              <a:rect l="l" t="t" r="r" b="b"/>
              <a:pathLst>
                <a:path w="276" h="275" extrusionOk="0">
                  <a:moveTo>
                    <a:pt x="1" y="1"/>
                  </a:moveTo>
                  <a:lnTo>
                    <a:pt x="1" y="275"/>
                  </a:lnTo>
                  <a:lnTo>
                    <a:pt x="276" y="275"/>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8" name="Google Shape;3348;p28"/>
            <p:cNvGrpSpPr/>
            <p:nvPr/>
          </p:nvGrpSpPr>
          <p:grpSpPr>
            <a:xfrm>
              <a:off x="4935738" y="3317457"/>
              <a:ext cx="265523" cy="549348"/>
              <a:chOff x="5048247" y="3376574"/>
              <a:chExt cx="316702" cy="655234"/>
            </a:xfrm>
          </p:grpSpPr>
          <p:sp>
            <p:nvSpPr>
              <p:cNvPr id="3349" name="Google Shape;3349;p28"/>
              <p:cNvSpPr/>
              <p:nvPr/>
            </p:nvSpPr>
            <p:spPr>
              <a:xfrm>
                <a:off x="5048247" y="3376574"/>
                <a:ext cx="316702" cy="655234"/>
              </a:xfrm>
              <a:custGeom>
                <a:avLst/>
                <a:gdLst/>
                <a:ahLst/>
                <a:cxnLst/>
                <a:rect l="l" t="t" r="r" b="b"/>
                <a:pathLst>
                  <a:path w="2858" h="5913" extrusionOk="0">
                    <a:moveTo>
                      <a:pt x="1867" y="61"/>
                    </a:moveTo>
                    <a:lnTo>
                      <a:pt x="2105" y="1267"/>
                    </a:lnTo>
                    <a:lnTo>
                      <a:pt x="2326" y="1267"/>
                    </a:lnTo>
                    <a:lnTo>
                      <a:pt x="2764" y="3486"/>
                    </a:lnTo>
                    <a:lnTo>
                      <a:pt x="2799" y="3486"/>
                    </a:lnTo>
                    <a:lnTo>
                      <a:pt x="2799" y="5855"/>
                    </a:lnTo>
                    <a:lnTo>
                      <a:pt x="1717" y="5855"/>
                    </a:lnTo>
                    <a:lnTo>
                      <a:pt x="1717" y="2645"/>
                    </a:lnTo>
                    <a:cubicBezTo>
                      <a:pt x="1717" y="2490"/>
                      <a:pt x="1589" y="2362"/>
                      <a:pt x="1433" y="2362"/>
                    </a:cubicBezTo>
                    <a:cubicBezTo>
                      <a:pt x="1277" y="2362"/>
                      <a:pt x="1149" y="2490"/>
                      <a:pt x="1149" y="2645"/>
                    </a:cubicBezTo>
                    <a:lnTo>
                      <a:pt x="1149" y="5855"/>
                    </a:lnTo>
                    <a:lnTo>
                      <a:pt x="62" y="5855"/>
                    </a:lnTo>
                    <a:lnTo>
                      <a:pt x="62" y="3486"/>
                    </a:lnTo>
                    <a:lnTo>
                      <a:pt x="98" y="3486"/>
                    </a:lnTo>
                    <a:lnTo>
                      <a:pt x="537" y="1267"/>
                    </a:lnTo>
                    <a:lnTo>
                      <a:pt x="758" y="1267"/>
                    </a:lnTo>
                    <a:lnTo>
                      <a:pt x="995" y="61"/>
                    </a:lnTo>
                    <a:close/>
                    <a:moveTo>
                      <a:pt x="945" y="0"/>
                    </a:moveTo>
                    <a:lnTo>
                      <a:pt x="708" y="1207"/>
                    </a:lnTo>
                    <a:lnTo>
                      <a:pt x="487" y="1207"/>
                    </a:lnTo>
                    <a:lnTo>
                      <a:pt x="48" y="3426"/>
                    </a:lnTo>
                    <a:lnTo>
                      <a:pt x="1" y="3426"/>
                    </a:lnTo>
                    <a:lnTo>
                      <a:pt x="1" y="5912"/>
                    </a:lnTo>
                    <a:lnTo>
                      <a:pt x="1204" y="5912"/>
                    </a:lnTo>
                    <a:lnTo>
                      <a:pt x="1204" y="2644"/>
                    </a:lnTo>
                    <a:cubicBezTo>
                      <a:pt x="1204" y="2520"/>
                      <a:pt x="1306" y="2419"/>
                      <a:pt x="1429" y="2419"/>
                    </a:cubicBezTo>
                    <a:cubicBezTo>
                      <a:pt x="1553" y="2419"/>
                      <a:pt x="1654" y="2520"/>
                      <a:pt x="1654" y="2644"/>
                    </a:cubicBezTo>
                    <a:lnTo>
                      <a:pt x="1654" y="5912"/>
                    </a:lnTo>
                    <a:lnTo>
                      <a:pt x="2858" y="5912"/>
                    </a:lnTo>
                    <a:lnTo>
                      <a:pt x="2858" y="3426"/>
                    </a:lnTo>
                    <a:lnTo>
                      <a:pt x="2811" y="3426"/>
                    </a:lnTo>
                    <a:lnTo>
                      <a:pt x="2374" y="1207"/>
                    </a:lnTo>
                    <a:lnTo>
                      <a:pt x="2152" y="1207"/>
                    </a:lnTo>
                    <a:lnTo>
                      <a:pt x="19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8"/>
              <p:cNvSpPr/>
              <p:nvPr/>
            </p:nvSpPr>
            <p:spPr>
              <a:xfrm>
                <a:off x="5077613" y="3771284"/>
                <a:ext cx="37122" cy="37122"/>
              </a:xfrm>
              <a:custGeom>
                <a:avLst/>
                <a:gdLst/>
                <a:ahLst/>
                <a:cxnLst/>
                <a:rect l="l" t="t" r="r" b="b"/>
                <a:pathLst>
                  <a:path w="335" h="335" extrusionOk="0">
                    <a:moveTo>
                      <a:pt x="275" y="60"/>
                    </a:moveTo>
                    <a:lnTo>
                      <a:pt x="275" y="277"/>
                    </a:lnTo>
                    <a:lnTo>
                      <a:pt x="59" y="277"/>
                    </a:lnTo>
                    <a:lnTo>
                      <a:pt x="59" y="60"/>
                    </a:lnTo>
                    <a:close/>
                    <a:moveTo>
                      <a:pt x="1" y="1"/>
                    </a:moveTo>
                    <a:lnTo>
                      <a:pt x="1" y="335"/>
                    </a:lnTo>
                    <a:lnTo>
                      <a:pt x="335" y="335"/>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8"/>
              <p:cNvSpPr/>
              <p:nvPr/>
            </p:nvSpPr>
            <p:spPr>
              <a:xfrm>
                <a:off x="5113516" y="3686957"/>
                <a:ext cx="37011" cy="37122"/>
              </a:xfrm>
              <a:custGeom>
                <a:avLst/>
                <a:gdLst/>
                <a:ahLst/>
                <a:cxnLst/>
                <a:rect l="l" t="t" r="r" b="b"/>
                <a:pathLst>
                  <a:path w="334" h="335" extrusionOk="0">
                    <a:moveTo>
                      <a:pt x="276" y="59"/>
                    </a:moveTo>
                    <a:lnTo>
                      <a:pt x="276" y="276"/>
                    </a:lnTo>
                    <a:lnTo>
                      <a:pt x="59" y="276"/>
                    </a:lnTo>
                    <a:lnTo>
                      <a:pt x="59" y="59"/>
                    </a:lnTo>
                    <a:close/>
                    <a:moveTo>
                      <a:pt x="0" y="1"/>
                    </a:moveTo>
                    <a:lnTo>
                      <a:pt x="0" y="334"/>
                    </a:lnTo>
                    <a:lnTo>
                      <a:pt x="334" y="334"/>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8"/>
              <p:cNvSpPr/>
              <p:nvPr/>
            </p:nvSpPr>
            <p:spPr>
              <a:xfrm>
                <a:off x="5117394" y="3844420"/>
                <a:ext cx="37011" cy="37122"/>
              </a:xfrm>
              <a:custGeom>
                <a:avLst/>
                <a:gdLst/>
                <a:ahLst/>
                <a:cxnLst/>
                <a:rect l="l" t="t" r="r" b="b"/>
                <a:pathLst>
                  <a:path w="334" h="335" extrusionOk="0">
                    <a:moveTo>
                      <a:pt x="276" y="59"/>
                    </a:moveTo>
                    <a:lnTo>
                      <a:pt x="276" y="275"/>
                    </a:lnTo>
                    <a:lnTo>
                      <a:pt x="59" y="275"/>
                    </a:lnTo>
                    <a:lnTo>
                      <a:pt x="59" y="59"/>
                    </a:lnTo>
                    <a:close/>
                    <a:moveTo>
                      <a:pt x="0" y="1"/>
                    </a:moveTo>
                    <a:lnTo>
                      <a:pt x="0" y="334"/>
                    </a:lnTo>
                    <a:lnTo>
                      <a:pt x="334" y="334"/>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8"/>
              <p:cNvSpPr/>
              <p:nvPr/>
            </p:nvSpPr>
            <p:spPr>
              <a:xfrm>
                <a:off x="5314086" y="3854614"/>
                <a:ext cx="37011" cy="37122"/>
              </a:xfrm>
              <a:custGeom>
                <a:avLst/>
                <a:gdLst/>
                <a:ahLst/>
                <a:cxnLst/>
                <a:rect l="l" t="t" r="r" b="b"/>
                <a:pathLst>
                  <a:path w="334" h="335" extrusionOk="0">
                    <a:moveTo>
                      <a:pt x="277" y="59"/>
                    </a:moveTo>
                    <a:lnTo>
                      <a:pt x="277" y="275"/>
                    </a:lnTo>
                    <a:lnTo>
                      <a:pt x="60" y="275"/>
                    </a:lnTo>
                    <a:lnTo>
                      <a:pt x="60" y="59"/>
                    </a:lnTo>
                    <a:close/>
                    <a:moveTo>
                      <a:pt x="0" y="0"/>
                    </a:moveTo>
                    <a:lnTo>
                      <a:pt x="0" y="335"/>
                    </a:lnTo>
                    <a:lnTo>
                      <a:pt x="334" y="335"/>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8"/>
              <p:cNvSpPr/>
              <p:nvPr/>
            </p:nvSpPr>
            <p:spPr>
              <a:xfrm>
                <a:off x="5277518" y="3643408"/>
                <a:ext cx="37233" cy="37122"/>
              </a:xfrm>
              <a:custGeom>
                <a:avLst/>
                <a:gdLst/>
                <a:ahLst/>
                <a:cxnLst/>
                <a:rect l="l" t="t" r="r" b="b"/>
                <a:pathLst>
                  <a:path w="336" h="335" extrusionOk="0">
                    <a:moveTo>
                      <a:pt x="276" y="60"/>
                    </a:moveTo>
                    <a:lnTo>
                      <a:pt x="276" y="276"/>
                    </a:lnTo>
                    <a:lnTo>
                      <a:pt x="60" y="276"/>
                    </a:lnTo>
                    <a:lnTo>
                      <a:pt x="60" y="60"/>
                    </a:lnTo>
                    <a:close/>
                    <a:moveTo>
                      <a:pt x="1" y="1"/>
                    </a:moveTo>
                    <a:lnTo>
                      <a:pt x="1" y="334"/>
                    </a:lnTo>
                    <a:lnTo>
                      <a:pt x="335" y="334"/>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8"/>
              <p:cNvSpPr/>
              <p:nvPr/>
            </p:nvSpPr>
            <p:spPr>
              <a:xfrm>
                <a:off x="5248596" y="3560521"/>
                <a:ext cx="37233" cy="37122"/>
              </a:xfrm>
              <a:custGeom>
                <a:avLst/>
                <a:gdLst/>
                <a:ahLst/>
                <a:cxnLst/>
                <a:rect l="l" t="t" r="r" b="b"/>
                <a:pathLst>
                  <a:path w="336" h="335" extrusionOk="0">
                    <a:moveTo>
                      <a:pt x="276" y="59"/>
                    </a:moveTo>
                    <a:lnTo>
                      <a:pt x="276" y="276"/>
                    </a:lnTo>
                    <a:lnTo>
                      <a:pt x="60" y="276"/>
                    </a:lnTo>
                    <a:lnTo>
                      <a:pt x="60" y="59"/>
                    </a:lnTo>
                    <a:close/>
                    <a:moveTo>
                      <a:pt x="1" y="1"/>
                    </a:moveTo>
                    <a:lnTo>
                      <a:pt x="1" y="334"/>
                    </a:lnTo>
                    <a:lnTo>
                      <a:pt x="335" y="334"/>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6" name="Google Shape;3356;p28"/>
            <p:cNvSpPr/>
            <p:nvPr/>
          </p:nvSpPr>
          <p:spPr>
            <a:xfrm>
              <a:off x="4975552" y="3494737"/>
              <a:ext cx="954439" cy="370236"/>
            </a:xfrm>
            <a:custGeom>
              <a:avLst/>
              <a:gdLst/>
              <a:ahLst/>
              <a:cxnLst/>
              <a:rect l="l" t="t" r="r" b="b"/>
              <a:pathLst>
                <a:path w="10273" h="3985" extrusionOk="0">
                  <a:moveTo>
                    <a:pt x="5081" y="58"/>
                  </a:moveTo>
                  <a:lnTo>
                    <a:pt x="5081" y="1893"/>
                  </a:lnTo>
                  <a:lnTo>
                    <a:pt x="7683" y="1893"/>
                  </a:lnTo>
                  <a:lnTo>
                    <a:pt x="7683" y="2741"/>
                  </a:lnTo>
                  <a:lnTo>
                    <a:pt x="10214" y="2741"/>
                  </a:lnTo>
                  <a:lnTo>
                    <a:pt x="10214" y="3925"/>
                  </a:lnTo>
                  <a:lnTo>
                    <a:pt x="59" y="3925"/>
                  </a:lnTo>
                  <a:lnTo>
                    <a:pt x="59" y="2968"/>
                  </a:lnTo>
                  <a:lnTo>
                    <a:pt x="1321" y="2968"/>
                  </a:lnTo>
                  <a:lnTo>
                    <a:pt x="1321" y="2078"/>
                  </a:lnTo>
                  <a:lnTo>
                    <a:pt x="2051" y="2078"/>
                  </a:lnTo>
                  <a:lnTo>
                    <a:pt x="2051" y="58"/>
                  </a:lnTo>
                  <a:close/>
                  <a:moveTo>
                    <a:pt x="1994" y="0"/>
                  </a:moveTo>
                  <a:lnTo>
                    <a:pt x="1994" y="2020"/>
                  </a:lnTo>
                  <a:lnTo>
                    <a:pt x="1263" y="2020"/>
                  </a:lnTo>
                  <a:lnTo>
                    <a:pt x="1263" y="2910"/>
                  </a:lnTo>
                  <a:lnTo>
                    <a:pt x="1" y="2910"/>
                  </a:lnTo>
                  <a:lnTo>
                    <a:pt x="1" y="3985"/>
                  </a:lnTo>
                  <a:lnTo>
                    <a:pt x="10272" y="3985"/>
                  </a:lnTo>
                  <a:lnTo>
                    <a:pt x="10272" y="2681"/>
                  </a:lnTo>
                  <a:lnTo>
                    <a:pt x="7741" y="2681"/>
                  </a:lnTo>
                  <a:lnTo>
                    <a:pt x="7741" y="1835"/>
                  </a:lnTo>
                  <a:lnTo>
                    <a:pt x="5140" y="1835"/>
                  </a:lnTo>
                  <a:lnTo>
                    <a:pt x="5140" y="0"/>
                  </a:lnTo>
                  <a:close/>
                </a:path>
              </a:pathLst>
            </a:custGeom>
            <a:solidFill>
              <a:srgbClr val="FFB6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8"/>
            <p:cNvSpPr/>
            <p:nvPr/>
          </p:nvSpPr>
          <p:spPr>
            <a:xfrm>
              <a:off x="5209867" y="3532457"/>
              <a:ext cx="25642" cy="147444"/>
            </a:xfrm>
            <a:custGeom>
              <a:avLst/>
              <a:gdLst/>
              <a:ahLst/>
              <a:cxnLst/>
              <a:rect l="l" t="t" r="r" b="b"/>
              <a:pathLst>
                <a:path w="276" h="1587" extrusionOk="0">
                  <a:moveTo>
                    <a:pt x="1" y="1"/>
                  </a:moveTo>
                  <a:lnTo>
                    <a:pt x="1"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8"/>
            <p:cNvSpPr/>
            <p:nvPr/>
          </p:nvSpPr>
          <p:spPr>
            <a:xfrm>
              <a:off x="5266913" y="3532457"/>
              <a:ext cx="25642" cy="147444"/>
            </a:xfrm>
            <a:custGeom>
              <a:avLst/>
              <a:gdLst/>
              <a:ahLst/>
              <a:cxnLst/>
              <a:rect l="l" t="t" r="r" b="b"/>
              <a:pathLst>
                <a:path w="276" h="1587" extrusionOk="0">
                  <a:moveTo>
                    <a:pt x="1" y="1"/>
                  </a:moveTo>
                  <a:lnTo>
                    <a:pt x="1"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8"/>
            <p:cNvSpPr/>
            <p:nvPr/>
          </p:nvSpPr>
          <p:spPr>
            <a:xfrm>
              <a:off x="5323959" y="3532457"/>
              <a:ext cx="25642" cy="147444"/>
            </a:xfrm>
            <a:custGeom>
              <a:avLst/>
              <a:gdLst/>
              <a:ahLst/>
              <a:cxnLst/>
              <a:rect l="l" t="t" r="r" b="b"/>
              <a:pathLst>
                <a:path w="276" h="1587" extrusionOk="0">
                  <a:moveTo>
                    <a:pt x="1" y="1"/>
                  </a:moveTo>
                  <a:lnTo>
                    <a:pt x="1"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8"/>
            <p:cNvSpPr/>
            <p:nvPr/>
          </p:nvSpPr>
          <p:spPr>
            <a:xfrm>
              <a:off x="5380911" y="3532457"/>
              <a:ext cx="25642" cy="147444"/>
            </a:xfrm>
            <a:custGeom>
              <a:avLst/>
              <a:gdLst/>
              <a:ahLst/>
              <a:cxnLst/>
              <a:rect l="l" t="t" r="r" b="b"/>
              <a:pathLst>
                <a:path w="276" h="1587" extrusionOk="0">
                  <a:moveTo>
                    <a:pt x="0" y="1"/>
                  </a:moveTo>
                  <a:lnTo>
                    <a:pt x="0"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1" name="Google Shape;3361;p28"/>
            <p:cNvGrpSpPr/>
            <p:nvPr/>
          </p:nvGrpSpPr>
          <p:grpSpPr>
            <a:xfrm>
              <a:off x="4975409" y="3494626"/>
              <a:ext cx="954415" cy="370227"/>
              <a:chOff x="5095564" y="3587891"/>
              <a:chExt cx="1138377" cy="441588"/>
            </a:xfrm>
          </p:grpSpPr>
          <p:sp>
            <p:nvSpPr>
              <p:cNvPr id="3362" name="Google Shape;3362;p28"/>
              <p:cNvSpPr/>
              <p:nvPr/>
            </p:nvSpPr>
            <p:spPr>
              <a:xfrm>
                <a:off x="5095564" y="3587891"/>
                <a:ext cx="1138377" cy="441588"/>
              </a:xfrm>
              <a:custGeom>
                <a:avLst/>
                <a:gdLst/>
                <a:ahLst/>
                <a:cxnLst/>
                <a:rect l="l" t="t" r="r" b="b"/>
                <a:pathLst>
                  <a:path w="10273" h="3985" extrusionOk="0">
                    <a:moveTo>
                      <a:pt x="5081" y="58"/>
                    </a:moveTo>
                    <a:lnTo>
                      <a:pt x="5081" y="1893"/>
                    </a:lnTo>
                    <a:lnTo>
                      <a:pt x="7683" y="1893"/>
                    </a:lnTo>
                    <a:lnTo>
                      <a:pt x="7683" y="2741"/>
                    </a:lnTo>
                    <a:lnTo>
                      <a:pt x="10214" y="2741"/>
                    </a:lnTo>
                    <a:lnTo>
                      <a:pt x="10214" y="3925"/>
                    </a:lnTo>
                    <a:lnTo>
                      <a:pt x="59" y="3925"/>
                    </a:lnTo>
                    <a:lnTo>
                      <a:pt x="59" y="2968"/>
                    </a:lnTo>
                    <a:lnTo>
                      <a:pt x="1321" y="2968"/>
                    </a:lnTo>
                    <a:lnTo>
                      <a:pt x="1321" y="2078"/>
                    </a:lnTo>
                    <a:lnTo>
                      <a:pt x="2051" y="2078"/>
                    </a:lnTo>
                    <a:lnTo>
                      <a:pt x="2051" y="58"/>
                    </a:lnTo>
                    <a:close/>
                    <a:moveTo>
                      <a:pt x="1994" y="0"/>
                    </a:moveTo>
                    <a:lnTo>
                      <a:pt x="1994" y="2020"/>
                    </a:lnTo>
                    <a:lnTo>
                      <a:pt x="1263" y="2020"/>
                    </a:lnTo>
                    <a:lnTo>
                      <a:pt x="1263" y="2910"/>
                    </a:lnTo>
                    <a:lnTo>
                      <a:pt x="1" y="2910"/>
                    </a:lnTo>
                    <a:lnTo>
                      <a:pt x="1" y="3985"/>
                    </a:lnTo>
                    <a:lnTo>
                      <a:pt x="10272" y="3985"/>
                    </a:lnTo>
                    <a:lnTo>
                      <a:pt x="10272" y="2681"/>
                    </a:lnTo>
                    <a:lnTo>
                      <a:pt x="7741" y="2681"/>
                    </a:lnTo>
                    <a:lnTo>
                      <a:pt x="7741" y="1835"/>
                    </a:lnTo>
                    <a:lnTo>
                      <a:pt x="5140" y="1835"/>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8"/>
              <p:cNvSpPr/>
              <p:nvPr/>
            </p:nvSpPr>
            <p:spPr>
              <a:xfrm>
                <a:off x="5371709" y="3629778"/>
                <a:ext cx="37122" cy="182176"/>
              </a:xfrm>
              <a:custGeom>
                <a:avLst/>
                <a:gdLst/>
                <a:ahLst/>
                <a:cxnLst/>
                <a:rect l="l" t="t" r="r" b="b"/>
                <a:pathLst>
                  <a:path w="335" h="1644" extrusionOk="0">
                    <a:moveTo>
                      <a:pt x="276" y="57"/>
                    </a:moveTo>
                    <a:lnTo>
                      <a:pt x="276" y="1585"/>
                    </a:lnTo>
                    <a:lnTo>
                      <a:pt x="60" y="1585"/>
                    </a:lnTo>
                    <a:lnTo>
                      <a:pt x="60" y="57"/>
                    </a:lnTo>
                    <a:close/>
                    <a:moveTo>
                      <a:pt x="0" y="0"/>
                    </a:moveTo>
                    <a:lnTo>
                      <a:pt x="0" y="1643"/>
                    </a:lnTo>
                    <a:lnTo>
                      <a:pt x="335" y="1643"/>
                    </a:lnTo>
                    <a:lnTo>
                      <a:pt x="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8"/>
              <p:cNvSpPr/>
              <p:nvPr/>
            </p:nvSpPr>
            <p:spPr>
              <a:xfrm>
                <a:off x="5439637" y="3629778"/>
                <a:ext cx="37233" cy="182176"/>
              </a:xfrm>
              <a:custGeom>
                <a:avLst/>
                <a:gdLst/>
                <a:ahLst/>
                <a:cxnLst/>
                <a:rect l="l" t="t" r="r" b="b"/>
                <a:pathLst>
                  <a:path w="336" h="1644" extrusionOk="0">
                    <a:moveTo>
                      <a:pt x="277" y="57"/>
                    </a:moveTo>
                    <a:lnTo>
                      <a:pt x="277" y="1585"/>
                    </a:lnTo>
                    <a:lnTo>
                      <a:pt x="61" y="1585"/>
                    </a:lnTo>
                    <a:lnTo>
                      <a:pt x="61" y="57"/>
                    </a:lnTo>
                    <a:close/>
                    <a:moveTo>
                      <a:pt x="1" y="0"/>
                    </a:moveTo>
                    <a:lnTo>
                      <a:pt x="1" y="1643"/>
                    </a:lnTo>
                    <a:lnTo>
                      <a:pt x="336" y="1643"/>
                    </a:lnTo>
                    <a:lnTo>
                      <a:pt x="3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8"/>
              <p:cNvSpPr/>
              <p:nvPr/>
            </p:nvSpPr>
            <p:spPr>
              <a:xfrm>
                <a:off x="5507676" y="3629778"/>
                <a:ext cx="37233" cy="182176"/>
              </a:xfrm>
              <a:custGeom>
                <a:avLst/>
                <a:gdLst/>
                <a:ahLst/>
                <a:cxnLst/>
                <a:rect l="l" t="t" r="r" b="b"/>
                <a:pathLst>
                  <a:path w="336" h="1644" extrusionOk="0">
                    <a:moveTo>
                      <a:pt x="276" y="57"/>
                    </a:moveTo>
                    <a:lnTo>
                      <a:pt x="276" y="1585"/>
                    </a:lnTo>
                    <a:lnTo>
                      <a:pt x="60" y="1585"/>
                    </a:lnTo>
                    <a:lnTo>
                      <a:pt x="60" y="57"/>
                    </a:lnTo>
                    <a:close/>
                    <a:moveTo>
                      <a:pt x="1" y="0"/>
                    </a:moveTo>
                    <a:lnTo>
                      <a:pt x="1" y="1643"/>
                    </a:lnTo>
                    <a:lnTo>
                      <a:pt x="335" y="1643"/>
                    </a:lnTo>
                    <a:lnTo>
                      <a:pt x="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8"/>
              <p:cNvSpPr/>
              <p:nvPr/>
            </p:nvSpPr>
            <p:spPr>
              <a:xfrm>
                <a:off x="5575715" y="3629778"/>
                <a:ext cx="37233" cy="182176"/>
              </a:xfrm>
              <a:custGeom>
                <a:avLst/>
                <a:gdLst/>
                <a:ahLst/>
                <a:cxnLst/>
                <a:rect l="l" t="t" r="r" b="b"/>
                <a:pathLst>
                  <a:path w="336" h="1644" extrusionOk="0">
                    <a:moveTo>
                      <a:pt x="276" y="57"/>
                    </a:moveTo>
                    <a:lnTo>
                      <a:pt x="276" y="1585"/>
                    </a:lnTo>
                    <a:lnTo>
                      <a:pt x="60" y="1585"/>
                    </a:lnTo>
                    <a:lnTo>
                      <a:pt x="60" y="57"/>
                    </a:lnTo>
                    <a:close/>
                    <a:moveTo>
                      <a:pt x="1" y="0"/>
                    </a:moveTo>
                    <a:lnTo>
                      <a:pt x="1" y="1643"/>
                    </a:lnTo>
                    <a:lnTo>
                      <a:pt x="335" y="1643"/>
                    </a:lnTo>
                    <a:lnTo>
                      <a:pt x="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7" name="Google Shape;3367;p28"/>
            <p:cNvSpPr/>
            <p:nvPr/>
          </p:nvSpPr>
          <p:spPr>
            <a:xfrm>
              <a:off x="3971027" y="3535988"/>
              <a:ext cx="25271" cy="145772"/>
            </a:xfrm>
            <a:custGeom>
              <a:avLst/>
              <a:gdLst/>
              <a:ahLst/>
              <a:cxnLst/>
              <a:rect l="l" t="t" r="r" b="b"/>
              <a:pathLst>
                <a:path w="272" h="1569" extrusionOk="0">
                  <a:moveTo>
                    <a:pt x="1" y="1"/>
                  </a:moveTo>
                  <a:lnTo>
                    <a:pt x="1" y="1568"/>
                  </a:lnTo>
                  <a:lnTo>
                    <a:pt x="272" y="1568"/>
                  </a:lnTo>
                  <a:lnTo>
                    <a:pt x="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8"/>
            <p:cNvSpPr/>
            <p:nvPr/>
          </p:nvSpPr>
          <p:spPr>
            <a:xfrm>
              <a:off x="3335720" y="3701643"/>
              <a:ext cx="12728" cy="73025"/>
            </a:xfrm>
            <a:custGeom>
              <a:avLst/>
              <a:gdLst/>
              <a:ahLst/>
              <a:cxnLst/>
              <a:rect l="l" t="t" r="r" b="b"/>
              <a:pathLst>
                <a:path w="137" h="786" extrusionOk="0">
                  <a:moveTo>
                    <a:pt x="1" y="1"/>
                  </a:moveTo>
                  <a:lnTo>
                    <a:pt x="1" y="786"/>
                  </a:lnTo>
                  <a:lnTo>
                    <a:pt x="137" y="786"/>
                  </a:lnTo>
                  <a:lnTo>
                    <a:pt x="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8"/>
            <p:cNvSpPr/>
            <p:nvPr/>
          </p:nvSpPr>
          <p:spPr>
            <a:xfrm>
              <a:off x="3364057" y="3701643"/>
              <a:ext cx="12635" cy="73025"/>
            </a:xfrm>
            <a:custGeom>
              <a:avLst/>
              <a:gdLst/>
              <a:ahLst/>
              <a:cxnLst/>
              <a:rect l="l" t="t" r="r" b="b"/>
              <a:pathLst>
                <a:path w="136" h="786" extrusionOk="0">
                  <a:moveTo>
                    <a:pt x="1" y="1"/>
                  </a:moveTo>
                  <a:lnTo>
                    <a:pt x="1" y="786"/>
                  </a:lnTo>
                  <a:lnTo>
                    <a:pt x="136" y="786"/>
                  </a:ln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8"/>
            <p:cNvSpPr/>
            <p:nvPr/>
          </p:nvSpPr>
          <p:spPr>
            <a:xfrm>
              <a:off x="3392209" y="3701643"/>
              <a:ext cx="12635" cy="73025"/>
            </a:xfrm>
            <a:custGeom>
              <a:avLst/>
              <a:gdLst/>
              <a:ahLst/>
              <a:cxnLst/>
              <a:rect l="l" t="t" r="r" b="b"/>
              <a:pathLst>
                <a:path w="136" h="786" extrusionOk="0">
                  <a:moveTo>
                    <a:pt x="0" y="1"/>
                  </a:moveTo>
                  <a:lnTo>
                    <a:pt x="0" y="786"/>
                  </a:lnTo>
                  <a:lnTo>
                    <a:pt x="135" y="786"/>
                  </a:lnTo>
                  <a:lnTo>
                    <a:pt x="1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8"/>
            <p:cNvSpPr/>
            <p:nvPr/>
          </p:nvSpPr>
          <p:spPr>
            <a:xfrm>
              <a:off x="3420360" y="3701643"/>
              <a:ext cx="12728" cy="73025"/>
            </a:xfrm>
            <a:custGeom>
              <a:avLst/>
              <a:gdLst/>
              <a:ahLst/>
              <a:cxnLst/>
              <a:rect l="l" t="t" r="r" b="b"/>
              <a:pathLst>
                <a:path w="137" h="786" extrusionOk="0">
                  <a:moveTo>
                    <a:pt x="0" y="1"/>
                  </a:moveTo>
                  <a:lnTo>
                    <a:pt x="0" y="786"/>
                  </a:lnTo>
                  <a:lnTo>
                    <a:pt x="136" y="786"/>
                  </a:ln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8"/>
            <p:cNvSpPr/>
            <p:nvPr/>
          </p:nvSpPr>
          <p:spPr>
            <a:xfrm>
              <a:off x="3212803" y="3306413"/>
              <a:ext cx="85196" cy="109631"/>
            </a:xfrm>
            <a:custGeom>
              <a:avLst/>
              <a:gdLst/>
              <a:ahLst/>
              <a:cxnLst/>
              <a:rect l="l" t="t" r="r" b="b"/>
              <a:pathLst>
                <a:path w="917" h="1180" extrusionOk="0">
                  <a:moveTo>
                    <a:pt x="1" y="1"/>
                  </a:moveTo>
                  <a:lnTo>
                    <a:pt x="1" y="1179"/>
                  </a:lnTo>
                  <a:lnTo>
                    <a:pt x="916" y="1179"/>
                  </a:lnTo>
                  <a:cubicBezTo>
                    <a:pt x="709" y="716"/>
                    <a:pt x="403" y="32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8"/>
            <p:cNvSpPr/>
            <p:nvPr/>
          </p:nvSpPr>
          <p:spPr>
            <a:xfrm>
              <a:off x="3212710" y="3441501"/>
              <a:ext cx="98389" cy="9198"/>
            </a:xfrm>
            <a:custGeom>
              <a:avLst/>
              <a:gdLst/>
              <a:ahLst/>
              <a:cxnLst/>
              <a:rect l="l" t="t" r="r" b="b"/>
              <a:pathLst>
                <a:path w="1059" h="99" extrusionOk="0">
                  <a:moveTo>
                    <a:pt x="1" y="0"/>
                  </a:moveTo>
                  <a:lnTo>
                    <a:pt x="1" y="99"/>
                  </a:lnTo>
                  <a:lnTo>
                    <a:pt x="1059" y="99"/>
                  </a:lnTo>
                  <a:cubicBezTo>
                    <a:pt x="1048" y="66"/>
                    <a:pt x="1037" y="32"/>
                    <a:pt x="1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8"/>
            <p:cNvSpPr/>
            <p:nvPr/>
          </p:nvSpPr>
          <p:spPr>
            <a:xfrm>
              <a:off x="3212895" y="3469094"/>
              <a:ext cx="105729" cy="9198"/>
            </a:xfrm>
            <a:custGeom>
              <a:avLst/>
              <a:gdLst/>
              <a:ahLst/>
              <a:cxnLst/>
              <a:rect l="l" t="t" r="r" b="b"/>
              <a:pathLst>
                <a:path w="1138" h="99" extrusionOk="0">
                  <a:moveTo>
                    <a:pt x="1" y="0"/>
                  </a:moveTo>
                  <a:lnTo>
                    <a:pt x="1" y="98"/>
                  </a:lnTo>
                  <a:lnTo>
                    <a:pt x="1137" y="98"/>
                  </a:lnTo>
                  <a:cubicBezTo>
                    <a:pt x="1130" y="66"/>
                    <a:pt x="1122" y="32"/>
                    <a:pt x="1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8"/>
            <p:cNvSpPr/>
            <p:nvPr/>
          </p:nvSpPr>
          <p:spPr>
            <a:xfrm>
              <a:off x="3212803" y="3496595"/>
              <a:ext cx="110932" cy="9291"/>
            </a:xfrm>
            <a:custGeom>
              <a:avLst/>
              <a:gdLst/>
              <a:ahLst/>
              <a:cxnLst/>
              <a:rect l="l" t="t" r="r" b="b"/>
              <a:pathLst>
                <a:path w="1194" h="100" extrusionOk="0">
                  <a:moveTo>
                    <a:pt x="1" y="1"/>
                  </a:moveTo>
                  <a:lnTo>
                    <a:pt x="1" y="99"/>
                  </a:lnTo>
                  <a:lnTo>
                    <a:pt x="1194" y="99"/>
                  </a:lnTo>
                  <a:cubicBezTo>
                    <a:pt x="1189" y="66"/>
                    <a:pt x="1183" y="33"/>
                    <a:pt x="1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8"/>
            <p:cNvSpPr/>
            <p:nvPr/>
          </p:nvSpPr>
          <p:spPr>
            <a:xfrm>
              <a:off x="3212895" y="3524189"/>
              <a:ext cx="114183" cy="9198"/>
            </a:xfrm>
            <a:custGeom>
              <a:avLst/>
              <a:gdLst/>
              <a:ahLst/>
              <a:cxnLst/>
              <a:rect l="l" t="t" r="r" b="b"/>
              <a:pathLst>
                <a:path w="1229" h="99" extrusionOk="0">
                  <a:moveTo>
                    <a:pt x="1" y="1"/>
                  </a:moveTo>
                  <a:lnTo>
                    <a:pt x="1" y="99"/>
                  </a:lnTo>
                  <a:lnTo>
                    <a:pt x="1228" y="99"/>
                  </a:lnTo>
                  <a:cubicBezTo>
                    <a:pt x="1225" y="66"/>
                    <a:pt x="1222" y="32"/>
                    <a:pt x="1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8"/>
            <p:cNvSpPr/>
            <p:nvPr/>
          </p:nvSpPr>
          <p:spPr>
            <a:xfrm>
              <a:off x="3212803" y="3551689"/>
              <a:ext cx="115670" cy="9198"/>
            </a:xfrm>
            <a:custGeom>
              <a:avLst/>
              <a:gdLst/>
              <a:ahLst/>
              <a:cxnLst/>
              <a:rect l="l" t="t" r="r" b="b"/>
              <a:pathLst>
                <a:path w="1245" h="99" extrusionOk="0">
                  <a:moveTo>
                    <a:pt x="1" y="0"/>
                  </a:moveTo>
                  <a:lnTo>
                    <a:pt x="1" y="99"/>
                  </a:lnTo>
                  <a:lnTo>
                    <a:pt x="1245" y="99"/>
                  </a:lnTo>
                  <a:cubicBezTo>
                    <a:pt x="1245" y="66"/>
                    <a:pt x="1244" y="33"/>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8"/>
            <p:cNvSpPr/>
            <p:nvPr/>
          </p:nvSpPr>
          <p:spPr>
            <a:xfrm>
              <a:off x="3212895" y="3579283"/>
              <a:ext cx="115949" cy="9198"/>
            </a:xfrm>
            <a:custGeom>
              <a:avLst/>
              <a:gdLst/>
              <a:ahLst/>
              <a:cxnLst/>
              <a:rect l="l" t="t" r="r" b="b"/>
              <a:pathLst>
                <a:path w="1248" h="99" extrusionOk="0">
                  <a:moveTo>
                    <a:pt x="1" y="0"/>
                  </a:moveTo>
                  <a:lnTo>
                    <a:pt x="1" y="98"/>
                  </a:lnTo>
                  <a:lnTo>
                    <a:pt x="1246" y="98"/>
                  </a:lnTo>
                  <a:cubicBezTo>
                    <a:pt x="1246" y="66"/>
                    <a:pt x="1248" y="32"/>
                    <a:pt x="1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8"/>
            <p:cNvSpPr/>
            <p:nvPr/>
          </p:nvSpPr>
          <p:spPr>
            <a:xfrm>
              <a:off x="3212803" y="3606784"/>
              <a:ext cx="115112" cy="9291"/>
            </a:xfrm>
            <a:custGeom>
              <a:avLst/>
              <a:gdLst/>
              <a:ahLst/>
              <a:cxnLst/>
              <a:rect l="l" t="t" r="r" b="b"/>
              <a:pathLst>
                <a:path w="1239" h="100" extrusionOk="0">
                  <a:moveTo>
                    <a:pt x="1" y="1"/>
                  </a:moveTo>
                  <a:lnTo>
                    <a:pt x="1" y="99"/>
                  </a:lnTo>
                  <a:lnTo>
                    <a:pt x="1232" y="99"/>
                  </a:lnTo>
                  <a:cubicBezTo>
                    <a:pt x="1235" y="68"/>
                    <a:pt x="1237" y="38"/>
                    <a:pt x="1239" y="6"/>
                  </a:cubicBezTo>
                  <a:lnTo>
                    <a:pt x="12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8"/>
            <p:cNvSpPr/>
            <p:nvPr/>
          </p:nvSpPr>
          <p:spPr>
            <a:xfrm>
              <a:off x="3212895" y="3634377"/>
              <a:ext cx="112883" cy="9198"/>
            </a:xfrm>
            <a:custGeom>
              <a:avLst/>
              <a:gdLst/>
              <a:ahLst/>
              <a:cxnLst/>
              <a:rect l="l" t="t" r="r" b="b"/>
              <a:pathLst>
                <a:path w="1215" h="99" extrusionOk="0">
                  <a:moveTo>
                    <a:pt x="1" y="1"/>
                  </a:moveTo>
                  <a:lnTo>
                    <a:pt x="1" y="99"/>
                  </a:lnTo>
                  <a:lnTo>
                    <a:pt x="1204" y="99"/>
                  </a:lnTo>
                  <a:cubicBezTo>
                    <a:pt x="1208" y="67"/>
                    <a:pt x="1210" y="33"/>
                    <a:pt x="1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8"/>
            <p:cNvSpPr/>
            <p:nvPr/>
          </p:nvSpPr>
          <p:spPr>
            <a:xfrm>
              <a:off x="3212710" y="3661971"/>
              <a:ext cx="109724" cy="9198"/>
            </a:xfrm>
            <a:custGeom>
              <a:avLst/>
              <a:gdLst/>
              <a:ahLst/>
              <a:cxnLst/>
              <a:rect l="l" t="t" r="r" b="b"/>
              <a:pathLst>
                <a:path w="1181" h="99" extrusionOk="0">
                  <a:moveTo>
                    <a:pt x="1" y="0"/>
                  </a:moveTo>
                  <a:lnTo>
                    <a:pt x="1" y="98"/>
                  </a:lnTo>
                  <a:lnTo>
                    <a:pt x="1165" y="98"/>
                  </a:lnTo>
                  <a:cubicBezTo>
                    <a:pt x="1170" y="67"/>
                    <a:pt x="1175" y="33"/>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8"/>
            <p:cNvSpPr/>
            <p:nvPr/>
          </p:nvSpPr>
          <p:spPr>
            <a:xfrm>
              <a:off x="3212895" y="3716972"/>
              <a:ext cx="99411" cy="9198"/>
            </a:xfrm>
            <a:custGeom>
              <a:avLst/>
              <a:gdLst/>
              <a:ahLst/>
              <a:cxnLst/>
              <a:rect l="l" t="t" r="r" b="b"/>
              <a:pathLst>
                <a:path w="1070" h="99" extrusionOk="0">
                  <a:moveTo>
                    <a:pt x="1" y="1"/>
                  </a:moveTo>
                  <a:lnTo>
                    <a:pt x="1" y="99"/>
                  </a:lnTo>
                  <a:lnTo>
                    <a:pt x="1047" y="99"/>
                  </a:lnTo>
                  <a:cubicBezTo>
                    <a:pt x="1055" y="67"/>
                    <a:pt x="1062" y="33"/>
                    <a:pt x="1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8"/>
            <p:cNvSpPr/>
            <p:nvPr/>
          </p:nvSpPr>
          <p:spPr>
            <a:xfrm>
              <a:off x="3212710" y="3744566"/>
              <a:ext cx="93093" cy="9198"/>
            </a:xfrm>
            <a:custGeom>
              <a:avLst/>
              <a:gdLst/>
              <a:ahLst/>
              <a:cxnLst/>
              <a:rect l="l" t="t" r="r" b="b"/>
              <a:pathLst>
                <a:path w="1002" h="99" extrusionOk="0">
                  <a:moveTo>
                    <a:pt x="1" y="0"/>
                  </a:moveTo>
                  <a:lnTo>
                    <a:pt x="1" y="99"/>
                  </a:lnTo>
                  <a:lnTo>
                    <a:pt x="975" y="99"/>
                  </a:lnTo>
                  <a:cubicBezTo>
                    <a:pt x="985" y="67"/>
                    <a:pt x="994" y="33"/>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8"/>
            <p:cNvSpPr/>
            <p:nvPr/>
          </p:nvSpPr>
          <p:spPr>
            <a:xfrm>
              <a:off x="3212895" y="3772160"/>
              <a:ext cx="85289" cy="9198"/>
            </a:xfrm>
            <a:custGeom>
              <a:avLst/>
              <a:gdLst/>
              <a:ahLst/>
              <a:cxnLst/>
              <a:rect l="l" t="t" r="r" b="b"/>
              <a:pathLst>
                <a:path w="918" h="99" extrusionOk="0">
                  <a:moveTo>
                    <a:pt x="1" y="0"/>
                  </a:moveTo>
                  <a:lnTo>
                    <a:pt x="1" y="98"/>
                  </a:lnTo>
                  <a:lnTo>
                    <a:pt x="888" y="98"/>
                  </a:lnTo>
                  <a:cubicBezTo>
                    <a:pt x="897" y="67"/>
                    <a:pt x="907" y="33"/>
                    <a:pt x="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8"/>
            <p:cNvSpPr/>
            <p:nvPr/>
          </p:nvSpPr>
          <p:spPr>
            <a:xfrm>
              <a:off x="3212803" y="3799660"/>
              <a:ext cx="76742" cy="9291"/>
            </a:xfrm>
            <a:custGeom>
              <a:avLst/>
              <a:gdLst/>
              <a:ahLst/>
              <a:cxnLst/>
              <a:rect l="l" t="t" r="r" b="b"/>
              <a:pathLst>
                <a:path w="826" h="100" extrusionOk="0">
                  <a:moveTo>
                    <a:pt x="1" y="1"/>
                  </a:moveTo>
                  <a:lnTo>
                    <a:pt x="1" y="99"/>
                  </a:lnTo>
                  <a:lnTo>
                    <a:pt x="792" y="99"/>
                  </a:lnTo>
                  <a:cubicBezTo>
                    <a:pt x="802" y="68"/>
                    <a:pt x="814" y="35"/>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6" name="Google Shape;3386;p28"/>
            <p:cNvGrpSpPr/>
            <p:nvPr/>
          </p:nvGrpSpPr>
          <p:grpSpPr>
            <a:xfrm>
              <a:off x="3167102" y="3129512"/>
              <a:ext cx="213961" cy="738596"/>
              <a:chOff x="2938709" y="3152402"/>
              <a:chExt cx="255201" cy="880959"/>
            </a:xfrm>
          </p:grpSpPr>
          <p:sp>
            <p:nvSpPr>
              <p:cNvPr id="3387" name="Google Shape;3387;p28"/>
              <p:cNvSpPr/>
              <p:nvPr/>
            </p:nvSpPr>
            <p:spPr>
              <a:xfrm>
                <a:off x="2938709" y="3152402"/>
                <a:ext cx="255201" cy="880959"/>
              </a:xfrm>
              <a:custGeom>
                <a:avLst/>
                <a:gdLst/>
                <a:ahLst/>
                <a:cxnLst/>
                <a:rect l="l" t="t" r="r" b="b"/>
                <a:pathLst>
                  <a:path w="2303" h="7950" extrusionOk="0">
                    <a:moveTo>
                      <a:pt x="83" y="61"/>
                    </a:moveTo>
                    <a:lnTo>
                      <a:pt x="83" y="1130"/>
                    </a:lnTo>
                    <a:lnTo>
                      <a:pt x="99" y="1137"/>
                    </a:lnTo>
                    <a:cubicBezTo>
                      <a:pt x="1956" y="2108"/>
                      <a:pt x="2243" y="3895"/>
                      <a:pt x="2157" y="5223"/>
                    </a:cubicBezTo>
                    <a:cubicBezTo>
                      <a:pt x="2070" y="6571"/>
                      <a:pt x="1593" y="7736"/>
                      <a:pt x="1526" y="7890"/>
                    </a:cubicBezTo>
                    <a:lnTo>
                      <a:pt x="60" y="7890"/>
                    </a:lnTo>
                    <a:lnTo>
                      <a:pt x="60" y="61"/>
                    </a:lnTo>
                    <a:close/>
                    <a:moveTo>
                      <a:pt x="1" y="0"/>
                    </a:moveTo>
                    <a:lnTo>
                      <a:pt x="1" y="7950"/>
                    </a:lnTo>
                    <a:lnTo>
                      <a:pt x="1564" y="7950"/>
                    </a:lnTo>
                    <a:lnTo>
                      <a:pt x="1571" y="7931"/>
                    </a:lnTo>
                    <a:cubicBezTo>
                      <a:pt x="1577" y="7919"/>
                      <a:pt x="2122" y="6681"/>
                      <a:pt x="2216" y="5226"/>
                    </a:cubicBezTo>
                    <a:cubicBezTo>
                      <a:pt x="2303" y="3884"/>
                      <a:pt x="2012" y="2080"/>
                      <a:pt x="141" y="1092"/>
                    </a:cubicBezTo>
                    <a:lnTo>
                      <a:pt x="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8"/>
              <p:cNvSpPr/>
              <p:nvPr/>
            </p:nvSpPr>
            <p:spPr>
              <a:xfrm>
                <a:off x="2989905" y="3356517"/>
                <a:ext cx="109926" cy="140732"/>
              </a:xfrm>
              <a:custGeom>
                <a:avLst/>
                <a:gdLst/>
                <a:ahLst/>
                <a:cxnLst/>
                <a:rect l="l" t="t" r="r" b="b"/>
                <a:pathLst>
                  <a:path w="992" h="1270" extrusionOk="0">
                    <a:moveTo>
                      <a:pt x="58" y="123"/>
                    </a:moveTo>
                    <a:cubicBezTo>
                      <a:pt x="422" y="422"/>
                      <a:pt x="705" y="788"/>
                      <a:pt x="900" y="1212"/>
                    </a:cubicBezTo>
                    <a:lnTo>
                      <a:pt x="58" y="1212"/>
                    </a:lnTo>
                    <a:lnTo>
                      <a:pt x="58" y="123"/>
                    </a:lnTo>
                    <a:close/>
                    <a:moveTo>
                      <a:pt x="1" y="0"/>
                    </a:moveTo>
                    <a:lnTo>
                      <a:pt x="1" y="1270"/>
                    </a:lnTo>
                    <a:lnTo>
                      <a:pt x="991" y="1270"/>
                    </a:lnTo>
                    <a:lnTo>
                      <a:pt x="973" y="1229"/>
                    </a:lnTo>
                    <a:cubicBezTo>
                      <a:pt x="764" y="762"/>
                      <a:pt x="454" y="360"/>
                      <a:pt x="48" y="3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8"/>
              <p:cNvSpPr/>
              <p:nvPr/>
            </p:nvSpPr>
            <p:spPr>
              <a:xfrm>
                <a:off x="2989794" y="3521072"/>
                <a:ext cx="124997" cy="17619"/>
              </a:xfrm>
              <a:custGeom>
                <a:avLst/>
                <a:gdLst/>
                <a:ahLst/>
                <a:cxnLst/>
                <a:rect l="l" t="t" r="r" b="b"/>
                <a:pathLst>
                  <a:path w="1128" h="159" extrusionOk="0">
                    <a:moveTo>
                      <a:pt x="1033" y="60"/>
                    </a:moveTo>
                    <a:cubicBezTo>
                      <a:pt x="1038" y="72"/>
                      <a:pt x="1044" y="86"/>
                      <a:pt x="1047" y="100"/>
                    </a:cubicBezTo>
                    <a:lnTo>
                      <a:pt x="58" y="100"/>
                    </a:lnTo>
                    <a:lnTo>
                      <a:pt x="58" y="60"/>
                    </a:lnTo>
                    <a:close/>
                    <a:moveTo>
                      <a:pt x="1" y="1"/>
                    </a:moveTo>
                    <a:lnTo>
                      <a:pt x="1" y="158"/>
                    </a:lnTo>
                    <a:lnTo>
                      <a:pt x="1127" y="158"/>
                    </a:lnTo>
                    <a:lnTo>
                      <a:pt x="1115" y="121"/>
                    </a:lnTo>
                    <a:cubicBezTo>
                      <a:pt x="1104" y="87"/>
                      <a:pt x="1093" y="54"/>
                      <a:pt x="1081" y="20"/>
                    </a:cubicBezTo>
                    <a:lnTo>
                      <a:pt x="10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8"/>
              <p:cNvSpPr/>
              <p:nvPr/>
            </p:nvSpPr>
            <p:spPr>
              <a:xfrm>
                <a:off x="2989794" y="3553983"/>
                <a:ext cx="133529" cy="17619"/>
              </a:xfrm>
              <a:custGeom>
                <a:avLst/>
                <a:gdLst/>
                <a:ahLst/>
                <a:cxnLst/>
                <a:rect l="l" t="t" r="r" b="b"/>
                <a:pathLst>
                  <a:path w="1205" h="159" extrusionOk="0">
                    <a:moveTo>
                      <a:pt x="1120" y="60"/>
                    </a:moveTo>
                    <a:cubicBezTo>
                      <a:pt x="1123" y="72"/>
                      <a:pt x="1127" y="86"/>
                      <a:pt x="1131" y="100"/>
                    </a:cubicBezTo>
                    <a:lnTo>
                      <a:pt x="58" y="100"/>
                    </a:lnTo>
                    <a:lnTo>
                      <a:pt x="58" y="60"/>
                    </a:lnTo>
                    <a:close/>
                    <a:moveTo>
                      <a:pt x="1" y="1"/>
                    </a:moveTo>
                    <a:lnTo>
                      <a:pt x="1" y="158"/>
                    </a:lnTo>
                    <a:lnTo>
                      <a:pt x="1204" y="158"/>
                    </a:lnTo>
                    <a:lnTo>
                      <a:pt x="1197" y="122"/>
                    </a:lnTo>
                    <a:cubicBezTo>
                      <a:pt x="1189" y="90"/>
                      <a:pt x="1182" y="56"/>
                      <a:pt x="1173" y="23"/>
                    </a:cubicBez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8"/>
              <p:cNvSpPr/>
              <p:nvPr/>
            </p:nvSpPr>
            <p:spPr>
              <a:xfrm>
                <a:off x="2989794" y="3586894"/>
                <a:ext cx="139513" cy="17508"/>
              </a:xfrm>
              <a:custGeom>
                <a:avLst/>
                <a:gdLst/>
                <a:ahLst/>
                <a:cxnLst/>
                <a:rect l="l" t="t" r="r" b="b"/>
                <a:pathLst>
                  <a:path w="1259" h="158" extrusionOk="0">
                    <a:moveTo>
                      <a:pt x="1183" y="60"/>
                    </a:moveTo>
                    <a:cubicBezTo>
                      <a:pt x="1185" y="72"/>
                      <a:pt x="1186" y="86"/>
                      <a:pt x="1189" y="100"/>
                    </a:cubicBezTo>
                    <a:lnTo>
                      <a:pt x="59" y="100"/>
                    </a:lnTo>
                    <a:lnTo>
                      <a:pt x="59" y="60"/>
                    </a:lnTo>
                    <a:close/>
                    <a:moveTo>
                      <a:pt x="1" y="0"/>
                    </a:moveTo>
                    <a:lnTo>
                      <a:pt x="1" y="158"/>
                    </a:lnTo>
                    <a:lnTo>
                      <a:pt x="1258" y="158"/>
                    </a:lnTo>
                    <a:lnTo>
                      <a:pt x="1251" y="125"/>
                    </a:lnTo>
                    <a:cubicBezTo>
                      <a:pt x="1246" y="91"/>
                      <a:pt x="1241" y="59"/>
                      <a:pt x="1235" y="25"/>
                    </a:cubicBezTo>
                    <a:lnTo>
                      <a:pt x="1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8"/>
              <p:cNvSpPr/>
              <p:nvPr/>
            </p:nvSpPr>
            <p:spPr>
              <a:xfrm>
                <a:off x="2989905" y="3619694"/>
                <a:ext cx="143059" cy="17619"/>
              </a:xfrm>
              <a:custGeom>
                <a:avLst/>
                <a:gdLst/>
                <a:ahLst/>
                <a:cxnLst/>
                <a:rect l="l" t="t" r="r" b="b"/>
                <a:pathLst>
                  <a:path w="1291" h="159" extrusionOk="0">
                    <a:moveTo>
                      <a:pt x="1222" y="60"/>
                    </a:moveTo>
                    <a:cubicBezTo>
                      <a:pt x="1223" y="73"/>
                      <a:pt x="1224" y="86"/>
                      <a:pt x="1225" y="100"/>
                    </a:cubicBezTo>
                    <a:lnTo>
                      <a:pt x="58" y="100"/>
                    </a:lnTo>
                    <a:lnTo>
                      <a:pt x="58" y="60"/>
                    </a:lnTo>
                    <a:close/>
                    <a:moveTo>
                      <a:pt x="1" y="1"/>
                    </a:moveTo>
                    <a:lnTo>
                      <a:pt x="1" y="159"/>
                    </a:lnTo>
                    <a:lnTo>
                      <a:pt x="1290" y="159"/>
                    </a:lnTo>
                    <a:lnTo>
                      <a:pt x="1288" y="127"/>
                    </a:lnTo>
                    <a:cubicBezTo>
                      <a:pt x="1284" y="93"/>
                      <a:pt x="1281" y="60"/>
                      <a:pt x="1278" y="27"/>
                    </a:cubicBezTo>
                    <a:lnTo>
                      <a:pt x="1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8"/>
              <p:cNvSpPr/>
              <p:nvPr/>
            </p:nvSpPr>
            <p:spPr>
              <a:xfrm>
                <a:off x="2989905" y="3652494"/>
                <a:ext cx="144610" cy="17619"/>
              </a:xfrm>
              <a:custGeom>
                <a:avLst/>
                <a:gdLst/>
                <a:ahLst/>
                <a:cxnLst/>
                <a:rect l="l" t="t" r="r" b="b"/>
                <a:pathLst>
                  <a:path w="1305" h="159" extrusionOk="0">
                    <a:moveTo>
                      <a:pt x="1243" y="61"/>
                    </a:moveTo>
                    <a:cubicBezTo>
                      <a:pt x="1243" y="73"/>
                      <a:pt x="1244" y="88"/>
                      <a:pt x="1244" y="101"/>
                    </a:cubicBezTo>
                    <a:lnTo>
                      <a:pt x="58" y="101"/>
                    </a:lnTo>
                    <a:lnTo>
                      <a:pt x="58" y="61"/>
                    </a:lnTo>
                    <a:close/>
                    <a:moveTo>
                      <a:pt x="1" y="1"/>
                    </a:moveTo>
                    <a:lnTo>
                      <a:pt x="1" y="158"/>
                    </a:lnTo>
                    <a:lnTo>
                      <a:pt x="1305" y="158"/>
                    </a:lnTo>
                    <a:lnTo>
                      <a:pt x="1305" y="129"/>
                    </a:lnTo>
                    <a:lnTo>
                      <a:pt x="1300" y="29"/>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8"/>
              <p:cNvSpPr/>
              <p:nvPr/>
            </p:nvSpPr>
            <p:spPr>
              <a:xfrm>
                <a:off x="2989794" y="3685405"/>
                <a:ext cx="144832" cy="17508"/>
              </a:xfrm>
              <a:custGeom>
                <a:avLst/>
                <a:gdLst/>
                <a:ahLst/>
                <a:cxnLst/>
                <a:rect l="l" t="t" r="r" b="b"/>
                <a:pathLst>
                  <a:path w="1307" h="158" extrusionOk="0">
                    <a:moveTo>
                      <a:pt x="1248" y="60"/>
                    </a:moveTo>
                    <a:cubicBezTo>
                      <a:pt x="1246" y="72"/>
                      <a:pt x="1246" y="85"/>
                      <a:pt x="1246" y="99"/>
                    </a:cubicBezTo>
                    <a:lnTo>
                      <a:pt x="59" y="99"/>
                    </a:lnTo>
                    <a:lnTo>
                      <a:pt x="59" y="60"/>
                    </a:lnTo>
                    <a:close/>
                    <a:moveTo>
                      <a:pt x="1" y="0"/>
                    </a:moveTo>
                    <a:lnTo>
                      <a:pt x="1" y="158"/>
                    </a:lnTo>
                    <a:lnTo>
                      <a:pt x="1305" y="158"/>
                    </a:lnTo>
                    <a:lnTo>
                      <a:pt x="1306" y="129"/>
                    </a:lnTo>
                    <a:cubicBezTo>
                      <a:pt x="1306" y="97"/>
                      <a:pt x="1307" y="65"/>
                      <a:pt x="1307" y="32"/>
                    </a:cubicBezTo>
                    <a:lnTo>
                      <a:pt x="1277" y="30"/>
                    </a:lnTo>
                    <a:lnTo>
                      <a:pt x="1307" y="30"/>
                    </a:lnTo>
                    <a:lnTo>
                      <a:pt x="1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8"/>
              <p:cNvSpPr/>
              <p:nvPr/>
            </p:nvSpPr>
            <p:spPr>
              <a:xfrm>
                <a:off x="2989905" y="3718316"/>
                <a:ext cx="144721" cy="17508"/>
              </a:xfrm>
              <a:custGeom>
                <a:avLst/>
                <a:gdLst/>
                <a:ahLst/>
                <a:cxnLst/>
                <a:rect l="l" t="t" r="r" b="b"/>
                <a:pathLst>
                  <a:path w="1306" h="158" extrusionOk="0">
                    <a:moveTo>
                      <a:pt x="1237" y="59"/>
                    </a:moveTo>
                    <a:cubicBezTo>
                      <a:pt x="1235" y="72"/>
                      <a:pt x="1235" y="86"/>
                      <a:pt x="1234" y="98"/>
                    </a:cubicBezTo>
                    <a:lnTo>
                      <a:pt x="58" y="98"/>
                    </a:lnTo>
                    <a:lnTo>
                      <a:pt x="58" y="59"/>
                    </a:lnTo>
                    <a:close/>
                    <a:moveTo>
                      <a:pt x="1" y="0"/>
                    </a:moveTo>
                    <a:lnTo>
                      <a:pt x="1" y="158"/>
                    </a:lnTo>
                    <a:lnTo>
                      <a:pt x="1289" y="158"/>
                    </a:lnTo>
                    <a:lnTo>
                      <a:pt x="1290" y="129"/>
                    </a:lnTo>
                    <a:cubicBezTo>
                      <a:pt x="1293" y="98"/>
                      <a:pt x="1295" y="68"/>
                      <a:pt x="1296" y="35"/>
                    </a:cubicBezTo>
                    <a:lnTo>
                      <a:pt x="1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8"/>
              <p:cNvSpPr/>
              <p:nvPr/>
            </p:nvSpPr>
            <p:spPr>
              <a:xfrm>
                <a:off x="2989905" y="3751116"/>
                <a:ext cx="141618" cy="17619"/>
              </a:xfrm>
              <a:custGeom>
                <a:avLst/>
                <a:gdLst/>
                <a:ahLst/>
                <a:cxnLst/>
                <a:rect l="l" t="t" r="r" b="b"/>
                <a:pathLst>
                  <a:path w="1278" h="159" extrusionOk="0">
                    <a:moveTo>
                      <a:pt x="1210" y="60"/>
                    </a:moveTo>
                    <a:cubicBezTo>
                      <a:pt x="1209" y="72"/>
                      <a:pt x="1208" y="87"/>
                      <a:pt x="1207" y="99"/>
                    </a:cubicBezTo>
                    <a:lnTo>
                      <a:pt x="58" y="99"/>
                    </a:lnTo>
                    <a:lnTo>
                      <a:pt x="58" y="60"/>
                    </a:lnTo>
                    <a:close/>
                    <a:moveTo>
                      <a:pt x="1" y="1"/>
                    </a:moveTo>
                    <a:lnTo>
                      <a:pt x="1" y="158"/>
                    </a:lnTo>
                    <a:lnTo>
                      <a:pt x="1260" y="158"/>
                    </a:lnTo>
                    <a:lnTo>
                      <a:pt x="1265" y="133"/>
                    </a:lnTo>
                    <a:cubicBezTo>
                      <a:pt x="1269" y="99"/>
                      <a:pt x="1271" y="66"/>
                      <a:pt x="1275" y="33"/>
                    </a:cubicBezTo>
                    <a:lnTo>
                      <a:pt x="1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8"/>
              <p:cNvSpPr/>
              <p:nvPr/>
            </p:nvSpPr>
            <p:spPr>
              <a:xfrm>
                <a:off x="2989905" y="3784027"/>
                <a:ext cx="137851" cy="17619"/>
              </a:xfrm>
              <a:custGeom>
                <a:avLst/>
                <a:gdLst/>
                <a:ahLst/>
                <a:cxnLst/>
                <a:rect l="l" t="t" r="r" b="b"/>
                <a:pathLst>
                  <a:path w="1244" h="159" extrusionOk="0">
                    <a:moveTo>
                      <a:pt x="1174" y="60"/>
                    </a:moveTo>
                    <a:cubicBezTo>
                      <a:pt x="1172" y="72"/>
                      <a:pt x="1170" y="87"/>
                      <a:pt x="1167" y="99"/>
                    </a:cubicBezTo>
                    <a:lnTo>
                      <a:pt x="58" y="99"/>
                    </a:lnTo>
                    <a:lnTo>
                      <a:pt x="58" y="60"/>
                    </a:lnTo>
                    <a:close/>
                    <a:moveTo>
                      <a:pt x="1" y="1"/>
                    </a:moveTo>
                    <a:lnTo>
                      <a:pt x="1" y="158"/>
                    </a:lnTo>
                    <a:lnTo>
                      <a:pt x="1219" y="158"/>
                    </a:lnTo>
                    <a:lnTo>
                      <a:pt x="1223" y="134"/>
                    </a:lnTo>
                    <a:lnTo>
                      <a:pt x="1238" y="34"/>
                    </a:lnTo>
                    <a:lnTo>
                      <a:pt x="1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8"/>
              <p:cNvSpPr/>
              <p:nvPr/>
            </p:nvSpPr>
            <p:spPr>
              <a:xfrm>
                <a:off x="2989794" y="3849739"/>
                <a:ext cx="125994" cy="17508"/>
              </a:xfrm>
              <a:custGeom>
                <a:avLst/>
                <a:gdLst/>
                <a:ahLst/>
                <a:cxnLst/>
                <a:rect l="l" t="t" r="r" b="b"/>
                <a:pathLst>
                  <a:path w="1137" h="158" extrusionOk="0">
                    <a:moveTo>
                      <a:pt x="1064" y="60"/>
                    </a:moveTo>
                    <a:lnTo>
                      <a:pt x="1055" y="99"/>
                    </a:lnTo>
                    <a:lnTo>
                      <a:pt x="59" y="99"/>
                    </a:lnTo>
                    <a:lnTo>
                      <a:pt x="59" y="60"/>
                    </a:lnTo>
                    <a:close/>
                    <a:moveTo>
                      <a:pt x="1" y="0"/>
                    </a:moveTo>
                    <a:lnTo>
                      <a:pt x="1" y="158"/>
                    </a:lnTo>
                    <a:lnTo>
                      <a:pt x="1102" y="158"/>
                    </a:lnTo>
                    <a:lnTo>
                      <a:pt x="1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8"/>
              <p:cNvSpPr/>
              <p:nvPr/>
            </p:nvSpPr>
            <p:spPr>
              <a:xfrm>
                <a:off x="2989905" y="3882539"/>
                <a:ext cx="118459" cy="17619"/>
              </a:xfrm>
              <a:custGeom>
                <a:avLst/>
                <a:gdLst/>
                <a:ahLst/>
                <a:cxnLst/>
                <a:rect l="l" t="t" r="r" b="b"/>
                <a:pathLst>
                  <a:path w="1069" h="159" extrusionOk="0">
                    <a:moveTo>
                      <a:pt x="991" y="59"/>
                    </a:moveTo>
                    <a:cubicBezTo>
                      <a:pt x="988" y="72"/>
                      <a:pt x="984" y="87"/>
                      <a:pt x="981" y="99"/>
                    </a:cubicBezTo>
                    <a:lnTo>
                      <a:pt x="58" y="99"/>
                    </a:lnTo>
                    <a:lnTo>
                      <a:pt x="58" y="59"/>
                    </a:lnTo>
                    <a:close/>
                    <a:moveTo>
                      <a:pt x="1" y="1"/>
                    </a:moveTo>
                    <a:lnTo>
                      <a:pt x="1" y="158"/>
                    </a:lnTo>
                    <a:lnTo>
                      <a:pt x="1025" y="158"/>
                    </a:lnTo>
                    <a:lnTo>
                      <a:pt x="1031" y="136"/>
                    </a:lnTo>
                    <a:cubicBezTo>
                      <a:pt x="1043" y="104"/>
                      <a:pt x="1050" y="71"/>
                      <a:pt x="1059" y="37"/>
                    </a:cubicBezTo>
                    <a:lnTo>
                      <a:pt x="10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8"/>
              <p:cNvSpPr/>
              <p:nvPr/>
            </p:nvSpPr>
            <p:spPr>
              <a:xfrm>
                <a:off x="2989905" y="3915450"/>
                <a:ext cx="109483" cy="17619"/>
              </a:xfrm>
              <a:custGeom>
                <a:avLst/>
                <a:gdLst/>
                <a:ahLst/>
                <a:cxnLst/>
                <a:rect l="l" t="t" r="r" b="b"/>
                <a:pathLst>
                  <a:path w="988" h="159" extrusionOk="0">
                    <a:moveTo>
                      <a:pt x="907" y="59"/>
                    </a:moveTo>
                    <a:lnTo>
                      <a:pt x="895" y="99"/>
                    </a:lnTo>
                    <a:lnTo>
                      <a:pt x="57" y="99"/>
                    </a:lnTo>
                    <a:lnTo>
                      <a:pt x="57" y="59"/>
                    </a:lnTo>
                    <a:close/>
                    <a:moveTo>
                      <a:pt x="1" y="0"/>
                    </a:moveTo>
                    <a:lnTo>
                      <a:pt x="1" y="158"/>
                    </a:lnTo>
                    <a:lnTo>
                      <a:pt x="940" y="158"/>
                    </a:lnTo>
                    <a:lnTo>
                      <a:pt x="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8"/>
              <p:cNvSpPr/>
              <p:nvPr/>
            </p:nvSpPr>
            <p:spPr>
              <a:xfrm>
                <a:off x="2989794" y="3948361"/>
                <a:ext cx="99399" cy="17508"/>
              </a:xfrm>
              <a:custGeom>
                <a:avLst/>
                <a:gdLst/>
                <a:ahLst/>
                <a:cxnLst/>
                <a:rect l="l" t="t" r="r" b="b"/>
                <a:pathLst>
                  <a:path w="897" h="158" extrusionOk="0">
                    <a:moveTo>
                      <a:pt x="814" y="59"/>
                    </a:moveTo>
                    <a:cubicBezTo>
                      <a:pt x="809" y="73"/>
                      <a:pt x="805" y="86"/>
                      <a:pt x="800" y="98"/>
                    </a:cubicBezTo>
                    <a:lnTo>
                      <a:pt x="59" y="98"/>
                    </a:lnTo>
                    <a:lnTo>
                      <a:pt x="59" y="59"/>
                    </a:lnTo>
                    <a:close/>
                    <a:moveTo>
                      <a:pt x="1" y="0"/>
                    </a:moveTo>
                    <a:lnTo>
                      <a:pt x="1" y="158"/>
                    </a:lnTo>
                    <a:lnTo>
                      <a:pt x="842" y="158"/>
                    </a:lnTo>
                    <a:lnTo>
                      <a:pt x="849" y="138"/>
                    </a:lnTo>
                    <a:cubicBezTo>
                      <a:pt x="857" y="112"/>
                      <a:pt x="868" y="84"/>
                      <a:pt x="877" y="56"/>
                    </a:cubicBezTo>
                    <a:lnTo>
                      <a:pt x="8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2" name="Google Shape;3402;p28"/>
            <p:cNvSpPr/>
            <p:nvPr/>
          </p:nvSpPr>
          <p:spPr>
            <a:xfrm>
              <a:off x="3615839" y="2491890"/>
              <a:ext cx="223257" cy="1376332"/>
            </a:xfrm>
            <a:custGeom>
              <a:avLst/>
              <a:gdLst/>
              <a:ahLst/>
              <a:cxnLst/>
              <a:rect l="l" t="t" r="r" b="b"/>
              <a:pathLst>
                <a:path w="2403" h="14814" extrusionOk="0">
                  <a:moveTo>
                    <a:pt x="2345" y="60"/>
                  </a:moveTo>
                  <a:lnTo>
                    <a:pt x="2345" y="14754"/>
                  </a:lnTo>
                  <a:lnTo>
                    <a:pt x="59" y="14754"/>
                  </a:lnTo>
                  <a:lnTo>
                    <a:pt x="59" y="3640"/>
                  </a:lnTo>
                  <a:lnTo>
                    <a:pt x="2204" y="1671"/>
                  </a:lnTo>
                  <a:lnTo>
                    <a:pt x="2204" y="60"/>
                  </a:lnTo>
                  <a:close/>
                  <a:moveTo>
                    <a:pt x="2146" y="1"/>
                  </a:moveTo>
                  <a:lnTo>
                    <a:pt x="2146" y="1645"/>
                  </a:lnTo>
                  <a:lnTo>
                    <a:pt x="1" y="3615"/>
                  </a:lnTo>
                  <a:lnTo>
                    <a:pt x="1" y="14814"/>
                  </a:lnTo>
                  <a:lnTo>
                    <a:pt x="2402" y="1481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8"/>
            <p:cNvSpPr/>
            <p:nvPr/>
          </p:nvSpPr>
          <p:spPr>
            <a:xfrm>
              <a:off x="3663222" y="2934038"/>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8"/>
            <p:cNvSpPr/>
            <p:nvPr/>
          </p:nvSpPr>
          <p:spPr>
            <a:xfrm>
              <a:off x="3663222" y="2966742"/>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8"/>
            <p:cNvSpPr/>
            <p:nvPr/>
          </p:nvSpPr>
          <p:spPr>
            <a:xfrm>
              <a:off x="3663222" y="2999445"/>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8"/>
            <p:cNvSpPr/>
            <p:nvPr/>
          </p:nvSpPr>
          <p:spPr>
            <a:xfrm>
              <a:off x="3663222" y="3032149"/>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8"/>
            <p:cNvSpPr/>
            <p:nvPr/>
          </p:nvSpPr>
          <p:spPr>
            <a:xfrm>
              <a:off x="3663222" y="3064760"/>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8"/>
            <p:cNvSpPr/>
            <p:nvPr/>
          </p:nvSpPr>
          <p:spPr>
            <a:xfrm>
              <a:off x="3663222" y="3097463"/>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8"/>
            <p:cNvSpPr/>
            <p:nvPr/>
          </p:nvSpPr>
          <p:spPr>
            <a:xfrm>
              <a:off x="3663222" y="3130167"/>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8"/>
            <p:cNvSpPr/>
            <p:nvPr/>
          </p:nvSpPr>
          <p:spPr>
            <a:xfrm>
              <a:off x="3663222" y="3162870"/>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8"/>
            <p:cNvSpPr/>
            <p:nvPr/>
          </p:nvSpPr>
          <p:spPr>
            <a:xfrm>
              <a:off x="3663222" y="3195481"/>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8"/>
            <p:cNvSpPr/>
            <p:nvPr/>
          </p:nvSpPr>
          <p:spPr>
            <a:xfrm>
              <a:off x="3663222" y="3228184"/>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8"/>
            <p:cNvSpPr/>
            <p:nvPr/>
          </p:nvSpPr>
          <p:spPr>
            <a:xfrm>
              <a:off x="3663222" y="3260888"/>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8"/>
            <p:cNvSpPr/>
            <p:nvPr/>
          </p:nvSpPr>
          <p:spPr>
            <a:xfrm>
              <a:off x="3663222" y="3293592"/>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8"/>
            <p:cNvSpPr/>
            <p:nvPr/>
          </p:nvSpPr>
          <p:spPr>
            <a:xfrm>
              <a:off x="3663222" y="3326202"/>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8"/>
            <p:cNvSpPr/>
            <p:nvPr/>
          </p:nvSpPr>
          <p:spPr>
            <a:xfrm>
              <a:off x="3663222" y="3358906"/>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8"/>
            <p:cNvSpPr/>
            <p:nvPr/>
          </p:nvSpPr>
          <p:spPr>
            <a:xfrm>
              <a:off x="3663222" y="3391609"/>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8"/>
            <p:cNvSpPr/>
            <p:nvPr/>
          </p:nvSpPr>
          <p:spPr>
            <a:xfrm>
              <a:off x="3663222" y="3424406"/>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8"/>
            <p:cNvSpPr/>
            <p:nvPr/>
          </p:nvSpPr>
          <p:spPr>
            <a:xfrm>
              <a:off x="3663222" y="3457109"/>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8"/>
            <p:cNvSpPr/>
            <p:nvPr/>
          </p:nvSpPr>
          <p:spPr>
            <a:xfrm>
              <a:off x="3663222" y="3489720"/>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8"/>
            <p:cNvSpPr/>
            <p:nvPr/>
          </p:nvSpPr>
          <p:spPr>
            <a:xfrm>
              <a:off x="3663222" y="3522423"/>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8"/>
            <p:cNvSpPr/>
            <p:nvPr/>
          </p:nvSpPr>
          <p:spPr>
            <a:xfrm>
              <a:off x="3663222" y="3555127"/>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8"/>
            <p:cNvSpPr/>
            <p:nvPr/>
          </p:nvSpPr>
          <p:spPr>
            <a:xfrm>
              <a:off x="3663222" y="3587830"/>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8"/>
            <p:cNvSpPr/>
            <p:nvPr/>
          </p:nvSpPr>
          <p:spPr>
            <a:xfrm>
              <a:off x="3663222" y="3620441"/>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8"/>
            <p:cNvSpPr/>
            <p:nvPr/>
          </p:nvSpPr>
          <p:spPr>
            <a:xfrm>
              <a:off x="4338944" y="2143300"/>
              <a:ext cx="516287" cy="1723713"/>
            </a:xfrm>
            <a:custGeom>
              <a:avLst/>
              <a:gdLst/>
              <a:ahLst/>
              <a:cxnLst/>
              <a:rect l="l" t="t" r="r" b="b"/>
              <a:pathLst>
                <a:path w="5557" h="18553" extrusionOk="0">
                  <a:moveTo>
                    <a:pt x="2310" y="59"/>
                  </a:moveTo>
                  <a:lnTo>
                    <a:pt x="2310" y="3126"/>
                  </a:lnTo>
                  <a:lnTo>
                    <a:pt x="2798" y="3126"/>
                  </a:lnTo>
                  <a:lnTo>
                    <a:pt x="2798" y="5148"/>
                  </a:lnTo>
                  <a:lnTo>
                    <a:pt x="3750" y="5148"/>
                  </a:lnTo>
                  <a:lnTo>
                    <a:pt x="3750" y="8424"/>
                  </a:lnTo>
                  <a:lnTo>
                    <a:pt x="4312" y="8424"/>
                  </a:lnTo>
                  <a:lnTo>
                    <a:pt x="4312" y="11127"/>
                  </a:lnTo>
                  <a:lnTo>
                    <a:pt x="4697" y="11127"/>
                  </a:lnTo>
                  <a:lnTo>
                    <a:pt x="4697" y="14365"/>
                  </a:lnTo>
                  <a:lnTo>
                    <a:pt x="5499" y="14365"/>
                  </a:lnTo>
                  <a:lnTo>
                    <a:pt x="5499" y="18494"/>
                  </a:lnTo>
                  <a:lnTo>
                    <a:pt x="59" y="18494"/>
                  </a:lnTo>
                  <a:lnTo>
                    <a:pt x="59" y="12421"/>
                  </a:lnTo>
                  <a:lnTo>
                    <a:pt x="634" y="12421"/>
                  </a:lnTo>
                  <a:lnTo>
                    <a:pt x="634" y="9713"/>
                  </a:lnTo>
                  <a:lnTo>
                    <a:pt x="1180" y="9713"/>
                  </a:lnTo>
                  <a:lnTo>
                    <a:pt x="1180" y="6810"/>
                  </a:lnTo>
                  <a:lnTo>
                    <a:pt x="1659" y="6810"/>
                  </a:lnTo>
                  <a:lnTo>
                    <a:pt x="1659" y="3126"/>
                  </a:lnTo>
                  <a:lnTo>
                    <a:pt x="1981" y="3126"/>
                  </a:lnTo>
                  <a:lnTo>
                    <a:pt x="1981" y="59"/>
                  </a:lnTo>
                  <a:close/>
                  <a:moveTo>
                    <a:pt x="1923" y="1"/>
                  </a:moveTo>
                  <a:lnTo>
                    <a:pt x="1923" y="3066"/>
                  </a:lnTo>
                  <a:lnTo>
                    <a:pt x="1601" y="3066"/>
                  </a:lnTo>
                  <a:lnTo>
                    <a:pt x="1601" y="6751"/>
                  </a:lnTo>
                  <a:lnTo>
                    <a:pt x="1122" y="6751"/>
                  </a:lnTo>
                  <a:lnTo>
                    <a:pt x="1122" y="9655"/>
                  </a:lnTo>
                  <a:lnTo>
                    <a:pt x="574" y="9655"/>
                  </a:lnTo>
                  <a:lnTo>
                    <a:pt x="574" y="12362"/>
                  </a:lnTo>
                  <a:lnTo>
                    <a:pt x="0" y="12362"/>
                  </a:lnTo>
                  <a:lnTo>
                    <a:pt x="0" y="18552"/>
                  </a:lnTo>
                  <a:lnTo>
                    <a:pt x="5556" y="18552"/>
                  </a:lnTo>
                  <a:lnTo>
                    <a:pt x="5556" y="14306"/>
                  </a:lnTo>
                  <a:lnTo>
                    <a:pt x="4754" y="14306"/>
                  </a:lnTo>
                  <a:lnTo>
                    <a:pt x="4754" y="11068"/>
                  </a:lnTo>
                  <a:lnTo>
                    <a:pt x="4369" y="11068"/>
                  </a:lnTo>
                  <a:lnTo>
                    <a:pt x="4369" y="8365"/>
                  </a:lnTo>
                  <a:lnTo>
                    <a:pt x="3808" y="8365"/>
                  </a:lnTo>
                  <a:lnTo>
                    <a:pt x="3808" y="5090"/>
                  </a:lnTo>
                  <a:lnTo>
                    <a:pt x="2855" y="5090"/>
                  </a:lnTo>
                  <a:lnTo>
                    <a:pt x="2855" y="3066"/>
                  </a:lnTo>
                  <a:lnTo>
                    <a:pt x="2368" y="3066"/>
                  </a:lnTo>
                  <a:lnTo>
                    <a:pt x="2368" y="1"/>
                  </a:lnTo>
                  <a:close/>
                </a:path>
              </a:pathLst>
            </a:custGeom>
            <a:solidFill>
              <a:srgbClr val="821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8"/>
            <p:cNvSpPr/>
            <p:nvPr/>
          </p:nvSpPr>
          <p:spPr>
            <a:xfrm>
              <a:off x="4424792" y="306736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8"/>
            <p:cNvSpPr/>
            <p:nvPr/>
          </p:nvSpPr>
          <p:spPr>
            <a:xfrm>
              <a:off x="4424792" y="3096070"/>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8"/>
            <p:cNvSpPr/>
            <p:nvPr/>
          </p:nvSpPr>
          <p:spPr>
            <a:xfrm>
              <a:off x="4424792" y="312487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8"/>
            <p:cNvSpPr/>
            <p:nvPr/>
          </p:nvSpPr>
          <p:spPr>
            <a:xfrm>
              <a:off x="4424792" y="3153580"/>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8"/>
            <p:cNvSpPr/>
            <p:nvPr/>
          </p:nvSpPr>
          <p:spPr>
            <a:xfrm>
              <a:off x="4424792" y="318238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8"/>
            <p:cNvSpPr/>
            <p:nvPr/>
          </p:nvSpPr>
          <p:spPr>
            <a:xfrm>
              <a:off x="4424792" y="3210997"/>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8"/>
            <p:cNvSpPr/>
            <p:nvPr/>
          </p:nvSpPr>
          <p:spPr>
            <a:xfrm>
              <a:off x="4424792" y="3239798"/>
              <a:ext cx="79808" cy="10870"/>
            </a:xfrm>
            <a:custGeom>
              <a:avLst/>
              <a:gdLst/>
              <a:ahLst/>
              <a:cxnLst/>
              <a:rect l="l" t="t" r="r" b="b"/>
              <a:pathLst>
                <a:path w="859" h="117" extrusionOk="0">
                  <a:moveTo>
                    <a:pt x="0" y="0"/>
                  </a:moveTo>
                  <a:lnTo>
                    <a:pt x="0" y="117"/>
                  </a:lnTo>
                  <a:lnTo>
                    <a:pt x="859" y="117"/>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8"/>
            <p:cNvSpPr/>
            <p:nvPr/>
          </p:nvSpPr>
          <p:spPr>
            <a:xfrm>
              <a:off x="4662080" y="3195667"/>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8"/>
            <p:cNvSpPr/>
            <p:nvPr/>
          </p:nvSpPr>
          <p:spPr>
            <a:xfrm>
              <a:off x="4662080" y="3224375"/>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8"/>
            <p:cNvSpPr/>
            <p:nvPr/>
          </p:nvSpPr>
          <p:spPr>
            <a:xfrm>
              <a:off x="4662080" y="3253177"/>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8"/>
            <p:cNvSpPr/>
            <p:nvPr/>
          </p:nvSpPr>
          <p:spPr>
            <a:xfrm>
              <a:off x="4662080" y="3281885"/>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8"/>
            <p:cNvSpPr/>
            <p:nvPr/>
          </p:nvSpPr>
          <p:spPr>
            <a:xfrm>
              <a:off x="4662080" y="3310687"/>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8"/>
            <p:cNvSpPr/>
            <p:nvPr/>
          </p:nvSpPr>
          <p:spPr>
            <a:xfrm>
              <a:off x="4662080" y="3339302"/>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8"/>
            <p:cNvSpPr/>
            <p:nvPr/>
          </p:nvSpPr>
          <p:spPr>
            <a:xfrm>
              <a:off x="4662080" y="3368104"/>
              <a:ext cx="79715" cy="10963"/>
            </a:xfrm>
            <a:custGeom>
              <a:avLst/>
              <a:gdLst/>
              <a:ahLst/>
              <a:cxnLst/>
              <a:rect l="l" t="t" r="r" b="b"/>
              <a:pathLst>
                <a:path w="858" h="118" extrusionOk="0">
                  <a:moveTo>
                    <a:pt x="0" y="1"/>
                  </a:moveTo>
                  <a:lnTo>
                    <a:pt x="0" y="117"/>
                  </a:lnTo>
                  <a:lnTo>
                    <a:pt x="858" y="117"/>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8"/>
            <p:cNvSpPr/>
            <p:nvPr/>
          </p:nvSpPr>
          <p:spPr>
            <a:xfrm>
              <a:off x="4369697" y="3314960"/>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8"/>
            <p:cNvSpPr/>
            <p:nvPr/>
          </p:nvSpPr>
          <p:spPr>
            <a:xfrm>
              <a:off x="4369697" y="3343669"/>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8"/>
            <p:cNvSpPr/>
            <p:nvPr/>
          </p:nvSpPr>
          <p:spPr>
            <a:xfrm>
              <a:off x="4369697" y="3372377"/>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8"/>
            <p:cNvSpPr/>
            <p:nvPr/>
          </p:nvSpPr>
          <p:spPr>
            <a:xfrm>
              <a:off x="4369697" y="3401086"/>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8"/>
            <p:cNvSpPr/>
            <p:nvPr/>
          </p:nvSpPr>
          <p:spPr>
            <a:xfrm>
              <a:off x="4369697" y="3429887"/>
              <a:ext cx="79808" cy="10963"/>
            </a:xfrm>
            <a:custGeom>
              <a:avLst/>
              <a:gdLst/>
              <a:ahLst/>
              <a:cxnLst/>
              <a:rect l="l" t="t" r="r" b="b"/>
              <a:pathLst>
                <a:path w="859" h="118" extrusionOk="0">
                  <a:moveTo>
                    <a:pt x="1" y="1"/>
                  </a:moveTo>
                  <a:lnTo>
                    <a:pt x="1" y="117"/>
                  </a:lnTo>
                  <a:lnTo>
                    <a:pt x="858" y="117"/>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8"/>
            <p:cNvSpPr/>
            <p:nvPr/>
          </p:nvSpPr>
          <p:spPr>
            <a:xfrm>
              <a:off x="4369697" y="3458596"/>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8"/>
            <p:cNvSpPr/>
            <p:nvPr/>
          </p:nvSpPr>
          <p:spPr>
            <a:xfrm>
              <a:off x="4369697" y="3487304"/>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8"/>
            <p:cNvSpPr/>
            <p:nvPr/>
          </p:nvSpPr>
          <p:spPr>
            <a:xfrm>
              <a:off x="4749413" y="3496409"/>
              <a:ext cx="79808" cy="10963"/>
            </a:xfrm>
            <a:custGeom>
              <a:avLst/>
              <a:gdLst/>
              <a:ahLst/>
              <a:cxnLst/>
              <a:rect l="l" t="t" r="r" b="b"/>
              <a:pathLst>
                <a:path w="859" h="118" extrusionOk="0">
                  <a:moveTo>
                    <a:pt x="0" y="1"/>
                  </a:moveTo>
                  <a:lnTo>
                    <a:pt x="0"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8"/>
            <p:cNvSpPr/>
            <p:nvPr/>
          </p:nvSpPr>
          <p:spPr>
            <a:xfrm>
              <a:off x="4749413" y="3525118"/>
              <a:ext cx="79808" cy="11056"/>
            </a:xfrm>
            <a:custGeom>
              <a:avLst/>
              <a:gdLst/>
              <a:ahLst/>
              <a:cxnLst/>
              <a:rect l="l" t="t" r="r" b="b"/>
              <a:pathLst>
                <a:path w="859" h="119" extrusionOk="0">
                  <a:moveTo>
                    <a:pt x="0" y="1"/>
                  </a:moveTo>
                  <a:lnTo>
                    <a:pt x="0"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8"/>
            <p:cNvSpPr/>
            <p:nvPr/>
          </p:nvSpPr>
          <p:spPr>
            <a:xfrm>
              <a:off x="4749413" y="3553826"/>
              <a:ext cx="79808" cy="11056"/>
            </a:xfrm>
            <a:custGeom>
              <a:avLst/>
              <a:gdLst/>
              <a:ahLst/>
              <a:cxnLst/>
              <a:rect l="l" t="t" r="r" b="b"/>
              <a:pathLst>
                <a:path w="859" h="119" extrusionOk="0">
                  <a:moveTo>
                    <a:pt x="0" y="1"/>
                  </a:moveTo>
                  <a:lnTo>
                    <a:pt x="0"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8"/>
            <p:cNvSpPr/>
            <p:nvPr/>
          </p:nvSpPr>
          <p:spPr>
            <a:xfrm>
              <a:off x="4749413" y="3582535"/>
              <a:ext cx="79808" cy="11056"/>
            </a:xfrm>
            <a:custGeom>
              <a:avLst/>
              <a:gdLst/>
              <a:ahLst/>
              <a:cxnLst/>
              <a:rect l="l" t="t" r="r" b="b"/>
              <a:pathLst>
                <a:path w="859" h="119" extrusionOk="0">
                  <a:moveTo>
                    <a:pt x="0" y="1"/>
                  </a:moveTo>
                  <a:lnTo>
                    <a:pt x="0"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8"/>
            <p:cNvSpPr/>
            <p:nvPr/>
          </p:nvSpPr>
          <p:spPr>
            <a:xfrm>
              <a:off x="4636623" y="2939055"/>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8"/>
            <p:cNvSpPr/>
            <p:nvPr/>
          </p:nvSpPr>
          <p:spPr>
            <a:xfrm>
              <a:off x="4636623" y="2967671"/>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8"/>
            <p:cNvSpPr/>
            <p:nvPr/>
          </p:nvSpPr>
          <p:spPr>
            <a:xfrm>
              <a:off x="4636623" y="2996472"/>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8"/>
            <p:cNvSpPr/>
            <p:nvPr/>
          </p:nvSpPr>
          <p:spPr>
            <a:xfrm>
              <a:off x="4636623" y="3025181"/>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8"/>
            <p:cNvSpPr/>
            <p:nvPr/>
          </p:nvSpPr>
          <p:spPr>
            <a:xfrm>
              <a:off x="4636623" y="3053982"/>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8"/>
            <p:cNvSpPr/>
            <p:nvPr/>
          </p:nvSpPr>
          <p:spPr>
            <a:xfrm>
              <a:off x="4636623" y="3082691"/>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8"/>
            <p:cNvSpPr/>
            <p:nvPr/>
          </p:nvSpPr>
          <p:spPr>
            <a:xfrm>
              <a:off x="4636623" y="3111399"/>
              <a:ext cx="79900" cy="10963"/>
            </a:xfrm>
            <a:custGeom>
              <a:avLst/>
              <a:gdLst/>
              <a:ahLst/>
              <a:cxnLst/>
              <a:rect l="l" t="t" r="r" b="b"/>
              <a:pathLst>
                <a:path w="860" h="118"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8"/>
            <p:cNvSpPr/>
            <p:nvPr/>
          </p:nvSpPr>
          <p:spPr>
            <a:xfrm>
              <a:off x="4464556" y="2795141"/>
              <a:ext cx="79900" cy="11056"/>
            </a:xfrm>
            <a:custGeom>
              <a:avLst/>
              <a:gdLst/>
              <a:ahLst/>
              <a:cxnLst/>
              <a:rect l="l" t="t" r="r" b="b"/>
              <a:pathLst>
                <a:path w="860" h="119"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8"/>
            <p:cNvSpPr/>
            <p:nvPr/>
          </p:nvSpPr>
          <p:spPr>
            <a:xfrm>
              <a:off x="4464556" y="2823943"/>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8"/>
            <p:cNvSpPr/>
            <p:nvPr/>
          </p:nvSpPr>
          <p:spPr>
            <a:xfrm>
              <a:off x="4464556" y="2852558"/>
              <a:ext cx="79900" cy="11056"/>
            </a:xfrm>
            <a:custGeom>
              <a:avLst/>
              <a:gdLst/>
              <a:ahLst/>
              <a:cxnLst/>
              <a:rect l="l" t="t" r="r" b="b"/>
              <a:pathLst>
                <a:path w="860" h="119"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8"/>
            <p:cNvSpPr/>
            <p:nvPr/>
          </p:nvSpPr>
          <p:spPr>
            <a:xfrm>
              <a:off x="4464556" y="2881267"/>
              <a:ext cx="79900" cy="11056"/>
            </a:xfrm>
            <a:custGeom>
              <a:avLst/>
              <a:gdLst/>
              <a:ahLst/>
              <a:cxnLst/>
              <a:rect l="l" t="t" r="r" b="b"/>
              <a:pathLst>
                <a:path w="860" h="119"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8"/>
            <p:cNvSpPr/>
            <p:nvPr/>
          </p:nvSpPr>
          <p:spPr>
            <a:xfrm>
              <a:off x="4464556" y="2910068"/>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8"/>
            <p:cNvSpPr/>
            <p:nvPr/>
          </p:nvSpPr>
          <p:spPr>
            <a:xfrm>
              <a:off x="4464556" y="2938777"/>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8"/>
            <p:cNvSpPr/>
            <p:nvPr/>
          </p:nvSpPr>
          <p:spPr>
            <a:xfrm>
              <a:off x="4464556" y="2967578"/>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8"/>
            <p:cNvSpPr/>
            <p:nvPr/>
          </p:nvSpPr>
          <p:spPr>
            <a:xfrm>
              <a:off x="4596765" y="2637012"/>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8"/>
            <p:cNvSpPr/>
            <p:nvPr/>
          </p:nvSpPr>
          <p:spPr>
            <a:xfrm>
              <a:off x="4596765" y="2665814"/>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8"/>
            <p:cNvSpPr/>
            <p:nvPr/>
          </p:nvSpPr>
          <p:spPr>
            <a:xfrm>
              <a:off x="4596765" y="2694615"/>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8"/>
            <p:cNvSpPr/>
            <p:nvPr/>
          </p:nvSpPr>
          <p:spPr>
            <a:xfrm>
              <a:off x="4596765" y="272323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8"/>
            <p:cNvSpPr/>
            <p:nvPr/>
          </p:nvSpPr>
          <p:spPr>
            <a:xfrm>
              <a:off x="4596765" y="2751939"/>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8"/>
            <p:cNvSpPr/>
            <p:nvPr/>
          </p:nvSpPr>
          <p:spPr>
            <a:xfrm>
              <a:off x="4596765" y="278074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8"/>
            <p:cNvSpPr/>
            <p:nvPr/>
          </p:nvSpPr>
          <p:spPr>
            <a:xfrm>
              <a:off x="4596765" y="2809449"/>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8"/>
            <p:cNvSpPr/>
            <p:nvPr/>
          </p:nvSpPr>
          <p:spPr>
            <a:xfrm>
              <a:off x="4504507" y="2440419"/>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8"/>
            <p:cNvSpPr/>
            <p:nvPr/>
          </p:nvSpPr>
          <p:spPr>
            <a:xfrm>
              <a:off x="4504507" y="2469128"/>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8"/>
            <p:cNvSpPr/>
            <p:nvPr/>
          </p:nvSpPr>
          <p:spPr>
            <a:xfrm>
              <a:off x="4504507" y="2497836"/>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8"/>
            <p:cNvSpPr/>
            <p:nvPr/>
          </p:nvSpPr>
          <p:spPr>
            <a:xfrm>
              <a:off x="4504507" y="2526545"/>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8"/>
            <p:cNvSpPr/>
            <p:nvPr/>
          </p:nvSpPr>
          <p:spPr>
            <a:xfrm>
              <a:off x="4504507" y="2555346"/>
              <a:ext cx="79900" cy="10870"/>
            </a:xfrm>
            <a:custGeom>
              <a:avLst/>
              <a:gdLst/>
              <a:ahLst/>
              <a:cxnLst/>
              <a:rect l="l" t="t" r="r" b="b"/>
              <a:pathLst>
                <a:path w="860" h="117" extrusionOk="0">
                  <a:moveTo>
                    <a:pt x="1" y="0"/>
                  </a:moveTo>
                  <a:lnTo>
                    <a:pt x="1" y="117"/>
                  </a:lnTo>
                  <a:lnTo>
                    <a:pt x="859" y="117"/>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8"/>
            <p:cNvSpPr/>
            <p:nvPr/>
          </p:nvSpPr>
          <p:spPr>
            <a:xfrm>
              <a:off x="4504507" y="2584055"/>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8"/>
            <p:cNvSpPr/>
            <p:nvPr/>
          </p:nvSpPr>
          <p:spPr>
            <a:xfrm>
              <a:off x="4504507" y="2612763"/>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9" name="Google Shape;3479;p28"/>
            <p:cNvGrpSpPr/>
            <p:nvPr/>
          </p:nvGrpSpPr>
          <p:grpSpPr>
            <a:xfrm>
              <a:off x="4338822" y="2143239"/>
              <a:ext cx="516274" cy="1723670"/>
              <a:chOff x="4336277" y="1976027"/>
              <a:chExt cx="615785" cy="2055904"/>
            </a:xfrm>
          </p:grpSpPr>
          <p:sp>
            <p:nvSpPr>
              <p:cNvPr id="3480" name="Google Shape;3480;p28"/>
              <p:cNvSpPr/>
              <p:nvPr/>
            </p:nvSpPr>
            <p:spPr>
              <a:xfrm>
                <a:off x="4336277" y="1976027"/>
                <a:ext cx="615785" cy="2055904"/>
              </a:xfrm>
              <a:custGeom>
                <a:avLst/>
                <a:gdLst/>
                <a:ahLst/>
                <a:cxnLst/>
                <a:rect l="l" t="t" r="r" b="b"/>
                <a:pathLst>
                  <a:path w="5557" h="18553" extrusionOk="0">
                    <a:moveTo>
                      <a:pt x="2310" y="59"/>
                    </a:moveTo>
                    <a:lnTo>
                      <a:pt x="2310" y="3126"/>
                    </a:lnTo>
                    <a:lnTo>
                      <a:pt x="2798" y="3126"/>
                    </a:lnTo>
                    <a:lnTo>
                      <a:pt x="2798" y="5148"/>
                    </a:lnTo>
                    <a:lnTo>
                      <a:pt x="3750" y="5148"/>
                    </a:lnTo>
                    <a:lnTo>
                      <a:pt x="3750" y="8424"/>
                    </a:lnTo>
                    <a:lnTo>
                      <a:pt x="4312" y="8424"/>
                    </a:lnTo>
                    <a:lnTo>
                      <a:pt x="4312" y="11127"/>
                    </a:lnTo>
                    <a:lnTo>
                      <a:pt x="4697" y="11127"/>
                    </a:lnTo>
                    <a:lnTo>
                      <a:pt x="4697" y="14365"/>
                    </a:lnTo>
                    <a:lnTo>
                      <a:pt x="5499" y="14365"/>
                    </a:lnTo>
                    <a:lnTo>
                      <a:pt x="5499" y="18494"/>
                    </a:lnTo>
                    <a:lnTo>
                      <a:pt x="59" y="18494"/>
                    </a:lnTo>
                    <a:lnTo>
                      <a:pt x="59" y="12421"/>
                    </a:lnTo>
                    <a:lnTo>
                      <a:pt x="634" y="12421"/>
                    </a:lnTo>
                    <a:lnTo>
                      <a:pt x="634" y="9713"/>
                    </a:lnTo>
                    <a:lnTo>
                      <a:pt x="1180" y="9713"/>
                    </a:lnTo>
                    <a:lnTo>
                      <a:pt x="1180" y="6810"/>
                    </a:lnTo>
                    <a:lnTo>
                      <a:pt x="1659" y="6810"/>
                    </a:lnTo>
                    <a:lnTo>
                      <a:pt x="1659" y="3126"/>
                    </a:lnTo>
                    <a:lnTo>
                      <a:pt x="1981" y="3126"/>
                    </a:lnTo>
                    <a:lnTo>
                      <a:pt x="1981" y="59"/>
                    </a:lnTo>
                    <a:close/>
                    <a:moveTo>
                      <a:pt x="1923" y="1"/>
                    </a:moveTo>
                    <a:lnTo>
                      <a:pt x="1923" y="3066"/>
                    </a:lnTo>
                    <a:lnTo>
                      <a:pt x="1601" y="3066"/>
                    </a:lnTo>
                    <a:lnTo>
                      <a:pt x="1601" y="6751"/>
                    </a:lnTo>
                    <a:lnTo>
                      <a:pt x="1122" y="6751"/>
                    </a:lnTo>
                    <a:lnTo>
                      <a:pt x="1122" y="9655"/>
                    </a:lnTo>
                    <a:lnTo>
                      <a:pt x="574" y="9655"/>
                    </a:lnTo>
                    <a:lnTo>
                      <a:pt x="574" y="12362"/>
                    </a:lnTo>
                    <a:lnTo>
                      <a:pt x="0" y="12362"/>
                    </a:lnTo>
                    <a:lnTo>
                      <a:pt x="0" y="18552"/>
                    </a:lnTo>
                    <a:lnTo>
                      <a:pt x="5556" y="18552"/>
                    </a:lnTo>
                    <a:lnTo>
                      <a:pt x="5556" y="14306"/>
                    </a:lnTo>
                    <a:lnTo>
                      <a:pt x="4754" y="14306"/>
                    </a:lnTo>
                    <a:lnTo>
                      <a:pt x="4754" y="11068"/>
                    </a:lnTo>
                    <a:lnTo>
                      <a:pt x="4369" y="11068"/>
                    </a:lnTo>
                    <a:lnTo>
                      <a:pt x="4369" y="8365"/>
                    </a:lnTo>
                    <a:lnTo>
                      <a:pt x="3808" y="8365"/>
                    </a:lnTo>
                    <a:lnTo>
                      <a:pt x="3808" y="5090"/>
                    </a:lnTo>
                    <a:lnTo>
                      <a:pt x="2855" y="5090"/>
                    </a:lnTo>
                    <a:lnTo>
                      <a:pt x="2855" y="3066"/>
                    </a:lnTo>
                    <a:lnTo>
                      <a:pt x="2368" y="3066"/>
                    </a:lnTo>
                    <a:lnTo>
                      <a:pt x="2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8"/>
              <p:cNvSpPr/>
              <p:nvPr/>
            </p:nvSpPr>
            <p:spPr>
              <a:xfrm>
                <a:off x="4438668" y="3081372"/>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8"/>
              <p:cNvSpPr/>
              <p:nvPr/>
            </p:nvSpPr>
            <p:spPr>
              <a:xfrm>
                <a:off x="4438668" y="3115613"/>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8"/>
              <p:cNvSpPr/>
              <p:nvPr/>
            </p:nvSpPr>
            <p:spPr>
              <a:xfrm>
                <a:off x="4438668" y="3149964"/>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8"/>
              <p:cNvSpPr/>
              <p:nvPr/>
            </p:nvSpPr>
            <p:spPr>
              <a:xfrm>
                <a:off x="4438668" y="3184205"/>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8"/>
              <p:cNvSpPr/>
              <p:nvPr/>
            </p:nvSpPr>
            <p:spPr>
              <a:xfrm>
                <a:off x="4438668" y="3218556"/>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8"/>
              <p:cNvSpPr/>
              <p:nvPr/>
            </p:nvSpPr>
            <p:spPr>
              <a:xfrm>
                <a:off x="4438668" y="3252686"/>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8"/>
              <p:cNvSpPr/>
              <p:nvPr/>
            </p:nvSpPr>
            <p:spPr>
              <a:xfrm>
                <a:off x="4438668" y="3286927"/>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8"/>
              <p:cNvSpPr/>
              <p:nvPr/>
            </p:nvSpPr>
            <p:spPr>
              <a:xfrm>
                <a:off x="4721683" y="3234513"/>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8"/>
              <p:cNvSpPr/>
              <p:nvPr/>
            </p:nvSpPr>
            <p:spPr>
              <a:xfrm>
                <a:off x="4721683" y="3268754"/>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8"/>
              <p:cNvSpPr/>
              <p:nvPr/>
            </p:nvSpPr>
            <p:spPr>
              <a:xfrm>
                <a:off x="4721683" y="3303106"/>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8"/>
              <p:cNvSpPr/>
              <p:nvPr/>
            </p:nvSpPr>
            <p:spPr>
              <a:xfrm>
                <a:off x="4721683" y="3337346"/>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8"/>
              <p:cNvSpPr/>
              <p:nvPr/>
            </p:nvSpPr>
            <p:spPr>
              <a:xfrm>
                <a:off x="4721683" y="3371476"/>
                <a:ext cx="95077" cy="6649"/>
              </a:xfrm>
              <a:custGeom>
                <a:avLst/>
                <a:gdLst/>
                <a:ahLst/>
                <a:cxnLst/>
                <a:rect l="l" t="t" r="r" b="b"/>
                <a:pathLst>
                  <a:path w="858" h="60" extrusionOk="0">
                    <a:moveTo>
                      <a:pt x="0" y="0"/>
                    </a:moveTo>
                    <a:lnTo>
                      <a:pt x="0"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8"/>
              <p:cNvSpPr/>
              <p:nvPr/>
            </p:nvSpPr>
            <p:spPr>
              <a:xfrm>
                <a:off x="4721683" y="3405828"/>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8"/>
              <p:cNvSpPr/>
              <p:nvPr/>
            </p:nvSpPr>
            <p:spPr>
              <a:xfrm>
                <a:off x="4721683" y="3440069"/>
                <a:ext cx="95077" cy="6649"/>
              </a:xfrm>
              <a:custGeom>
                <a:avLst/>
                <a:gdLst/>
                <a:ahLst/>
                <a:cxnLst/>
                <a:rect l="l" t="t" r="r" b="b"/>
                <a:pathLst>
                  <a:path w="858" h="60" extrusionOk="0">
                    <a:moveTo>
                      <a:pt x="0" y="0"/>
                    </a:moveTo>
                    <a:lnTo>
                      <a:pt x="0"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8"/>
              <p:cNvSpPr/>
              <p:nvPr/>
            </p:nvSpPr>
            <p:spPr>
              <a:xfrm>
                <a:off x="4372956" y="3376795"/>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8"/>
              <p:cNvSpPr/>
              <p:nvPr/>
            </p:nvSpPr>
            <p:spPr>
              <a:xfrm>
                <a:off x="4372956" y="3411036"/>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8"/>
              <p:cNvSpPr/>
              <p:nvPr/>
            </p:nvSpPr>
            <p:spPr>
              <a:xfrm>
                <a:off x="4372956" y="3445166"/>
                <a:ext cx="95188" cy="6649"/>
              </a:xfrm>
              <a:custGeom>
                <a:avLst/>
                <a:gdLst/>
                <a:ahLst/>
                <a:cxnLst/>
                <a:rect l="l" t="t" r="r" b="b"/>
                <a:pathLst>
                  <a:path w="859" h="60" extrusionOk="0">
                    <a:moveTo>
                      <a:pt x="1" y="0"/>
                    </a:moveTo>
                    <a:lnTo>
                      <a:pt x="1"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8"/>
              <p:cNvSpPr/>
              <p:nvPr/>
            </p:nvSpPr>
            <p:spPr>
              <a:xfrm>
                <a:off x="4372956" y="3479517"/>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8"/>
              <p:cNvSpPr/>
              <p:nvPr/>
            </p:nvSpPr>
            <p:spPr>
              <a:xfrm>
                <a:off x="4372956" y="3513758"/>
                <a:ext cx="95188" cy="6649"/>
              </a:xfrm>
              <a:custGeom>
                <a:avLst/>
                <a:gdLst/>
                <a:ahLst/>
                <a:cxnLst/>
                <a:rect l="l" t="t" r="r" b="b"/>
                <a:pathLst>
                  <a:path w="859" h="60" extrusionOk="0">
                    <a:moveTo>
                      <a:pt x="1" y="0"/>
                    </a:moveTo>
                    <a:lnTo>
                      <a:pt x="1"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8"/>
              <p:cNvSpPr/>
              <p:nvPr/>
            </p:nvSpPr>
            <p:spPr>
              <a:xfrm>
                <a:off x="4372956" y="3548110"/>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8"/>
              <p:cNvSpPr/>
              <p:nvPr/>
            </p:nvSpPr>
            <p:spPr>
              <a:xfrm>
                <a:off x="4372956" y="3582351"/>
                <a:ext cx="95188" cy="6649"/>
              </a:xfrm>
              <a:custGeom>
                <a:avLst/>
                <a:gdLst/>
                <a:ahLst/>
                <a:cxnLst/>
                <a:rect l="l" t="t" r="r" b="b"/>
                <a:pathLst>
                  <a:path w="859" h="60" extrusionOk="0">
                    <a:moveTo>
                      <a:pt x="1" y="0"/>
                    </a:moveTo>
                    <a:lnTo>
                      <a:pt x="1"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8"/>
              <p:cNvSpPr/>
              <p:nvPr/>
            </p:nvSpPr>
            <p:spPr>
              <a:xfrm>
                <a:off x="4825847" y="3593099"/>
                <a:ext cx="95188" cy="6649"/>
              </a:xfrm>
              <a:custGeom>
                <a:avLst/>
                <a:gdLst/>
                <a:ahLst/>
                <a:cxnLst/>
                <a:rect l="l" t="t" r="r" b="b"/>
                <a:pathLst>
                  <a:path w="859" h="60"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8"/>
              <p:cNvSpPr/>
              <p:nvPr/>
            </p:nvSpPr>
            <p:spPr>
              <a:xfrm>
                <a:off x="4825847" y="3627451"/>
                <a:ext cx="95188" cy="6538"/>
              </a:xfrm>
              <a:custGeom>
                <a:avLst/>
                <a:gdLst/>
                <a:ahLst/>
                <a:cxnLst/>
                <a:rect l="l" t="t" r="r" b="b"/>
                <a:pathLst>
                  <a:path w="859" h="59"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8"/>
              <p:cNvSpPr/>
              <p:nvPr/>
            </p:nvSpPr>
            <p:spPr>
              <a:xfrm>
                <a:off x="4825847" y="3661692"/>
                <a:ext cx="95188" cy="6649"/>
              </a:xfrm>
              <a:custGeom>
                <a:avLst/>
                <a:gdLst/>
                <a:ahLst/>
                <a:cxnLst/>
                <a:rect l="l" t="t" r="r" b="b"/>
                <a:pathLst>
                  <a:path w="859" h="60"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8"/>
              <p:cNvSpPr/>
              <p:nvPr/>
            </p:nvSpPr>
            <p:spPr>
              <a:xfrm>
                <a:off x="4825847" y="3695822"/>
                <a:ext cx="95188" cy="6649"/>
              </a:xfrm>
              <a:custGeom>
                <a:avLst/>
                <a:gdLst/>
                <a:ahLst/>
                <a:cxnLst/>
                <a:rect l="l" t="t" r="r" b="b"/>
                <a:pathLst>
                  <a:path w="859" h="60"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8"/>
              <p:cNvSpPr/>
              <p:nvPr/>
            </p:nvSpPr>
            <p:spPr>
              <a:xfrm>
                <a:off x="4691320" y="2928452"/>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8"/>
              <p:cNvSpPr/>
              <p:nvPr/>
            </p:nvSpPr>
            <p:spPr>
              <a:xfrm>
                <a:off x="4691320" y="2962582"/>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8"/>
              <p:cNvSpPr/>
              <p:nvPr/>
            </p:nvSpPr>
            <p:spPr>
              <a:xfrm>
                <a:off x="4691320" y="2996933"/>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8"/>
              <p:cNvSpPr/>
              <p:nvPr/>
            </p:nvSpPr>
            <p:spPr>
              <a:xfrm>
                <a:off x="4691320" y="3031174"/>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8"/>
              <p:cNvSpPr/>
              <p:nvPr/>
            </p:nvSpPr>
            <p:spPr>
              <a:xfrm>
                <a:off x="4691320" y="3065526"/>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8"/>
              <p:cNvSpPr/>
              <p:nvPr/>
            </p:nvSpPr>
            <p:spPr>
              <a:xfrm>
                <a:off x="4691320" y="3099656"/>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8"/>
              <p:cNvSpPr/>
              <p:nvPr/>
            </p:nvSpPr>
            <p:spPr>
              <a:xfrm>
                <a:off x="4691320" y="3133896"/>
                <a:ext cx="95299" cy="6649"/>
              </a:xfrm>
              <a:custGeom>
                <a:avLst/>
                <a:gdLst/>
                <a:ahLst/>
                <a:cxnLst/>
                <a:rect l="l" t="t" r="r" b="b"/>
                <a:pathLst>
                  <a:path w="860" h="60"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8"/>
              <p:cNvSpPr/>
              <p:nvPr/>
            </p:nvSpPr>
            <p:spPr>
              <a:xfrm>
                <a:off x="4486095" y="2756805"/>
                <a:ext cx="95299" cy="6649"/>
              </a:xfrm>
              <a:custGeom>
                <a:avLst/>
                <a:gdLst/>
                <a:ahLst/>
                <a:cxnLst/>
                <a:rect l="l" t="t" r="r" b="b"/>
                <a:pathLst>
                  <a:path w="860" h="60" extrusionOk="0">
                    <a:moveTo>
                      <a:pt x="1" y="0"/>
                    </a:moveTo>
                    <a:lnTo>
                      <a:pt x="1" y="60"/>
                    </a:lnTo>
                    <a:lnTo>
                      <a:pt x="859" y="60"/>
                    </a:lnTo>
                    <a:lnTo>
                      <a:pt x="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8"/>
              <p:cNvSpPr/>
              <p:nvPr/>
            </p:nvSpPr>
            <p:spPr>
              <a:xfrm>
                <a:off x="4486095" y="2791046"/>
                <a:ext cx="95299" cy="6649"/>
              </a:xfrm>
              <a:custGeom>
                <a:avLst/>
                <a:gdLst/>
                <a:ahLst/>
                <a:cxnLst/>
                <a:rect l="l" t="t" r="r" b="b"/>
                <a:pathLst>
                  <a:path w="860" h="60" extrusionOk="0">
                    <a:moveTo>
                      <a:pt x="1" y="0"/>
                    </a:moveTo>
                    <a:lnTo>
                      <a:pt x="1" y="60"/>
                    </a:lnTo>
                    <a:lnTo>
                      <a:pt x="859" y="60"/>
                    </a:lnTo>
                    <a:lnTo>
                      <a:pt x="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8"/>
              <p:cNvSpPr/>
              <p:nvPr/>
            </p:nvSpPr>
            <p:spPr>
              <a:xfrm>
                <a:off x="4486095" y="2825286"/>
                <a:ext cx="95299" cy="6538"/>
              </a:xfrm>
              <a:custGeom>
                <a:avLst/>
                <a:gdLst/>
                <a:ahLst/>
                <a:cxnLst/>
                <a:rect l="l" t="t" r="r" b="b"/>
                <a:pathLst>
                  <a:path w="860" h="59" extrusionOk="0">
                    <a:moveTo>
                      <a:pt x="1" y="0"/>
                    </a:moveTo>
                    <a:lnTo>
                      <a:pt x="1" y="59"/>
                    </a:lnTo>
                    <a:lnTo>
                      <a:pt x="859" y="59"/>
                    </a:lnTo>
                    <a:lnTo>
                      <a:pt x="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8"/>
              <p:cNvSpPr/>
              <p:nvPr/>
            </p:nvSpPr>
            <p:spPr>
              <a:xfrm>
                <a:off x="4486095" y="2859527"/>
                <a:ext cx="95299" cy="6649"/>
              </a:xfrm>
              <a:custGeom>
                <a:avLst/>
                <a:gdLst/>
                <a:ahLst/>
                <a:cxnLst/>
                <a:rect l="l" t="t" r="r" b="b"/>
                <a:pathLst>
                  <a:path w="860" h="60"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8"/>
              <p:cNvSpPr/>
              <p:nvPr/>
            </p:nvSpPr>
            <p:spPr>
              <a:xfrm>
                <a:off x="4486095" y="2893879"/>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8"/>
              <p:cNvSpPr/>
              <p:nvPr/>
            </p:nvSpPr>
            <p:spPr>
              <a:xfrm>
                <a:off x="4486095" y="2928120"/>
                <a:ext cx="95299" cy="6649"/>
              </a:xfrm>
              <a:custGeom>
                <a:avLst/>
                <a:gdLst/>
                <a:ahLst/>
                <a:cxnLst/>
                <a:rect l="l" t="t" r="r" b="b"/>
                <a:pathLst>
                  <a:path w="860" h="60"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8"/>
              <p:cNvSpPr/>
              <p:nvPr/>
            </p:nvSpPr>
            <p:spPr>
              <a:xfrm>
                <a:off x="4486095" y="2962360"/>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8"/>
              <p:cNvSpPr/>
              <p:nvPr/>
            </p:nvSpPr>
            <p:spPr>
              <a:xfrm>
                <a:off x="4643782" y="2568093"/>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8"/>
              <p:cNvSpPr/>
              <p:nvPr/>
            </p:nvSpPr>
            <p:spPr>
              <a:xfrm>
                <a:off x="4643782" y="2602445"/>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8"/>
              <p:cNvSpPr/>
              <p:nvPr/>
            </p:nvSpPr>
            <p:spPr>
              <a:xfrm>
                <a:off x="4643782" y="2636685"/>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8"/>
              <p:cNvSpPr/>
              <p:nvPr/>
            </p:nvSpPr>
            <p:spPr>
              <a:xfrm>
                <a:off x="4643782" y="2670926"/>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8"/>
              <p:cNvSpPr/>
              <p:nvPr/>
            </p:nvSpPr>
            <p:spPr>
              <a:xfrm>
                <a:off x="4643782" y="2705167"/>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8"/>
              <p:cNvSpPr/>
              <p:nvPr/>
            </p:nvSpPr>
            <p:spPr>
              <a:xfrm>
                <a:off x="4643782" y="2739518"/>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8"/>
              <p:cNvSpPr/>
              <p:nvPr/>
            </p:nvSpPr>
            <p:spPr>
              <a:xfrm>
                <a:off x="4643782" y="2773759"/>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8"/>
              <p:cNvSpPr/>
              <p:nvPr/>
            </p:nvSpPr>
            <p:spPr>
              <a:xfrm>
                <a:off x="4533745" y="2333616"/>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8"/>
              <p:cNvSpPr/>
              <p:nvPr/>
            </p:nvSpPr>
            <p:spPr>
              <a:xfrm>
                <a:off x="4533745" y="2367857"/>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8"/>
              <p:cNvSpPr/>
              <p:nvPr/>
            </p:nvSpPr>
            <p:spPr>
              <a:xfrm>
                <a:off x="4533745" y="2401987"/>
                <a:ext cx="95299" cy="6760"/>
              </a:xfrm>
              <a:custGeom>
                <a:avLst/>
                <a:gdLst/>
                <a:ahLst/>
                <a:cxnLst/>
                <a:rect l="l" t="t" r="r" b="b"/>
                <a:pathLst>
                  <a:path w="860" h="61"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8"/>
              <p:cNvSpPr/>
              <p:nvPr/>
            </p:nvSpPr>
            <p:spPr>
              <a:xfrm>
                <a:off x="4533745" y="2436338"/>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8"/>
              <p:cNvSpPr/>
              <p:nvPr/>
            </p:nvSpPr>
            <p:spPr>
              <a:xfrm>
                <a:off x="4533745" y="2470579"/>
                <a:ext cx="95299" cy="6760"/>
              </a:xfrm>
              <a:custGeom>
                <a:avLst/>
                <a:gdLst/>
                <a:ahLst/>
                <a:cxnLst/>
                <a:rect l="l" t="t" r="r" b="b"/>
                <a:pathLst>
                  <a:path w="860" h="61"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8"/>
              <p:cNvSpPr/>
              <p:nvPr/>
            </p:nvSpPr>
            <p:spPr>
              <a:xfrm>
                <a:off x="4533745" y="2504930"/>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8"/>
              <p:cNvSpPr/>
              <p:nvPr/>
            </p:nvSpPr>
            <p:spPr>
              <a:xfrm>
                <a:off x="4533745" y="2539060"/>
                <a:ext cx="95299" cy="6760"/>
              </a:xfrm>
              <a:custGeom>
                <a:avLst/>
                <a:gdLst/>
                <a:ahLst/>
                <a:cxnLst/>
                <a:rect l="l" t="t" r="r" b="b"/>
                <a:pathLst>
                  <a:path w="860" h="61"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4" name="Google Shape;3534;p28"/>
            <p:cNvSpPr/>
            <p:nvPr/>
          </p:nvSpPr>
          <p:spPr>
            <a:xfrm>
              <a:off x="4163719" y="3639580"/>
              <a:ext cx="582344" cy="227438"/>
            </a:xfrm>
            <a:custGeom>
              <a:avLst/>
              <a:gdLst/>
              <a:ahLst/>
              <a:cxnLst/>
              <a:rect l="l" t="t" r="r" b="b"/>
              <a:pathLst>
                <a:path w="6268" h="2448" extrusionOk="0">
                  <a:moveTo>
                    <a:pt x="4999" y="61"/>
                  </a:moveTo>
                  <a:lnTo>
                    <a:pt x="4999" y="1289"/>
                  </a:lnTo>
                  <a:lnTo>
                    <a:pt x="5443" y="1289"/>
                  </a:lnTo>
                  <a:lnTo>
                    <a:pt x="5443" y="1829"/>
                  </a:lnTo>
                  <a:lnTo>
                    <a:pt x="6210" y="1829"/>
                  </a:lnTo>
                  <a:lnTo>
                    <a:pt x="6210" y="2389"/>
                  </a:lnTo>
                  <a:lnTo>
                    <a:pt x="61" y="2389"/>
                  </a:lnTo>
                  <a:lnTo>
                    <a:pt x="61" y="1691"/>
                  </a:lnTo>
                  <a:lnTo>
                    <a:pt x="1600" y="1691"/>
                  </a:lnTo>
                  <a:lnTo>
                    <a:pt x="1600" y="1176"/>
                  </a:lnTo>
                  <a:lnTo>
                    <a:pt x="3181" y="1176"/>
                  </a:lnTo>
                  <a:lnTo>
                    <a:pt x="3181" y="61"/>
                  </a:lnTo>
                  <a:close/>
                  <a:moveTo>
                    <a:pt x="3120" y="1"/>
                  </a:moveTo>
                  <a:lnTo>
                    <a:pt x="3120" y="1116"/>
                  </a:lnTo>
                  <a:lnTo>
                    <a:pt x="1539" y="1116"/>
                  </a:lnTo>
                  <a:lnTo>
                    <a:pt x="1539" y="1632"/>
                  </a:lnTo>
                  <a:lnTo>
                    <a:pt x="1" y="1632"/>
                  </a:lnTo>
                  <a:lnTo>
                    <a:pt x="1" y="2447"/>
                  </a:lnTo>
                  <a:lnTo>
                    <a:pt x="6268" y="2447"/>
                  </a:lnTo>
                  <a:lnTo>
                    <a:pt x="6268" y="1770"/>
                  </a:lnTo>
                  <a:lnTo>
                    <a:pt x="5500" y="1770"/>
                  </a:lnTo>
                  <a:lnTo>
                    <a:pt x="5500" y="1229"/>
                  </a:lnTo>
                  <a:lnTo>
                    <a:pt x="5057" y="1229"/>
                  </a:lnTo>
                  <a:lnTo>
                    <a:pt x="5057" y="1"/>
                  </a:lnTo>
                  <a:close/>
                </a:path>
              </a:pathLst>
            </a:custGeom>
            <a:solidFill>
              <a:srgbClr val="0C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8"/>
            <p:cNvSpPr/>
            <p:nvPr/>
          </p:nvSpPr>
          <p:spPr>
            <a:xfrm>
              <a:off x="4587103" y="3663643"/>
              <a:ext cx="15701" cy="89749"/>
            </a:xfrm>
            <a:custGeom>
              <a:avLst/>
              <a:gdLst/>
              <a:ahLst/>
              <a:cxnLst/>
              <a:rect l="l" t="t" r="r" b="b"/>
              <a:pathLst>
                <a:path w="169" h="966" extrusionOk="0">
                  <a:moveTo>
                    <a:pt x="1" y="1"/>
                  </a:moveTo>
                  <a:lnTo>
                    <a:pt x="1" y="966"/>
                  </a:lnTo>
                  <a:lnTo>
                    <a:pt x="169" y="966"/>
                  </a:lnTo>
                  <a:lnTo>
                    <a:pt x="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8"/>
            <p:cNvSpPr/>
            <p:nvPr/>
          </p:nvSpPr>
          <p:spPr>
            <a:xfrm>
              <a:off x="4552448" y="3663643"/>
              <a:ext cx="15701" cy="89749"/>
            </a:xfrm>
            <a:custGeom>
              <a:avLst/>
              <a:gdLst/>
              <a:ahLst/>
              <a:cxnLst/>
              <a:rect l="l" t="t" r="r" b="b"/>
              <a:pathLst>
                <a:path w="169" h="966" extrusionOk="0">
                  <a:moveTo>
                    <a:pt x="0" y="1"/>
                  </a:moveTo>
                  <a:lnTo>
                    <a:pt x="0" y="966"/>
                  </a:lnTo>
                  <a:lnTo>
                    <a:pt x="168" y="966"/>
                  </a:ln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8"/>
            <p:cNvSpPr/>
            <p:nvPr/>
          </p:nvSpPr>
          <p:spPr>
            <a:xfrm>
              <a:off x="4517793" y="3663643"/>
              <a:ext cx="15701" cy="89749"/>
            </a:xfrm>
            <a:custGeom>
              <a:avLst/>
              <a:gdLst/>
              <a:ahLst/>
              <a:cxnLst/>
              <a:rect l="l" t="t" r="r" b="b"/>
              <a:pathLst>
                <a:path w="169" h="966" extrusionOk="0">
                  <a:moveTo>
                    <a:pt x="1" y="1"/>
                  </a:moveTo>
                  <a:lnTo>
                    <a:pt x="1" y="966"/>
                  </a:lnTo>
                  <a:lnTo>
                    <a:pt x="169" y="966"/>
                  </a:lnTo>
                  <a:lnTo>
                    <a:pt x="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8"/>
            <p:cNvSpPr/>
            <p:nvPr/>
          </p:nvSpPr>
          <p:spPr>
            <a:xfrm>
              <a:off x="4483138" y="3663643"/>
              <a:ext cx="15701" cy="89749"/>
            </a:xfrm>
            <a:custGeom>
              <a:avLst/>
              <a:gdLst/>
              <a:ahLst/>
              <a:cxnLst/>
              <a:rect l="l" t="t" r="r" b="b"/>
              <a:pathLst>
                <a:path w="169" h="966" extrusionOk="0">
                  <a:moveTo>
                    <a:pt x="0" y="1"/>
                  </a:moveTo>
                  <a:lnTo>
                    <a:pt x="0" y="966"/>
                  </a:lnTo>
                  <a:lnTo>
                    <a:pt x="168" y="966"/>
                  </a:ln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8"/>
            <p:cNvSpPr/>
            <p:nvPr/>
          </p:nvSpPr>
          <p:spPr>
            <a:xfrm>
              <a:off x="4163719" y="3639580"/>
              <a:ext cx="582344" cy="227438"/>
            </a:xfrm>
            <a:custGeom>
              <a:avLst/>
              <a:gdLst/>
              <a:ahLst/>
              <a:cxnLst/>
              <a:rect l="l" t="t" r="r" b="b"/>
              <a:pathLst>
                <a:path w="6268" h="2448" extrusionOk="0">
                  <a:moveTo>
                    <a:pt x="4999" y="61"/>
                  </a:moveTo>
                  <a:lnTo>
                    <a:pt x="4999" y="1289"/>
                  </a:lnTo>
                  <a:lnTo>
                    <a:pt x="5443" y="1289"/>
                  </a:lnTo>
                  <a:lnTo>
                    <a:pt x="5443" y="1829"/>
                  </a:lnTo>
                  <a:lnTo>
                    <a:pt x="6210" y="1829"/>
                  </a:lnTo>
                  <a:lnTo>
                    <a:pt x="6210" y="2389"/>
                  </a:lnTo>
                  <a:lnTo>
                    <a:pt x="61" y="2389"/>
                  </a:lnTo>
                  <a:lnTo>
                    <a:pt x="61" y="1691"/>
                  </a:lnTo>
                  <a:lnTo>
                    <a:pt x="1600" y="1691"/>
                  </a:lnTo>
                  <a:lnTo>
                    <a:pt x="1600" y="1176"/>
                  </a:lnTo>
                  <a:lnTo>
                    <a:pt x="3181" y="1176"/>
                  </a:lnTo>
                  <a:lnTo>
                    <a:pt x="3181" y="61"/>
                  </a:lnTo>
                  <a:close/>
                  <a:moveTo>
                    <a:pt x="3120" y="1"/>
                  </a:moveTo>
                  <a:lnTo>
                    <a:pt x="3120" y="1116"/>
                  </a:lnTo>
                  <a:lnTo>
                    <a:pt x="1539" y="1116"/>
                  </a:lnTo>
                  <a:lnTo>
                    <a:pt x="1539" y="1632"/>
                  </a:lnTo>
                  <a:lnTo>
                    <a:pt x="1" y="1632"/>
                  </a:lnTo>
                  <a:lnTo>
                    <a:pt x="1" y="2447"/>
                  </a:lnTo>
                  <a:lnTo>
                    <a:pt x="6268" y="2447"/>
                  </a:lnTo>
                  <a:lnTo>
                    <a:pt x="6268" y="1770"/>
                  </a:lnTo>
                  <a:lnTo>
                    <a:pt x="5500" y="1770"/>
                  </a:lnTo>
                  <a:lnTo>
                    <a:pt x="5500" y="1229"/>
                  </a:lnTo>
                  <a:lnTo>
                    <a:pt x="5057" y="1229"/>
                  </a:lnTo>
                  <a:lnTo>
                    <a:pt x="50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8"/>
            <p:cNvSpPr/>
            <p:nvPr/>
          </p:nvSpPr>
          <p:spPr>
            <a:xfrm>
              <a:off x="4584594" y="3660856"/>
              <a:ext cx="20997" cy="95230"/>
            </a:xfrm>
            <a:custGeom>
              <a:avLst/>
              <a:gdLst/>
              <a:ahLst/>
              <a:cxnLst/>
              <a:rect l="l" t="t" r="r" b="b"/>
              <a:pathLst>
                <a:path w="226" h="1025" extrusionOk="0">
                  <a:moveTo>
                    <a:pt x="166" y="59"/>
                  </a:moveTo>
                  <a:lnTo>
                    <a:pt x="166" y="965"/>
                  </a:lnTo>
                  <a:lnTo>
                    <a:pt x="58" y="965"/>
                  </a:lnTo>
                  <a:lnTo>
                    <a:pt x="58" y="59"/>
                  </a:lnTo>
                  <a:close/>
                  <a:moveTo>
                    <a:pt x="0" y="1"/>
                  </a:moveTo>
                  <a:lnTo>
                    <a:pt x="0" y="1024"/>
                  </a:lnTo>
                  <a:lnTo>
                    <a:pt x="225" y="1024"/>
                  </a:lnTo>
                  <a:lnTo>
                    <a:pt x="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8"/>
            <p:cNvSpPr/>
            <p:nvPr/>
          </p:nvSpPr>
          <p:spPr>
            <a:xfrm>
              <a:off x="4549846" y="3660856"/>
              <a:ext cx="20997" cy="95230"/>
            </a:xfrm>
            <a:custGeom>
              <a:avLst/>
              <a:gdLst/>
              <a:ahLst/>
              <a:cxnLst/>
              <a:rect l="l" t="t" r="r" b="b"/>
              <a:pathLst>
                <a:path w="226" h="1025" extrusionOk="0">
                  <a:moveTo>
                    <a:pt x="167" y="59"/>
                  </a:moveTo>
                  <a:lnTo>
                    <a:pt x="167" y="965"/>
                  </a:lnTo>
                  <a:lnTo>
                    <a:pt x="58" y="965"/>
                  </a:lnTo>
                  <a:lnTo>
                    <a:pt x="58" y="59"/>
                  </a:lnTo>
                  <a:close/>
                  <a:moveTo>
                    <a:pt x="1" y="1"/>
                  </a:moveTo>
                  <a:lnTo>
                    <a:pt x="1" y="1024"/>
                  </a:lnTo>
                  <a:lnTo>
                    <a:pt x="226" y="1024"/>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8"/>
            <p:cNvSpPr/>
            <p:nvPr/>
          </p:nvSpPr>
          <p:spPr>
            <a:xfrm>
              <a:off x="4515192" y="3660856"/>
              <a:ext cx="20997" cy="95230"/>
            </a:xfrm>
            <a:custGeom>
              <a:avLst/>
              <a:gdLst/>
              <a:ahLst/>
              <a:cxnLst/>
              <a:rect l="l" t="t" r="r" b="b"/>
              <a:pathLst>
                <a:path w="226" h="1025" extrusionOk="0">
                  <a:moveTo>
                    <a:pt x="167" y="59"/>
                  </a:moveTo>
                  <a:lnTo>
                    <a:pt x="167" y="965"/>
                  </a:lnTo>
                  <a:lnTo>
                    <a:pt x="59" y="965"/>
                  </a:lnTo>
                  <a:lnTo>
                    <a:pt x="59" y="59"/>
                  </a:lnTo>
                  <a:close/>
                  <a:moveTo>
                    <a:pt x="0" y="1"/>
                  </a:moveTo>
                  <a:lnTo>
                    <a:pt x="0" y="1024"/>
                  </a:lnTo>
                  <a:lnTo>
                    <a:pt x="225" y="1024"/>
                  </a:lnTo>
                  <a:lnTo>
                    <a:pt x="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8"/>
            <p:cNvSpPr/>
            <p:nvPr/>
          </p:nvSpPr>
          <p:spPr>
            <a:xfrm>
              <a:off x="4480444" y="3660856"/>
              <a:ext cx="20997" cy="95230"/>
            </a:xfrm>
            <a:custGeom>
              <a:avLst/>
              <a:gdLst/>
              <a:ahLst/>
              <a:cxnLst/>
              <a:rect l="l" t="t" r="r" b="b"/>
              <a:pathLst>
                <a:path w="226" h="1025" extrusionOk="0">
                  <a:moveTo>
                    <a:pt x="168" y="59"/>
                  </a:moveTo>
                  <a:lnTo>
                    <a:pt x="168" y="965"/>
                  </a:lnTo>
                  <a:lnTo>
                    <a:pt x="59" y="965"/>
                  </a:lnTo>
                  <a:lnTo>
                    <a:pt x="59" y="59"/>
                  </a:lnTo>
                  <a:close/>
                  <a:moveTo>
                    <a:pt x="1" y="1"/>
                  </a:moveTo>
                  <a:lnTo>
                    <a:pt x="1" y="1024"/>
                  </a:lnTo>
                  <a:lnTo>
                    <a:pt x="226" y="1024"/>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8"/>
            <p:cNvSpPr/>
            <p:nvPr/>
          </p:nvSpPr>
          <p:spPr>
            <a:xfrm>
              <a:off x="5529658" y="3256243"/>
              <a:ext cx="103313" cy="10963"/>
            </a:xfrm>
            <a:custGeom>
              <a:avLst/>
              <a:gdLst/>
              <a:ahLst/>
              <a:cxnLst/>
              <a:rect l="l" t="t" r="r" b="b"/>
              <a:pathLst>
                <a:path w="1112" h="118" extrusionOk="0">
                  <a:moveTo>
                    <a:pt x="1" y="0"/>
                  </a:moveTo>
                  <a:lnTo>
                    <a:pt x="1" y="118"/>
                  </a:lnTo>
                  <a:lnTo>
                    <a:pt x="1112" y="118"/>
                  </a:lnTo>
                  <a:lnTo>
                    <a:pt x="1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8"/>
            <p:cNvSpPr/>
            <p:nvPr/>
          </p:nvSpPr>
          <p:spPr>
            <a:xfrm>
              <a:off x="5531887" y="3279841"/>
              <a:ext cx="101269" cy="10963"/>
            </a:xfrm>
            <a:custGeom>
              <a:avLst/>
              <a:gdLst/>
              <a:ahLst/>
              <a:cxnLst/>
              <a:rect l="l" t="t" r="r" b="b"/>
              <a:pathLst>
                <a:path w="1090" h="118" extrusionOk="0">
                  <a:moveTo>
                    <a:pt x="0" y="0"/>
                  </a:moveTo>
                  <a:lnTo>
                    <a:pt x="0" y="118"/>
                  </a:lnTo>
                  <a:lnTo>
                    <a:pt x="1090" y="118"/>
                  </a:lnTo>
                  <a:lnTo>
                    <a:pt x="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8"/>
            <p:cNvSpPr/>
            <p:nvPr/>
          </p:nvSpPr>
          <p:spPr>
            <a:xfrm>
              <a:off x="5533838" y="3303254"/>
              <a:ext cx="99132" cy="11056"/>
            </a:xfrm>
            <a:custGeom>
              <a:avLst/>
              <a:gdLst/>
              <a:ahLst/>
              <a:cxnLst/>
              <a:rect l="l" t="t" r="r" b="b"/>
              <a:pathLst>
                <a:path w="1067" h="119" extrusionOk="0">
                  <a:moveTo>
                    <a:pt x="1" y="1"/>
                  </a:moveTo>
                  <a:lnTo>
                    <a:pt x="1" y="118"/>
                  </a:lnTo>
                  <a:lnTo>
                    <a:pt x="1067" y="118"/>
                  </a:lnTo>
                  <a:lnTo>
                    <a:pt x="1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8"/>
            <p:cNvSpPr/>
            <p:nvPr/>
          </p:nvSpPr>
          <p:spPr>
            <a:xfrm>
              <a:off x="5535975" y="3326853"/>
              <a:ext cx="97181" cy="11056"/>
            </a:xfrm>
            <a:custGeom>
              <a:avLst/>
              <a:gdLst/>
              <a:ahLst/>
              <a:cxnLst/>
              <a:rect l="l" t="t" r="r" b="b"/>
              <a:pathLst>
                <a:path w="1046" h="119" extrusionOk="0">
                  <a:moveTo>
                    <a:pt x="0" y="1"/>
                  </a:moveTo>
                  <a:lnTo>
                    <a:pt x="0" y="118"/>
                  </a:lnTo>
                  <a:lnTo>
                    <a:pt x="1046" y="118"/>
                  </a:lnTo>
                  <a:lnTo>
                    <a:pt x="10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8"/>
            <p:cNvSpPr/>
            <p:nvPr/>
          </p:nvSpPr>
          <p:spPr>
            <a:xfrm>
              <a:off x="5538019" y="3350358"/>
              <a:ext cx="95137" cy="10963"/>
            </a:xfrm>
            <a:custGeom>
              <a:avLst/>
              <a:gdLst/>
              <a:ahLst/>
              <a:cxnLst/>
              <a:rect l="l" t="t" r="r" b="b"/>
              <a:pathLst>
                <a:path w="1024" h="118" extrusionOk="0">
                  <a:moveTo>
                    <a:pt x="1" y="0"/>
                  </a:moveTo>
                  <a:lnTo>
                    <a:pt x="1" y="118"/>
                  </a:lnTo>
                  <a:lnTo>
                    <a:pt x="1024" y="118"/>
                  </a:lnTo>
                  <a:lnTo>
                    <a:pt x="10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8"/>
            <p:cNvSpPr/>
            <p:nvPr/>
          </p:nvSpPr>
          <p:spPr>
            <a:xfrm>
              <a:off x="5540063" y="3373864"/>
              <a:ext cx="92907" cy="11056"/>
            </a:xfrm>
            <a:custGeom>
              <a:avLst/>
              <a:gdLst/>
              <a:ahLst/>
              <a:cxnLst/>
              <a:rect l="l" t="t" r="r" b="b"/>
              <a:pathLst>
                <a:path w="1000" h="119" extrusionOk="0">
                  <a:moveTo>
                    <a:pt x="0" y="1"/>
                  </a:moveTo>
                  <a:lnTo>
                    <a:pt x="0" y="119"/>
                  </a:lnTo>
                  <a:lnTo>
                    <a:pt x="1000" y="119"/>
                  </a:lnTo>
                  <a:lnTo>
                    <a:pt x="10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8"/>
            <p:cNvSpPr/>
            <p:nvPr/>
          </p:nvSpPr>
          <p:spPr>
            <a:xfrm>
              <a:off x="5542107" y="3397370"/>
              <a:ext cx="91049" cy="11056"/>
            </a:xfrm>
            <a:custGeom>
              <a:avLst/>
              <a:gdLst/>
              <a:ahLst/>
              <a:cxnLst/>
              <a:rect l="l" t="t" r="r" b="b"/>
              <a:pathLst>
                <a:path w="980" h="119" extrusionOk="0">
                  <a:moveTo>
                    <a:pt x="1" y="1"/>
                  </a:moveTo>
                  <a:lnTo>
                    <a:pt x="1" y="118"/>
                  </a:lnTo>
                  <a:lnTo>
                    <a:pt x="980" y="118"/>
                  </a:lnTo>
                  <a:lnTo>
                    <a:pt x="9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8"/>
            <p:cNvSpPr/>
            <p:nvPr/>
          </p:nvSpPr>
          <p:spPr>
            <a:xfrm>
              <a:off x="5544151" y="3420968"/>
              <a:ext cx="88912" cy="11056"/>
            </a:xfrm>
            <a:custGeom>
              <a:avLst/>
              <a:gdLst/>
              <a:ahLst/>
              <a:cxnLst/>
              <a:rect l="l" t="t" r="r" b="b"/>
              <a:pathLst>
                <a:path w="957" h="119" extrusionOk="0">
                  <a:moveTo>
                    <a:pt x="0" y="0"/>
                  </a:moveTo>
                  <a:lnTo>
                    <a:pt x="0" y="118"/>
                  </a:lnTo>
                  <a:lnTo>
                    <a:pt x="957" y="118"/>
                  </a:lnTo>
                  <a:lnTo>
                    <a:pt x="9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8"/>
            <p:cNvSpPr/>
            <p:nvPr/>
          </p:nvSpPr>
          <p:spPr>
            <a:xfrm>
              <a:off x="5546195" y="3444474"/>
              <a:ext cx="86776" cy="10963"/>
            </a:xfrm>
            <a:custGeom>
              <a:avLst/>
              <a:gdLst/>
              <a:ahLst/>
              <a:cxnLst/>
              <a:rect l="l" t="t" r="r" b="b"/>
              <a:pathLst>
                <a:path w="934" h="118" extrusionOk="0">
                  <a:moveTo>
                    <a:pt x="1" y="0"/>
                  </a:moveTo>
                  <a:lnTo>
                    <a:pt x="1" y="118"/>
                  </a:lnTo>
                  <a:lnTo>
                    <a:pt x="934" y="118"/>
                  </a:lnTo>
                  <a:lnTo>
                    <a:pt x="9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8"/>
            <p:cNvSpPr/>
            <p:nvPr/>
          </p:nvSpPr>
          <p:spPr>
            <a:xfrm>
              <a:off x="5548332" y="3468072"/>
              <a:ext cx="84732" cy="11056"/>
            </a:xfrm>
            <a:custGeom>
              <a:avLst/>
              <a:gdLst/>
              <a:ahLst/>
              <a:cxnLst/>
              <a:rect l="l" t="t" r="r" b="b"/>
              <a:pathLst>
                <a:path w="912" h="119" extrusionOk="0">
                  <a:moveTo>
                    <a:pt x="0" y="1"/>
                  </a:moveTo>
                  <a:lnTo>
                    <a:pt x="0" y="119"/>
                  </a:lnTo>
                  <a:lnTo>
                    <a:pt x="912" y="119"/>
                  </a:lnTo>
                  <a:lnTo>
                    <a:pt x="9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8"/>
            <p:cNvSpPr/>
            <p:nvPr/>
          </p:nvSpPr>
          <p:spPr>
            <a:xfrm>
              <a:off x="5550283" y="3491671"/>
              <a:ext cx="82688" cy="10963"/>
            </a:xfrm>
            <a:custGeom>
              <a:avLst/>
              <a:gdLst/>
              <a:ahLst/>
              <a:cxnLst/>
              <a:rect l="l" t="t" r="r" b="b"/>
              <a:pathLst>
                <a:path w="890" h="118" extrusionOk="0">
                  <a:moveTo>
                    <a:pt x="1" y="1"/>
                  </a:moveTo>
                  <a:lnTo>
                    <a:pt x="1" y="117"/>
                  </a:lnTo>
                  <a:lnTo>
                    <a:pt x="890" y="117"/>
                  </a:lnTo>
                  <a:lnTo>
                    <a:pt x="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8"/>
            <p:cNvSpPr/>
            <p:nvPr/>
          </p:nvSpPr>
          <p:spPr>
            <a:xfrm>
              <a:off x="5552513" y="3515177"/>
              <a:ext cx="80551" cy="11056"/>
            </a:xfrm>
            <a:custGeom>
              <a:avLst/>
              <a:gdLst/>
              <a:ahLst/>
              <a:cxnLst/>
              <a:rect l="l" t="t" r="r" b="b"/>
              <a:pathLst>
                <a:path w="867" h="119" extrusionOk="0">
                  <a:moveTo>
                    <a:pt x="0" y="0"/>
                  </a:moveTo>
                  <a:lnTo>
                    <a:pt x="0" y="118"/>
                  </a:lnTo>
                  <a:lnTo>
                    <a:pt x="867" y="118"/>
                  </a:lnTo>
                  <a:lnTo>
                    <a:pt x="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8"/>
            <p:cNvSpPr/>
            <p:nvPr/>
          </p:nvSpPr>
          <p:spPr>
            <a:xfrm>
              <a:off x="5554464" y="3538775"/>
              <a:ext cx="78600" cy="10963"/>
            </a:xfrm>
            <a:custGeom>
              <a:avLst/>
              <a:gdLst/>
              <a:ahLst/>
              <a:cxnLst/>
              <a:rect l="l" t="t" r="r" b="b"/>
              <a:pathLst>
                <a:path w="846" h="118" extrusionOk="0">
                  <a:moveTo>
                    <a:pt x="1" y="0"/>
                  </a:moveTo>
                  <a:lnTo>
                    <a:pt x="1" y="118"/>
                  </a:lnTo>
                  <a:lnTo>
                    <a:pt x="846" y="118"/>
                  </a:lnTo>
                  <a:lnTo>
                    <a:pt x="8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8"/>
            <p:cNvSpPr/>
            <p:nvPr/>
          </p:nvSpPr>
          <p:spPr>
            <a:xfrm>
              <a:off x="5556601" y="3562188"/>
              <a:ext cx="76370" cy="11056"/>
            </a:xfrm>
            <a:custGeom>
              <a:avLst/>
              <a:gdLst/>
              <a:ahLst/>
              <a:cxnLst/>
              <a:rect l="l" t="t" r="r" b="b"/>
              <a:pathLst>
                <a:path w="822" h="119" extrusionOk="0">
                  <a:moveTo>
                    <a:pt x="0" y="1"/>
                  </a:moveTo>
                  <a:lnTo>
                    <a:pt x="0" y="119"/>
                  </a:lnTo>
                  <a:lnTo>
                    <a:pt x="822" y="119"/>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8"/>
            <p:cNvSpPr/>
            <p:nvPr/>
          </p:nvSpPr>
          <p:spPr>
            <a:xfrm>
              <a:off x="5558645" y="3585787"/>
              <a:ext cx="74419" cy="11056"/>
            </a:xfrm>
            <a:custGeom>
              <a:avLst/>
              <a:gdLst/>
              <a:ahLst/>
              <a:cxnLst/>
              <a:rect l="l" t="t" r="r" b="b"/>
              <a:pathLst>
                <a:path w="801" h="119" extrusionOk="0">
                  <a:moveTo>
                    <a:pt x="1" y="1"/>
                  </a:moveTo>
                  <a:lnTo>
                    <a:pt x="1" y="118"/>
                  </a:lnTo>
                  <a:lnTo>
                    <a:pt x="801" y="118"/>
                  </a:lnTo>
                  <a:lnTo>
                    <a:pt x="8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8"/>
            <p:cNvSpPr/>
            <p:nvPr/>
          </p:nvSpPr>
          <p:spPr>
            <a:xfrm>
              <a:off x="5560689" y="3609292"/>
              <a:ext cx="72468" cy="11056"/>
            </a:xfrm>
            <a:custGeom>
              <a:avLst/>
              <a:gdLst/>
              <a:ahLst/>
              <a:cxnLst/>
              <a:rect l="l" t="t" r="r" b="b"/>
              <a:pathLst>
                <a:path w="780" h="119" extrusionOk="0">
                  <a:moveTo>
                    <a:pt x="0" y="0"/>
                  </a:moveTo>
                  <a:lnTo>
                    <a:pt x="0" y="118"/>
                  </a:lnTo>
                  <a:lnTo>
                    <a:pt x="780" y="118"/>
                  </a:lnTo>
                  <a:lnTo>
                    <a:pt x="7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8"/>
            <p:cNvSpPr/>
            <p:nvPr/>
          </p:nvSpPr>
          <p:spPr>
            <a:xfrm>
              <a:off x="5562826" y="3632798"/>
              <a:ext cx="70238" cy="10963"/>
            </a:xfrm>
            <a:custGeom>
              <a:avLst/>
              <a:gdLst/>
              <a:ahLst/>
              <a:cxnLst/>
              <a:rect l="l" t="t" r="r" b="b"/>
              <a:pathLst>
                <a:path w="756" h="118" extrusionOk="0">
                  <a:moveTo>
                    <a:pt x="1" y="0"/>
                  </a:moveTo>
                  <a:lnTo>
                    <a:pt x="1" y="118"/>
                  </a:lnTo>
                  <a:lnTo>
                    <a:pt x="756" y="118"/>
                  </a:lnTo>
                  <a:lnTo>
                    <a:pt x="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8"/>
            <p:cNvSpPr/>
            <p:nvPr/>
          </p:nvSpPr>
          <p:spPr>
            <a:xfrm>
              <a:off x="5564870" y="3656304"/>
              <a:ext cx="68287" cy="11056"/>
            </a:xfrm>
            <a:custGeom>
              <a:avLst/>
              <a:gdLst/>
              <a:ahLst/>
              <a:cxnLst/>
              <a:rect l="l" t="t" r="r" b="b"/>
              <a:pathLst>
                <a:path w="735" h="119" extrusionOk="0">
                  <a:moveTo>
                    <a:pt x="0" y="1"/>
                  </a:moveTo>
                  <a:lnTo>
                    <a:pt x="0" y="119"/>
                  </a:lnTo>
                  <a:lnTo>
                    <a:pt x="735" y="119"/>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8"/>
            <p:cNvSpPr/>
            <p:nvPr/>
          </p:nvSpPr>
          <p:spPr>
            <a:xfrm>
              <a:off x="5566821" y="3679809"/>
              <a:ext cx="66150" cy="11056"/>
            </a:xfrm>
            <a:custGeom>
              <a:avLst/>
              <a:gdLst/>
              <a:ahLst/>
              <a:cxnLst/>
              <a:rect l="l" t="t" r="r" b="b"/>
              <a:pathLst>
                <a:path w="712" h="119" extrusionOk="0">
                  <a:moveTo>
                    <a:pt x="1" y="1"/>
                  </a:moveTo>
                  <a:lnTo>
                    <a:pt x="1" y="118"/>
                  </a:lnTo>
                  <a:lnTo>
                    <a:pt x="712" y="118"/>
                  </a:lnTo>
                  <a:lnTo>
                    <a:pt x="7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8"/>
            <p:cNvSpPr/>
            <p:nvPr/>
          </p:nvSpPr>
          <p:spPr>
            <a:xfrm>
              <a:off x="5569051" y="3703408"/>
              <a:ext cx="64106" cy="11056"/>
            </a:xfrm>
            <a:custGeom>
              <a:avLst/>
              <a:gdLst/>
              <a:ahLst/>
              <a:cxnLst/>
              <a:rect l="l" t="t" r="r" b="b"/>
              <a:pathLst>
                <a:path w="690" h="119" extrusionOk="0">
                  <a:moveTo>
                    <a:pt x="0" y="0"/>
                  </a:moveTo>
                  <a:lnTo>
                    <a:pt x="0" y="118"/>
                  </a:lnTo>
                  <a:lnTo>
                    <a:pt x="690" y="118"/>
                  </a:lnTo>
                  <a:lnTo>
                    <a:pt x="6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8"/>
            <p:cNvSpPr/>
            <p:nvPr/>
          </p:nvSpPr>
          <p:spPr>
            <a:xfrm>
              <a:off x="5571002" y="3727099"/>
              <a:ext cx="62155" cy="10963"/>
            </a:xfrm>
            <a:custGeom>
              <a:avLst/>
              <a:gdLst/>
              <a:ahLst/>
              <a:cxnLst/>
              <a:rect l="l" t="t" r="r" b="b"/>
              <a:pathLst>
                <a:path w="669" h="118" extrusionOk="0">
                  <a:moveTo>
                    <a:pt x="1" y="0"/>
                  </a:moveTo>
                  <a:lnTo>
                    <a:pt x="1" y="118"/>
                  </a:lnTo>
                  <a:lnTo>
                    <a:pt x="669" y="118"/>
                  </a:lnTo>
                  <a:lnTo>
                    <a:pt x="6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8"/>
            <p:cNvSpPr/>
            <p:nvPr/>
          </p:nvSpPr>
          <p:spPr>
            <a:xfrm>
              <a:off x="5573046" y="3750512"/>
              <a:ext cx="59925" cy="11056"/>
            </a:xfrm>
            <a:custGeom>
              <a:avLst/>
              <a:gdLst/>
              <a:ahLst/>
              <a:cxnLst/>
              <a:rect l="l" t="t" r="r" b="b"/>
              <a:pathLst>
                <a:path w="645" h="119" extrusionOk="0">
                  <a:moveTo>
                    <a:pt x="0" y="1"/>
                  </a:moveTo>
                  <a:lnTo>
                    <a:pt x="0" y="119"/>
                  </a:lnTo>
                  <a:lnTo>
                    <a:pt x="645" y="119"/>
                  </a:lnTo>
                  <a:lnTo>
                    <a:pt x="6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6" name="Google Shape;3566;p28"/>
            <p:cNvGrpSpPr/>
            <p:nvPr/>
          </p:nvGrpSpPr>
          <p:grpSpPr>
            <a:xfrm>
              <a:off x="5490104" y="3113997"/>
              <a:ext cx="163699" cy="750860"/>
              <a:chOff x="5709466" y="3133896"/>
              <a:chExt cx="195252" cy="895587"/>
            </a:xfrm>
          </p:grpSpPr>
          <p:sp>
            <p:nvSpPr>
              <p:cNvPr id="3567" name="Google Shape;3567;p28"/>
              <p:cNvSpPr/>
              <p:nvPr/>
            </p:nvSpPr>
            <p:spPr>
              <a:xfrm>
                <a:off x="5709466" y="3133896"/>
                <a:ext cx="195252" cy="895587"/>
              </a:xfrm>
              <a:custGeom>
                <a:avLst/>
                <a:gdLst/>
                <a:ahLst/>
                <a:cxnLst/>
                <a:rect l="l" t="t" r="r" b="b"/>
                <a:pathLst>
                  <a:path w="1762" h="8082" extrusionOk="0">
                    <a:moveTo>
                      <a:pt x="306" y="60"/>
                    </a:moveTo>
                    <a:lnTo>
                      <a:pt x="306" y="1278"/>
                    </a:lnTo>
                    <a:lnTo>
                      <a:pt x="494" y="1278"/>
                    </a:lnTo>
                    <a:lnTo>
                      <a:pt x="494" y="535"/>
                    </a:lnTo>
                    <a:lnTo>
                      <a:pt x="516" y="535"/>
                    </a:lnTo>
                    <a:lnTo>
                      <a:pt x="516" y="1278"/>
                    </a:lnTo>
                    <a:lnTo>
                      <a:pt x="712" y="1278"/>
                    </a:lnTo>
                    <a:lnTo>
                      <a:pt x="712" y="1087"/>
                    </a:lnTo>
                    <a:lnTo>
                      <a:pt x="1090" y="1087"/>
                    </a:lnTo>
                    <a:lnTo>
                      <a:pt x="1090" y="1278"/>
                    </a:lnTo>
                    <a:lnTo>
                      <a:pt x="1702" y="1278"/>
                    </a:lnTo>
                    <a:lnTo>
                      <a:pt x="1702" y="8022"/>
                    </a:lnTo>
                    <a:lnTo>
                      <a:pt x="61" y="8022"/>
                    </a:lnTo>
                    <a:lnTo>
                      <a:pt x="61" y="1278"/>
                    </a:lnTo>
                    <a:lnTo>
                      <a:pt x="284" y="1278"/>
                    </a:lnTo>
                    <a:lnTo>
                      <a:pt x="284" y="60"/>
                    </a:lnTo>
                    <a:close/>
                    <a:moveTo>
                      <a:pt x="224" y="1"/>
                    </a:moveTo>
                    <a:lnTo>
                      <a:pt x="224" y="1218"/>
                    </a:lnTo>
                    <a:lnTo>
                      <a:pt x="0" y="1218"/>
                    </a:lnTo>
                    <a:lnTo>
                      <a:pt x="0" y="8082"/>
                    </a:lnTo>
                    <a:lnTo>
                      <a:pt x="1761" y="8082"/>
                    </a:lnTo>
                    <a:lnTo>
                      <a:pt x="1761" y="1218"/>
                    </a:lnTo>
                    <a:lnTo>
                      <a:pt x="1150" y="1218"/>
                    </a:lnTo>
                    <a:lnTo>
                      <a:pt x="1150" y="1028"/>
                    </a:lnTo>
                    <a:lnTo>
                      <a:pt x="655" y="1028"/>
                    </a:lnTo>
                    <a:lnTo>
                      <a:pt x="655" y="1218"/>
                    </a:lnTo>
                    <a:lnTo>
                      <a:pt x="574" y="1218"/>
                    </a:lnTo>
                    <a:lnTo>
                      <a:pt x="574" y="475"/>
                    </a:lnTo>
                    <a:lnTo>
                      <a:pt x="435" y="475"/>
                    </a:lnTo>
                    <a:lnTo>
                      <a:pt x="435" y="1218"/>
                    </a:lnTo>
                    <a:lnTo>
                      <a:pt x="363" y="1218"/>
                    </a:lnTo>
                    <a:lnTo>
                      <a:pt x="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8"/>
              <p:cNvSpPr/>
              <p:nvPr/>
            </p:nvSpPr>
            <p:spPr>
              <a:xfrm>
                <a:off x="5756450" y="3306652"/>
                <a:ext cx="123224" cy="6760"/>
              </a:xfrm>
              <a:custGeom>
                <a:avLst/>
                <a:gdLst/>
                <a:ahLst/>
                <a:cxnLst/>
                <a:rect l="l" t="t" r="r" b="b"/>
                <a:pathLst>
                  <a:path w="1112" h="61" extrusionOk="0">
                    <a:moveTo>
                      <a:pt x="1" y="1"/>
                    </a:moveTo>
                    <a:lnTo>
                      <a:pt x="1" y="60"/>
                    </a:lnTo>
                    <a:lnTo>
                      <a:pt x="1112" y="60"/>
                    </a:lnTo>
                    <a:lnTo>
                      <a:pt x="1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8"/>
              <p:cNvSpPr/>
              <p:nvPr/>
            </p:nvSpPr>
            <p:spPr>
              <a:xfrm>
                <a:off x="5759110" y="3334798"/>
                <a:ext cx="120786" cy="6649"/>
              </a:xfrm>
              <a:custGeom>
                <a:avLst/>
                <a:gdLst/>
                <a:ahLst/>
                <a:cxnLst/>
                <a:rect l="l" t="t" r="r" b="b"/>
                <a:pathLst>
                  <a:path w="1090" h="60" extrusionOk="0">
                    <a:moveTo>
                      <a:pt x="0" y="1"/>
                    </a:moveTo>
                    <a:lnTo>
                      <a:pt x="0" y="59"/>
                    </a:lnTo>
                    <a:lnTo>
                      <a:pt x="1090" y="59"/>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8"/>
              <p:cNvSpPr/>
              <p:nvPr/>
            </p:nvSpPr>
            <p:spPr>
              <a:xfrm>
                <a:off x="5761437" y="3362833"/>
                <a:ext cx="118237" cy="6538"/>
              </a:xfrm>
              <a:custGeom>
                <a:avLst/>
                <a:gdLst/>
                <a:ahLst/>
                <a:cxnLst/>
                <a:rect l="l" t="t" r="r" b="b"/>
                <a:pathLst>
                  <a:path w="1067" h="59" extrusionOk="0">
                    <a:moveTo>
                      <a:pt x="1" y="0"/>
                    </a:moveTo>
                    <a:lnTo>
                      <a:pt x="1" y="59"/>
                    </a:lnTo>
                    <a:lnTo>
                      <a:pt x="1067" y="59"/>
                    </a:lnTo>
                    <a:lnTo>
                      <a:pt x="1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8"/>
              <p:cNvSpPr/>
              <p:nvPr/>
            </p:nvSpPr>
            <p:spPr>
              <a:xfrm>
                <a:off x="5763985" y="3390979"/>
                <a:ext cx="115910" cy="6538"/>
              </a:xfrm>
              <a:custGeom>
                <a:avLst/>
                <a:gdLst/>
                <a:ahLst/>
                <a:cxnLst/>
                <a:rect l="l" t="t" r="r" b="b"/>
                <a:pathLst>
                  <a:path w="1046" h="59" extrusionOk="0">
                    <a:moveTo>
                      <a:pt x="0" y="0"/>
                    </a:moveTo>
                    <a:lnTo>
                      <a:pt x="0" y="59"/>
                    </a:lnTo>
                    <a:lnTo>
                      <a:pt x="1046" y="59"/>
                    </a:lnTo>
                    <a:lnTo>
                      <a:pt x="1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8"/>
              <p:cNvSpPr/>
              <p:nvPr/>
            </p:nvSpPr>
            <p:spPr>
              <a:xfrm>
                <a:off x="5766423" y="3418904"/>
                <a:ext cx="113472" cy="6649"/>
              </a:xfrm>
              <a:custGeom>
                <a:avLst/>
                <a:gdLst/>
                <a:ahLst/>
                <a:cxnLst/>
                <a:rect l="l" t="t" r="r" b="b"/>
                <a:pathLst>
                  <a:path w="1024" h="60" extrusionOk="0">
                    <a:moveTo>
                      <a:pt x="1" y="1"/>
                    </a:moveTo>
                    <a:lnTo>
                      <a:pt x="1" y="59"/>
                    </a:lnTo>
                    <a:lnTo>
                      <a:pt x="1024" y="59"/>
                    </a:lnTo>
                    <a:lnTo>
                      <a:pt x="1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8"/>
              <p:cNvSpPr/>
              <p:nvPr/>
            </p:nvSpPr>
            <p:spPr>
              <a:xfrm>
                <a:off x="5768861" y="3447050"/>
                <a:ext cx="110813" cy="6538"/>
              </a:xfrm>
              <a:custGeom>
                <a:avLst/>
                <a:gdLst/>
                <a:ahLst/>
                <a:cxnLst/>
                <a:rect l="l" t="t" r="r" b="b"/>
                <a:pathLst>
                  <a:path w="1000" h="59" extrusionOk="0">
                    <a:moveTo>
                      <a:pt x="0" y="1"/>
                    </a:moveTo>
                    <a:lnTo>
                      <a:pt x="0" y="59"/>
                    </a:lnTo>
                    <a:lnTo>
                      <a:pt x="1000" y="59"/>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8"/>
              <p:cNvSpPr/>
              <p:nvPr/>
            </p:nvSpPr>
            <p:spPr>
              <a:xfrm>
                <a:off x="5771299" y="3475085"/>
                <a:ext cx="108596" cy="6538"/>
              </a:xfrm>
              <a:custGeom>
                <a:avLst/>
                <a:gdLst/>
                <a:ahLst/>
                <a:cxnLst/>
                <a:rect l="l" t="t" r="r" b="b"/>
                <a:pathLst>
                  <a:path w="980" h="59" extrusionOk="0">
                    <a:moveTo>
                      <a:pt x="1" y="0"/>
                    </a:moveTo>
                    <a:lnTo>
                      <a:pt x="1" y="59"/>
                    </a:lnTo>
                    <a:lnTo>
                      <a:pt x="980" y="59"/>
                    </a:lnTo>
                    <a:lnTo>
                      <a:pt x="9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8"/>
              <p:cNvSpPr/>
              <p:nvPr/>
            </p:nvSpPr>
            <p:spPr>
              <a:xfrm>
                <a:off x="5773737" y="3503120"/>
                <a:ext cx="106048" cy="6649"/>
              </a:xfrm>
              <a:custGeom>
                <a:avLst/>
                <a:gdLst/>
                <a:ahLst/>
                <a:cxnLst/>
                <a:rect l="l" t="t" r="r" b="b"/>
                <a:pathLst>
                  <a:path w="957" h="60" extrusionOk="0">
                    <a:moveTo>
                      <a:pt x="0" y="0"/>
                    </a:moveTo>
                    <a:lnTo>
                      <a:pt x="0" y="59"/>
                    </a:lnTo>
                    <a:lnTo>
                      <a:pt x="957" y="59"/>
                    </a:lnTo>
                    <a:lnTo>
                      <a:pt x="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8"/>
              <p:cNvSpPr/>
              <p:nvPr/>
            </p:nvSpPr>
            <p:spPr>
              <a:xfrm>
                <a:off x="5776175" y="3531156"/>
                <a:ext cx="103499" cy="6760"/>
              </a:xfrm>
              <a:custGeom>
                <a:avLst/>
                <a:gdLst/>
                <a:ahLst/>
                <a:cxnLst/>
                <a:rect l="l" t="t" r="r" b="b"/>
                <a:pathLst>
                  <a:path w="934" h="61" extrusionOk="0">
                    <a:moveTo>
                      <a:pt x="1" y="1"/>
                    </a:moveTo>
                    <a:lnTo>
                      <a:pt x="1" y="60"/>
                    </a:lnTo>
                    <a:lnTo>
                      <a:pt x="934" y="60"/>
                    </a:lnTo>
                    <a:lnTo>
                      <a:pt x="9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8"/>
              <p:cNvSpPr/>
              <p:nvPr/>
            </p:nvSpPr>
            <p:spPr>
              <a:xfrm>
                <a:off x="5778723" y="3559413"/>
                <a:ext cx="101061" cy="6538"/>
              </a:xfrm>
              <a:custGeom>
                <a:avLst/>
                <a:gdLst/>
                <a:ahLst/>
                <a:cxnLst/>
                <a:rect l="l" t="t" r="r" b="b"/>
                <a:pathLst>
                  <a:path w="912" h="59" extrusionOk="0">
                    <a:moveTo>
                      <a:pt x="0" y="1"/>
                    </a:moveTo>
                    <a:lnTo>
                      <a:pt x="0" y="59"/>
                    </a:lnTo>
                    <a:lnTo>
                      <a:pt x="912" y="59"/>
                    </a:lnTo>
                    <a:lnTo>
                      <a:pt x="9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8"/>
              <p:cNvSpPr/>
              <p:nvPr/>
            </p:nvSpPr>
            <p:spPr>
              <a:xfrm>
                <a:off x="5781050" y="3587448"/>
                <a:ext cx="98623" cy="6649"/>
              </a:xfrm>
              <a:custGeom>
                <a:avLst/>
                <a:gdLst/>
                <a:ahLst/>
                <a:cxnLst/>
                <a:rect l="l" t="t" r="r" b="b"/>
                <a:pathLst>
                  <a:path w="890" h="60" extrusionOk="0">
                    <a:moveTo>
                      <a:pt x="1" y="0"/>
                    </a:moveTo>
                    <a:lnTo>
                      <a:pt x="1" y="60"/>
                    </a:lnTo>
                    <a:lnTo>
                      <a:pt x="890" y="60"/>
                    </a:lnTo>
                    <a:lnTo>
                      <a:pt x="8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8"/>
              <p:cNvSpPr/>
              <p:nvPr/>
            </p:nvSpPr>
            <p:spPr>
              <a:xfrm>
                <a:off x="5783710" y="3615594"/>
                <a:ext cx="96074" cy="6538"/>
              </a:xfrm>
              <a:custGeom>
                <a:avLst/>
                <a:gdLst/>
                <a:ahLst/>
                <a:cxnLst/>
                <a:rect l="l" t="t" r="r" b="b"/>
                <a:pathLst>
                  <a:path w="867" h="59" extrusionOk="0">
                    <a:moveTo>
                      <a:pt x="0" y="0"/>
                    </a:moveTo>
                    <a:lnTo>
                      <a:pt x="0" y="58"/>
                    </a:lnTo>
                    <a:lnTo>
                      <a:pt x="867" y="58"/>
                    </a:lnTo>
                    <a:lnTo>
                      <a:pt x="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8"/>
              <p:cNvSpPr/>
              <p:nvPr/>
            </p:nvSpPr>
            <p:spPr>
              <a:xfrm>
                <a:off x="5786037" y="3643518"/>
                <a:ext cx="93747" cy="6760"/>
              </a:xfrm>
              <a:custGeom>
                <a:avLst/>
                <a:gdLst/>
                <a:ahLst/>
                <a:cxnLst/>
                <a:rect l="l" t="t" r="r" b="b"/>
                <a:pathLst>
                  <a:path w="846" h="61" extrusionOk="0">
                    <a:moveTo>
                      <a:pt x="1" y="1"/>
                    </a:moveTo>
                    <a:lnTo>
                      <a:pt x="1" y="60"/>
                    </a:lnTo>
                    <a:lnTo>
                      <a:pt x="846" y="60"/>
                    </a:lnTo>
                    <a:lnTo>
                      <a:pt x="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8"/>
              <p:cNvSpPr/>
              <p:nvPr/>
            </p:nvSpPr>
            <p:spPr>
              <a:xfrm>
                <a:off x="5788586" y="3671665"/>
                <a:ext cx="91088" cy="6538"/>
              </a:xfrm>
              <a:custGeom>
                <a:avLst/>
                <a:gdLst/>
                <a:ahLst/>
                <a:cxnLst/>
                <a:rect l="l" t="t" r="r" b="b"/>
                <a:pathLst>
                  <a:path w="822" h="59" extrusionOk="0">
                    <a:moveTo>
                      <a:pt x="0" y="1"/>
                    </a:moveTo>
                    <a:lnTo>
                      <a:pt x="0" y="59"/>
                    </a:lnTo>
                    <a:lnTo>
                      <a:pt x="822" y="59"/>
                    </a:lnTo>
                    <a:lnTo>
                      <a:pt x="8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8"/>
              <p:cNvSpPr/>
              <p:nvPr/>
            </p:nvSpPr>
            <p:spPr>
              <a:xfrm>
                <a:off x="5791024" y="3699700"/>
                <a:ext cx="88761" cy="6649"/>
              </a:xfrm>
              <a:custGeom>
                <a:avLst/>
                <a:gdLst/>
                <a:ahLst/>
                <a:cxnLst/>
                <a:rect l="l" t="t" r="r" b="b"/>
                <a:pathLst>
                  <a:path w="801" h="60" extrusionOk="0">
                    <a:moveTo>
                      <a:pt x="1" y="0"/>
                    </a:moveTo>
                    <a:lnTo>
                      <a:pt x="1" y="60"/>
                    </a:lnTo>
                    <a:lnTo>
                      <a:pt x="801" y="60"/>
                    </a:lnTo>
                    <a:lnTo>
                      <a:pt x="8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8"/>
              <p:cNvSpPr/>
              <p:nvPr/>
            </p:nvSpPr>
            <p:spPr>
              <a:xfrm>
                <a:off x="5793461" y="3727846"/>
                <a:ext cx="86434" cy="6538"/>
              </a:xfrm>
              <a:custGeom>
                <a:avLst/>
                <a:gdLst/>
                <a:ahLst/>
                <a:cxnLst/>
                <a:rect l="l" t="t" r="r" b="b"/>
                <a:pathLst>
                  <a:path w="780" h="59" extrusionOk="0">
                    <a:moveTo>
                      <a:pt x="0" y="0"/>
                    </a:moveTo>
                    <a:lnTo>
                      <a:pt x="0" y="58"/>
                    </a:lnTo>
                    <a:lnTo>
                      <a:pt x="780" y="58"/>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8"/>
              <p:cNvSpPr/>
              <p:nvPr/>
            </p:nvSpPr>
            <p:spPr>
              <a:xfrm>
                <a:off x="5796010" y="3755771"/>
                <a:ext cx="83774" cy="6760"/>
              </a:xfrm>
              <a:custGeom>
                <a:avLst/>
                <a:gdLst/>
                <a:ahLst/>
                <a:cxnLst/>
                <a:rect l="l" t="t" r="r" b="b"/>
                <a:pathLst>
                  <a:path w="756" h="61" extrusionOk="0">
                    <a:moveTo>
                      <a:pt x="1" y="1"/>
                    </a:moveTo>
                    <a:lnTo>
                      <a:pt x="1" y="60"/>
                    </a:lnTo>
                    <a:lnTo>
                      <a:pt x="756" y="60"/>
                    </a:lnTo>
                    <a:lnTo>
                      <a:pt x="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8"/>
              <p:cNvSpPr/>
              <p:nvPr/>
            </p:nvSpPr>
            <p:spPr>
              <a:xfrm>
                <a:off x="5798448" y="3783917"/>
                <a:ext cx="81447" cy="6538"/>
              </a:xfrm>
              <a:custGeom>
                <a:avLst/>
                <a:gdLst/>
                <a:ahLst/>
                <a:cxnLst/>
                <a:rect l="l" t="t" r="r" b="b"/>
                <a:pathLst>
                  <a:path w="735" h="59" extrusionOk="0">
                    <a:moveTo>
                      <a:pt x="0" y="1"/>
                    </a:moveTo>
                    <a:lnTo>
                      <a:pt x="0" y="59"/>
                    </a:lnTo>
                    <a:lnTo>
                      <a:pt x="735" y="59"/>
                    </a:lnTo>
                    <a:lnTo>
                      <a:pt x="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8"/>
              <p:cNvSpPr/>
              <p:nvPr/>
            </p:nvSpPr>
            <p:spPr>
              <a:xfrm>
                <a:off x="5800775" y="3811952"/>
                <a:ext cx="78899" cy="6649"/>
              </a:xfrm>
              <a:custGeom>
                <a:avLst/>
                <a:gdLst/>
                <a:ahLst/>
                <a:cxnLst/>
                <a:rect l="l" t="t" r="r" b="b"/>
                <a:pathLst>
                  <a:path w="712" h="60" extrusionOk="0">
                    <a:moveTo>
                      <a:pt x="1" y="0"/>
                    </a:moveTo>
                    <a:lnTo>
                      <a:pt x="1" y="60"/>
                    </a:lnTo>
                    <a:lnTo>
                      <a:pt x="712" y="60"/>
                    </a:lnTo>
                    <a:lnTo>
                      <a:pt x="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8"/>
              <p:cNvSpPr/>
              <p:nvPr/>
            </p:nvSpPr>
            <p:spPr>
              <a:xfrm>
                <a:off x="5803435" y="3840098"/>
                <a:ext cx="76461" cy="6538"/>
              </a:xfrm>
              <a:custGeom>
                <a:avLst/>
                <a:gdLst/>
                <a:ahLst/>
                <a:cxnLst/>
                <a:rect l="l" t="t" r="r" b="b"/>
                <a:pathLst>
                  <a:path w="690" h="59" extrusionOk="0">
                    <a:moveTo>
                      <a:pt x="0" y="0"/>
                    </a:moveTo>
                    <a:lnTo>
                      <a:pt x="0" y="58"/>
                    </a:lnTo>
                    <a:lnTo>
                      <a:pt x="690" y="58"/>
                    </a:lnTo>
                    <a:lnTo>
                      <a:pt x="6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8"/>
              <p:cNvSpPr/>
              <p:nvPr/>
            </p:nvSpPr>
            <p:spPr>
              <a:xfrm>
                <a:off x="5805762" y="3868133"/>
                <a:ext cx="74134" cy="6760"/>
              </a:xfrm>
              <a:custGeom>
                <a:avLst/>
                <a:gdLst/>
                <a:ahLst/>
                <a:cxnLst/>
                <a:rect l="l" t="t" r="r" b="b"/>
                <a:pathLst>
                  <a:path w="669" h="61" extrusionOk="0">
                    <a:moveTo>
                      <a:pt x="1" y="1"/>
                    </a:moveTo>
                    <a:lnTo>
                      <a:pt x="1" y="60"/>
                    </a:lnTo>
                    <a:lnTo>
                      <a:pt x="669" y="60"/>
                    </a:lnTo>
                    <a:lnTo>
                      <a:pt x="6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8"/>
              <p:cNvSpPr/>
              <p:nvPr/>
            </p:nvSpPr>
            <p:spPr>
              <a:xfrm>
                <a:off x="5808199" y="3896279"/>
                <a:ext cx="71474" cy="6649"/>
              </a:xfrm>
              <a:custGeom>
                <a:avLst/>
                <a:gdLst/>
                <a:ahLst/>
                <a:cxnLst/>
                <a:rect l="l" t="t" r="r" b="b"/>
                <a:pathLst>
                  <a:path w="645" h="60" extrusionOk="0">
                    <a:moveTo>
                      <a:pt x="0" y="1"/>
                    </a:moveTo>
                    <a:lnTo>
                      <a:pt x="0" y="60"/>
                    </a:lnTo>
                    <a:lnTo>
                      <a:pt x="645" y="60"/>
                    </a:lnTo>
                    <a:lnTo>
                      <a:pt x="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0" name="Google Shape;3590;p28"/>
            <p:cNvSpPr/>
            <p:nvPr/>
          </p:nvSpPr>
          <p:spPr>
            <a:xfrm>
              <a:off x="3801098" y="3697740"/>
              <a:ext cx="22577" cy="32889"/>
            </a:xfrm>
            <a:custGeom>
              <a:avLst/>
              <a:gdLst/>
              <a:ahLst/>
              <a:cxnLst/>
              <a:rect l="l" t="t" r="r" b="b"/>
              <a:pathLst>
                <a:path w="243" h="354" extrusionOk="0">
                  <a:moveTo>
                    <a:pt x="183" y="60"/>
                  </a:moveTo>
                  <a:lnTo>
                    <a:pt x="183" y="296"/>
                  </a:lnTo>
                  <a:lnTo>
                    <a:pt x="59" y="296"/>
                  </a:lnTo>
                  <a:lnTo>
                    <a:pt x="59" y="60"/>
                  </a:lnTo>
                  <a:close/>
                  <a:moveTo>
                    <a:pt x="2" y="1"/>
                  </a:moveTo>
                  <a:cubicBezTo>
                    <a:pt x="0" y="1"/>
                    <a:pt x="0" y="1"/>
                    <a:pt x="0" y="3"/>
                  </a:cubicBezTo>
                  <a:lnTo>
                    <a:pt x="0" y="353"/>
                  </a:lnTo>
                  <a:cubicBezTo>
                    <a:pt x="0" y="353"/>
                    <a:pt x="0" y="354"/>
                    <a:pt x="2" y="354"/>
                  </a:cubicBezTo>
                  <a:lnTo>
                    <a:pt x="241" y="354"/>
                  </a:lnTo>
                  <a:cubicBezTo>
                    <a:pt x="243" y="354"/>
                    <a:pt x="243" y="354"/>
                    <a:pt x="243" y="353"/>
                  </a:cubicBezTo>
                  <a:lnTo>
                    <a:pt x="243" y="3"/>
                  </a:lnTo>
                  <a:cubicBezTo>
                    <a:pt x="243" y="1"/>
                    <a:pt x="243"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8"/>
            <p:cNvSpPr/>
            <p:nvPr/>
          </p:nvSpPr>
          <p:spPr>
            <a:xfrm>
              <a:off x="3845322" y="3697740"/>
              <a:ext cx="22669" cy="32889"/>
            </a:xfrm>
            <a:custGeom>
              <a:avLst/>
              <a:gdLst/>
              <a:ahLst/>
              <a:cxnLst/>
              <a:rect l="l" t="t" r="r" b="b"/>
              <a:pathLst>
                <a:path w="244" h="354" extrusionOk="0">
                  <a:moveTo>
                    <a:pt x="183" y="60"/>
                  </a:moveTo>
                  <a:lnTo>
                    <a:pt x="183" y="296"/>
                  </a:lnTo>
                  <a:lnTo>
                    <a:pt x="59" y="296"/>
                  </a:lnTo>
                  <a:lnTo>
                    <a:pt x="59" y="60"/>
                  </a:lnTo>
                  <a:close/>
                  <a:moveTo>
                    <a:pt x="3" y="1"/>
                  </a:moveTo>
                  <a:cubicBezTo>
                    <a:pt x="1" y="1"/>
                    <a:pt x="1" y="1"/>
                    <a:pt x="1" y="3"/>
                  </a:cubicBezTo>
                  <a:lnTo>
                    <a:pt x="1" y="353"/>
                  </a:lnTo>
                  <a:cubicBezTo>
                    <a:pt x="1" y="353"/>
                    <a:pt x="1" y="354"/>
                    <a:pt x="3" y="354"/>
                  </a:cubicBezTo>
                  <a:lnTo>
                    <a:pt x="242" y="354"/>
                  </a:lnTo>
                  <a:cubicBezTo>
                    <a:pt x="242" y="354"/>
                    <a:pt x="243" y="354"/>
                    <a:pt x="243" y="353"/>
                  </a:cubicBezTo>
                  <a:lnTo>
                    <a:pt x="243" y="3"/>
                  </a:lnTo>
                  <a:cubicBezTo>
                    <a:pt x="243" y="1"/>
                    <a:pt x="243" y="1"/>
                    <a:pt x="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8"/>
            <p:cNvSpPr/>
            <p:nvPr/>
          </p:nvSpPr>
          <p:spPr>
            <a:xfrm>
              <a:off x="3889640" y="3697740"/>
              <a:ext cx="22577" cy="32889"/>
            </a:xfrm>
            <a:custGeom>
              <a:avLst/>
              <a:gdLst/>
              <a:ahLst/>
              <a:cxnLst/>
              <a:rect l="l" t="t" r="r" b="b"/>
              <a:pathLst>
                <a:path w="243" h="354" extrusionOk="0">
                  <a:moveTo>
                    <a:pt x="183" y="60"/>
                  </a:moveTo>
                  <a:lnTo>
                    <a:pt x="183" y="296"/>
                  </a:lnTo>
                  <a:lnTo>
                    <a:pt x="59" y="296"/>
                  </a:lnTo>
                  <a:lnTo>
                    <a:pt x="59" y="60"/>
                  </a:lnTo>
                  <a:close/>
                  <a:moveTo>
                    <a:pt x="2" y="1"/>
                  </a:moveTo>
                  <a:cubicBezTo>
                    <a:pt x="1" y="1"/>
                    <a:pt x="1" y="1"/>
                    <a:pt x="1" y="3"/>
                  </a:cubicBezTo>
                  <a:lnTo>
                    <a:pt x="1" y="353"/>
                  </a:lnTo>
                  <a:cubicBezTo>
                    <a:pt x="1" y="353"/>
                    <a:pt x="1" y="354"/>
                    <a:pt x="2" y="354"/>
                  </a:cubicBezTo>
                  <a:lnTo>
                    <a:pt x="241" y="354"/>
                  </a:lnTo>
                  <a:cubicBezTo>
                    <a:pt x="242"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8"/>
            <p:cNvSpPr/>
            <p:nvPr/>
          </p:nvSpPr>
          <p:spPr>
            <a:xfrm>
              <a:off x="3933957" y="3697740"/>
              <a:ext cx="22484" cy="32889"/>
            </a:xfrm>
            <a:custGeom>
              <a:avLst/>
              <a:gdLst/>
              <a:ahLst/>
              <a:cxnLst/>
              <a:rect l="l" t="t" r="r" b="b"/>
              <a:pathLst>
                <a:path w="242" h="354" extrusionOk="0">
                  <a:moveTo>
                    <a:pt x="182" y="60"/>
                  </a:moveTo>
                  <a:lnTo>
                    <a:pt x="182" y="296"/>
                  </a:lnTo>
                  <a:lnTo>
                    <a:pt x="58" y="296"/>
                  </a:lnTo>
                  <a:lnTo>
                    <a:pt x="58" y="60"/>
                  </a:lnTo>
                  <a:close/>
                  <a:moveTo>
                    <a:pt x="2" y="1"/>
                  </a:moveTo>
                  <a:cubicBezTo>
                    <a:pt x="1" y="1"/>
                    <a:pt x="1" y="1"/>
                    <a:pt x="1" y="3"/>
                  </a:cubicBezTo>
                  <a:lnTo>
                    <a:pt x="1" y="353"/>
                  </a:lnTo>
                  <a:cubicBezTo>
                    <a:pt x="1" y="353"/>
                    <a:pt x="1" y="354"/>
                    <a:pt x="2" y="354"/>
                  </a:cubicBezTo>
                  <a:lnTo>
                    <a:pt x="241" y="354"/>
                  </a:lnTo>
                  <a:cubicBezTo>
                    <a:pt x="241"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8"/>
            <p:cNvSpPr/>
            <p:nvPr/>
          </p:nvSpPr>
          <p:spPr>
            <a:xfrm>
              <a:off x="3978181" y="3697740"/>
              <a:ext cx="22484" cy="32889"/>
            </a:xfrm>
            <a:custGeom>
              <a:avLst/>
              <a:gdLst/>
              <a:ahLst/>
              <a:cxnLst/>
              <a:rect l="l" t="t" r="r" b="b"/>
              <a:pathLst>
                <a:path w="242" h="354" extrusionOk="0">
                  <a:moveTo>
                    <a:pt x="183" y="60"/>
                  </a:moveTo>
                  <a:lnTo>
                    <a:pt x="183" y="296"/>
                  </a:lnTo>
                  <a:lnTo>
                    <a:pt x="59" y="296"/>
                  </a:lnTo>
                  <a:lnTo>
                    <a:pt x="59" y="60"/>
                  </a:lnTo>
                  <a:close/>
                  <a:moveTo>
                    <a:pt x="1" y="1"/>
                  </a:moveTo>
                  <a:cubicBezTo>
                    <a:pt x="0" y="1"/>
                    <a:pt x="0" y="1"/>
                    <a:pt x="0" y="3"/>
                  </a:cubicBezTo>
                  <a:lnTo>
                    <a:pt x="0" y="353"/>
                  </a:lnTo>
                  <a:cubicBezTo>
                    <a:pt x="0" y="353"/>
                    <a:pt x="0" y="354"/>
                    <a:pt x="1" y="354"/>
                  </a:cubicBezTo>
                  <a:lnTo>
                    <a:pt x="241" y="354"/>
                  </a:lnTo>
                  <a:cubicBezTo>
                    <a:pt x="242"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8"/>
            <p:cNvSpPr/>
            <p:nvPr/>
          </p:nvSpPr>
          <p:spPr>
            <a:xfrm>
              <a:off x="4022499" y="3697740"/>
              <a:ext cx="22484" cy="32889"/>
            </a:xfrm>
            <a:custGeom>
              <a:avLst/>
              <a:gdLst/>
              <a:ahLst/>
              <a:cxnLst/>
              <a:rect l="l" t="t" r="r" b="b"/>
              <a:pathLst>
                <a:path w="242" h="354" extrusionOk="0">
                  <a:moveTo>
                    <a:pt x="182" y="60"/>
                  </a:moveTo>
                  <a:lnTo>
                    <a:pt x="182" y="296"/>
                  </a:lnTo>
                  <a:lnTo>
                    <a:pt x="57" y="296"/>
                  </a:lnTo>
                  <a:lnTo>
                    <a:pt x="57" y="60"/>
                  </a:lnTo>
                  <a:close/>
                  <a:moveTo>
                    <a:pt x="1" y="1"/>
                  </a:moveTo>
                  <a:cubicBezTo>
                    <a:pt x="0" y="1"/>
                    <a:pt x="0" y="1"/>
                    <a:pt x="0" y="3"/>
                  </a:cubicBezTo>
                  <a:lnTo>
                    <a:pt x="0" y="353"/>
                  </a:lnTo>
                  <a:cubicBezTo>
                    <a:pt x="0" y="353"/>
                    <a:pt x="0" y="354"/>
                    <a:pt x="1" y="354"/>
                  </a:cubicBezTo>
                  <a:lnTo>
                    <a:pt x="241" y="354"/>
                  </a:lnTo>
                  <a:cubicBezTo>
                    <a:pt x="241"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8"/>
            <p:cNvSpPr/>
            <p:nvPr/>
          </p:nvSpPr>
          <p:spPr>
            <a:xfrm>
              <a:off x="3801098" y="3738062"/>
              <a:ext cx="22577" cy="32889"/>
            </a:xfrm>
            <a:custGeom>
              <a:avLst/>
              <a:gdLst/>
              <a:ahLst/>
              <a:cxnLst/>
              <a:rect l="l" t="t" r="r" b="b"/>
              <a:pathLst>
                <a:path w="243" h="354" extrusionOk="0">
                  <a:moveTo>
                    <a:pt x="183" y="60"/>
                  </a:moveTo>
                  <a:lnTo>
                    <a:pt x="183" y="296"/>
                  </a:lnTo>
                  <a:lnTo>
                    <a:pt x="59" y="296"/>
                  </a:lnTo>
                  <a:lnTo>
                    <a:pt x="59" y="60"/>
                  </a:lnTo>
                  <a:close/>
                  <a:moveTo>
                    <a:pt x="2" y="1"/>
                  </a:moveTo>
                  <a:cubicBezTo>
                    <a:pt x="0" y="1"/>
                    <a:pt x="0" y="1"/>
                    <a:pt x="0" y="2"/>
                  </a:cubicBezTo>
                  <a:lnTo>
                    <a:pt x="0" y="353"/>
                  </a:lnTo>
                  <a:cubicBezTo>
                    <a:pt x="0" y="354"/>
                    <a:pt x="0" y="354"/>
                    <a:pt x="2" y="354"/>
                  </a:cubicBezTo>
                  <a:lnTo>
                    <a:pt x="241" y="354"/>
                  </a:lnTo>
                  <a:cubicBezTo>
                    <a:pt x="243" y="354"/>
                    <a:pt x="243" y="353"/>
                    <a:pt x="243" y="353"/>
                  </a:cubicBezTo>
                  <a:lnTo>
                    <a:pt x="243" y="2"/>
                  </a:lnTo>
                  <a:cubicBezTo>
                    <a:pt x="243" y="2"/>
                    <a:pt x="243"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8"/>
            <p:cNvSpPr/>
            <p:nvPr/>
          </p:nvSpPr>
          <p:spPr>
            <a:xfrm>
              <a:off x="3845322" y="3738062"/>
              <a:ext cx="22669" cy="32889"/>
            </a:xfrm>
            <a:custGeom>
              <a:avLst/>
              <a:gdLst/>
              <a:ahLst/>
              <a:cxnLst/>
              <a:rect l="l" t="t" r="r" b="b"/>
              <a:pathLst>
                <a:path w="244" h="354" extrusionOk="0">
                  <a:moveTo>
                    <a:pt x="183" y="60"/>
                  </a:moveTo>
                  <a:lnTo>
                    <a:pt x="183" y="296"/>
                  </a:lnTo>
                  <a:lnTo>
                    <a:pt x="59" y="296"/>
                  </a:lnTo>
                  <a:lnTo>
                    <a:pt x="59" y="60"/>
                  </a:lnTo>
                  <a:close/>
                  <a:moveTo>
                    <a:pt x="3" y="1"/>
                  </a:moveTo>
                  <a:cubicBezTo>
                    <a:pt x="1" y="1"/>
                    <a:pt x="1" y="1"/>
                    <a:pt x="1" y="2"/>
                  </a:cubicBezTo>
                  <a:lnTo>
                    <a:pt x="1" y="353"/>
                  </a:lnTo>
                  <a:cubicBezTo>
                    <a:pt x="1" y="354"/>
                    <a:pt x="1" y="354"/>
                    <a:pt x="3" y="354"/>
                  </a:cubicBezTo>
                  <a:lnTo>
                    <a:pt x="242" y="354"/>
                  </a:lnTo>
                  <a:lnTo>
                    <a:pt x="243" y="353"/>
                  </a:lnTo>
                  <a:lnTo>
                    <a:pt x="243" y="2"/>
                  </a:lnTo>
                  <a:cubicBezTo>
                    <a:pt x="243" y="2"/>
                    <a:pt x="243" y="1"/>
                    <a:pt x="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8"/>
            <p:cNvSpPr/>
            <p:nvPr/>
          </p:nvSpPr>
          <p:spPr>
            <a:xfrm>
              <a:off x="3889640" y="3738062"/>
              <a:ext cx="22577" cy="32889"/>
            </a:xfrm>
            <a:custGeom>
              <a:avLst/>
              <a:gdLst/>
              <a:ahLst/>
              <a:cxnLst/>
              <a:rect l="l" t="t" r="r" b="b"/>
              <a:pathLst>
                <a:path w="243" h="354" extrusionOk="0">
                  <a:moveTo>
                    <a:pt x="183" y="60"/>
                  </a:moveTo>
                  <a:lnTo>
                    <a:pt x="183" y="296"/>
                  </a:lnTo>
                  <a:lnTo>
                    <a:pt x="59" y="296"/>
                  </a:lnTo>
                  <a:lnTo>
                    <a:pt x="59" y="60"/>
                  </a:lnTo>
                  <a:close/>
                  <a:moveTo>
                    <a:pt x="2" y="1"/>
                  </a:moveTo>
                  <a:cubicBezTo>
                    <a:pt x="1" y="1"/>
                    <a:pt x="1" y="1"/>
                    <a:pt x="1" y="2"/>
                  </a:cubicBezTo>
                  <a:lnTo>
                    <a:pt x="1" y="353"/>
                  </a:lnTo>
                  <a:cubicBezTo>
                    <a:pt x="1" y="354"/>
                    <a:pt x="1" y="354"/>
                    <a:pt x="2" y="354"/>
                  </a:cubicBezTo>
                  <a:lnTo>
                    <a:pt x="241" y="354"/>
                  </a:lnTo>
                  <a:cubicBezTo>
                    <a:pt x="242" y="354"/>
                    <a:pt x="242" y="353"/>
                    <a:pt x="242" y="353"/>
                  </a:cubicBez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8"/>
            <p:cNvSpPr/>
            <p:nvPr/>
          </p:nvSpPr>
          <p:spPr>
            <a:xfrm>
              <a:off x="3933957" y="3738062"/>
              <a:ext cx="22484" cy="32889"/>
            </a:xfrm>
            <a:custGeom>
              <a:avLst/>
              <a:gdLst/>
              <a:ahLst/>
              <a:cxnLst/>
              <a:rect l="l" t="t" r="r" b="b"/>
              <a:pathLst>
                <a:path w="242" h="354" extrusionOk="0">
                  <a:moveTo>
                    <a:pt x="182" y="60"/>
                  </a:moveTo>
                  <a:lnTo>
                    <a:pt x="182" y="296"/>
                  </a:lnTo>
                  <a:lnTo>
                    <a:pt x="58" y="296"/>
                  </a:lnTo>
                  <a:lnTo>
                    <a:pt x="58" y="60"/>
                  </a:lnTo>
                  <a:close/>
                  <a:moveTo>
                    <a:pt x="2" y="1"/>
                  </a:moveTo>
                  <a:cubicBezTo>
                    <a:pt x="1" y="1"/>
                    <a:pt x="1" y="1"/>
                    <a:pt x="1" y="2"/>
                  </a:cubicBezTo>
                  <a:lnTo>
                    <a:pt x="1" y="353"/>
                  </a:lnTo>
                  <a:cubicBezTo>
                    <a:pt x="1" y="354"/>
                    <a:pt x="1" y="354"/>
                    <a:pt x="2" y="354"/>
                  </a:cubicBezTo>
                  <a:lnTo>
                    <a:pt x="241" y="354"/>
                  </a:lnTo>
                  <a:lnTo>
                    <a:pt x="242" y="353"/>
                  </a:ln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8"/>
            <p:cNvSpPr/>
            <p:nvPr/>
          </p:nvSpPr>
          <p:spPr>
            <a:xfrm>
              <a:off x="3978181" y="3738062"/>
              <a:ext cx="22484" cy="32889"/>
            </a:xfrm>
            <a:custGeom>
              <a:avLst/>
              <a:gdLst/>
              <a:ahLst/>
              <a:cxnLst/>
              <a:rect l="l" t="t" r="r" b="b"/>
              <a:pathLst>
                <a:path w="242" h="354" extrusionOk="0">
                  <a:moveTo>
                    <a:pt x="183" y="60"/>
                  </a:moveTo>
                  <a:lnTo>
                    <a:pt x="183" y="296"/>
                  </a:lnTo>
                  <a:lnTo>
                    <a:pt x="59" y="296"/>
                  </a:lnTo>
                  <a:lnTo>
                    <a:pt x="59" y="60"/>
                  </a:lnTo>
                  <a:close/>
                  <a:moveTo>
                    <a:pt x="1" y="1"/>
                  </a:moveTo>
                  <a:cubicBezTo>
                    <a:pt x="0" y="1"/>
                    <a:pt x="0" y="1"/>
                    <a:pt x="0" y="2"/>
                  </a:cubicBezTo>
                  <a:lnTo>
                    <a:pt x="0" y="353"/>
                  </a:lnTo>
                  <a:cubicBezTo>
                    <a:pt x="0" y="354"/>
                    <a:pt x="0" y="354"/>
                    <a:pt x="1" y="354"/>
                  </a:cubicBezTo>
                  <a:lnTo>
                    <a:pt x="241" y="354"/>
                  </a:lnTo>
                  <a:cubicBezTo>
                    <a:pt x="242" y="354"/>
                    <a:pt x="242" y="353"/>
                    <a:pt x="242" y="353"/>
                  </a:cubicBez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8"/>
            <p:cNvSpPr/>
            <p:nvPr/>
          </p:nvSpPr>
          <p:spPr>
            <a:xfrm>
              <a:off x="4022499" y="3738062"/>
              <a:ext cx="22484" cy="32889"/>
            </a:xfrm>
            <a:custGeom>
              <a:avLst/>
              <a:gdLst/>
              <a:ahLst/>
              <a:cxnLst/>
              <a:rect l="l" t="t" r="r" b="b"/>
              <a:pathLst>
                <a:path w="242" h="354" extrusionOk="0">
                  <a:moveTo>
                    <a:pt x="182" y="60"/>
                  </a:moveTo>
                  <a:lnTo>
                    <a:pt x="182" y="296"/>
                  </a:lnTo>
                  <a:lnTo>
                    <a:pt x="57" y="296"/>
                  </a:lnTo>
                  <a:lnTo>
                    <a:pt x="57" y="60"/>
                  </a:lnTo>
                  <a:close/>
                  <a:moveTo>
                    <a:pt x="1" y="1"/>
                  </a:moveTo>
                  <a:cubicBezTo>
                    <a:pt x="0" y="1"/>
                    <a:pt x="0" y="1"/>
                    <a:pt x="0" y="2"/>
                  </a:cubicBezTo>
                  <a:lnTo>
                    <a:pt x="0" y="353"/>
                  </a:lnTo>
                  <a:cubicBezTo>
                    <a:pt x="0" y="354"/>
                    <a:pt x="0" y="354"/>
                    <a:pt x="1" y="354"/>
                  </a:cubicBezTo>
                  <a:lnTo>
                    <a:pt x="241" y="354"/>
                  </a:lnTo>
                  <a:lnTo>
                    <a:pt x="242" y="353"/>
                  </a:ln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8"/>
            <p:cNvSpPr/>
            <p:nvPr/>
          </p:nvSpPr>
          <p:spPr>
            <a:xfrm>
              <a:off x="3801098" y="3778384"/>
              <a:ext cx="22577" cy="32889"/>
            </a:xfrm>
            <a:custGeom>
              <a:avLst/>
              <a:gdLst/>
              <a:ahLst/>
              <a:cxnLst/>
              <a:rect l="l" t="t" r="r" b="b"/>
              <a:pathLst>
                <a:path w="243" h="354" extrusionOk="0">
                  <a:moveTo>
                    <a:pt x="183" y="59"/>
                  </a:moveTo>
                  <a:lnTo>
                    <a:pt x="183" y="294"/>
                  </a:lnTo>
                  <a:lnTo>
                    <a:pt x="59" y="294"/>
                  </a:lnTo>
                  <a:lnTo>
                    <a:pt x="59" y="59"/>
                  </a:lnTo>
                  <a:close/>
                  <a:moveTo>
                    <a:pt x="2" y="1"/>
                  </a:moveTo>
                  <a:cubicBezTo>
                    <a:pt x="0" y="1"/>
                    <a:pt x="0" y="1"/>
                    <a:pt x="0" y="2"/>
                  </a:cubicBezTo>
                  <a:lnTo>
                    <a:pt x="0" y="352"/>
                  </a:lnTo>
                  <a:cubicBezTo>
                    <a:pt x="0" y="352"/>
                    <a:pt x="0" y="354"/>
                    <a:pt x="2" y="354"/>
                  </a:cubicBezTo>
                  <a:lnTo>
                    <a:pt x="241" y="354"/>
                  </a:lnTo>
                  <a:cubicBezTo>
                    <a:pt x="243" y="354"/>
                    <a:pt x="243" y="353"/>
                    <a:pt x="243" y="352"/>
                  </a:cubicBezTo>
                  <a:lnTo>
                    <a:pt x="243" y="2"/>
                  </a:lnTo>
                  <a:cubicBezTo>
                    <a:pt x="243" y="1"/>
                    <a:pt x="243"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8"/>
            <p:cNvSpPr/>
            <p:nvPr/>
          </p:nvSpPr>
          <p:spPr>
            <a:xfrm>
              <a:off x="3845322" y="3778384"/>
              <a:ext cx="22669" cy="32889"/>
            </a:xfrm>
            <a:custGeom>
              <a:avLst/>
              <a:gdLst/>
              <a:ahLst/>
              <a:cxnLst/>
              <a:rect l="l" t="t" r="r" b="b"/>
              <a:pathLst>
                <a:path w="244" h="354" extrusionOk="0">
                  <a:moveTo>
                    <a:pt x="183" y="59"/>
                  </a:moveTo>
                  <a:lnTo>
                    <a:pt x="183" y="294"/>
                  </a:lnTo>
                  <a:lnTo>
                    <a:pt x="59" y="294"/>
                  </a:lnTo>
                  <a:lnTo>
                    <a:pt x="59" y="59"/>
                  </a:lnTo>
                  <a:close/>
                  <a:moveTo>
                    <a:pt x="3" y="1"/>
                  </a:moveTo>
                  <a:cubicBezTo>
                    <a:pt x="1" y="1"/>
                    <a:pt x="1" y="1"/>
                    <a:pt x="1" y="2"/>
                  </a:cubicBezTo>
                  <a:lnTo>
                    <a:pt x="1" y="352"/>
                  </a:lnTo>
                  <a:cubicBezTo>
                    <a:pt x="1" y="352"/>
                    <a:pt x="1" y="354"/>
                    <a:pt x="3" y="354"/>
                  </a:cubicBezTo>
                  <a:lnTo>
                    <a:pt x="242" y="354"/>
                  </a:lnTo>
                  <a:lnTo>
                    <a:pt x="243" y="352"/>
                  </a:lnTo>
                  <a:lnTo>
                    <a:pt x="243" y="2"/>
                  </a:lnTo>
                  <a:cubicBezTo>
                    <a:pt x="243" y="1"/>
                    <a:pt x="243" y="1"/>
                    <a:pt x="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8"/>
            <p:cNvSpPr/>
            <p:nvPr/>
          </p:nvSpPr>
          <p:spPr>
            <a:xfrm>
              <a:off x="3889640" y="3778384"/>
              <a:ext cx="22577" cy="32889"/>
            </a:xfrm>
            <a:custGeom>
              <a:avLst/>
              <a:gdLst/>
              <a:ahLst/>
              <a:cxnLst/>
              <a:rect l="l" t="t" r="r" b="b"/>
              <a:pathLst>
                <a:path w="243" h="354" extrusionOk="0">
                  <a:moveTo>
                    <a:pt x="183" y="59"/>
                  </a:moveTo>
                  <a:lnTo>
                    <a:pt x="183" y="294"/>
                  </a:lnTo>
                  <a:lnTo>
                    <a:pt x="59" y="294"/>
                  </a:lnTo>
                  <a:lnTo>
                    <a:pt x="59" y="59"/>
                  </a:lnTo>
                  <a:close/>
                  <a:moveTo>
                    <a:pt x="2" y="1"/>
                  </a:moveTo>
                  <a:cubicBezTo>
                    <a:pt x="1" y="1"/>
                    <a:pt x="1" y="1"/>
                    <a:pt x="1" y="2"/>
                  </a:cubicBezTo>
                  <a:lnTo>
                    <a:pt x="1" y="352"/>
                  </a:lnTo>
                  <a:cubicBezTo>
                    <a:pt x="1" y="352"/>
                    <a:pt x="1" y="354"/>
                    <a:pt x="2" y="354"/>
                  </a:cubicBezTo>
                  <a:lnTo>
                    <a:pt x="241" y="354"/>
                  </a:lnTo>
                  <a:cubicBezTo>
                    <a:pt x="242" y="354"/>
                    <a:pt x="242" y="353"/>
                    <a:pt x="242" y="352"/>
                  </a:cubicBez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8"/>
            <p:cNvSpPr/>
            <p:nvPr/>
          </p:nvSpPr>
          <p:spPr>
            <a:xfrm>
              <a:off x="3933957" y="3778384"/>
              <a:ext cx="22484" cy="32889"/>
            </a:xfrm>
            <a:custGeom>
              <a:avLst/>
              <a:gdLst/>
              <a:ahLst/>
              <a:cxnLst/>
              <a:rect l="l" t="t" r="r" b="b"/>
              <a:pathLst>
                <a:path w="242" h="354" extrusionOk="0">
                  <a:moveTo>
                    <a:pt x="58" y="58"/>
                  </a:moveTo>
                  <a:cubicBezTo>
                    <a:pt x="58" y="58"/>
                    <a:pt x="58" y="58"/>
                    <a:pt x="58" y="59"/>
                  </a:cubicBezTo>
                  <a:lnTo>
                    <a:pt x="182" y="59"/>
                  </a:lnTo>
                  <a:lnTo>
                    <a:pt x="182" y="294"/>
                  </a:lnTo>
                  <a:lnTo>
                    <a:pt x="58" y="294"/>
                  </a:lnTo>
                  <a:lnTo>
                    <a:pt x="58" y="59"/>
                  </a:lnTo>
                  <a:cubicBezTo>
                    <a:pt x="58" y="58"/>
                    <a:pt x="58" y="58"/>
                    <a:pt x="58" y="58"/>
                  </a:cubicBezTo>
                  <a:close/>
                  <a:moveTo>
                    <a:pt x="2" y="1"/>
                  </a:moveTo>
                  <a:cubicBezTo>
                    <a:pt x="1" y="1"/>
                    <a:pt x="1" y="1"/>
                    <a:pt x="1" y="2"/>
                  </a:cubicBezTo>
                  <a:lnTo>
                    <a:pt x="1" y="352"/>
                  </a:lnTo>
                  <a:cubicBezTo>
                    <a:pt x="1" y="352"/>
                    <a:pt x="1" y="354"/>
                    <a:pt x="2" y="354"/>
                  </a:cubicBezTo>
                  <a:lnTo>
                    <a:pt x="241" y="354"/>
                  </a:lnTo>
                  <a:lnTo>
                    <a:pt x="242" y="352"/>
                  </a:ln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8"/>
            <p:cNvSpPr/>
            <p:nvPr/>
          </p:nvSpPr>
          <p:spPr>
            <a:xfrm>
              <a:off x="3978181" y="3778384"/>
              <a:ext cx="22484" cy="32889"/>
            </a:xfrm>
            <a:custGeom>
              <a:avLst/>
              <a:gdLst/>
              <a:ahLst/>
              <a:cxnLst/>
              <a:rect l="l" t="t" r="r" b="b"/>
              <a:pathLst>
                <a:path w="242" h="354" extrusionOk="0">
                  <a:moveTo>
                    <a:pt x="183" y="59"/>
                  </a:moveTo>
                  <a:lnTo>
                    <a:pt x="183" y="294"/>
                  </a:lnTo>
                  <a:lnTo>
                    <a:pt x="59" y="294"/>
                  </a:lnTo>
                  <a:lnTo>
                    <a:pt x="59" y="59"/>
                  </a:lnTo>
                  <a:close/>
                  <a:moveTo>
                    <a:pt x="1" y="1"/>
                  </a:moveTo>
                  <a:cubicBezTo>
                    <a:pt x="0" y="1"/>
                    <a:pt x="0" y="1"/>
                    <a:pt x="0" y="2"/>
                  </a:cubicBezTo>
                  <a:lnTo>
                    <a:pt x="0" y="352"/>
                  </a:lnTo>
                  <a:cubicBezTo>
                    <a:pt x="0" y="352"/>
                    <a:pt x="0" y="354"/>
                    <a:pt x="1" y="354"/>
                  </a:cubicBezTo>
                  <a:lnTo>
                    <a:pt x="241" y="354"/>
                  </a:lnTo>
                  <a:cubicBezTo>
                    <a:pt x="242" y="354"/>
                    <a:pt x="242" y="353"/>
                    <a:pt x="242" y="352"/>
                  </a:cubicBez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8"/>
            <p:cNvSpPr/>
            <p:nvPr/>
          </p:nvSpPr>
          <p:spPr>
            <a:xfrm>
              <a:off x="4022499" y="3778384"/>
              <a:ext cx="22484" cy="32889"/>
            </a:xfrm>
            <a:custGeom>
              <a:avLst/>
              <a:gdLst/>
              <a:ahLst/>
              <a:cxnLst/>
              <a:rect l="l" t="t" r="r" b="b"/>
              <a:pathLst>
                <a:path w="242" h="354" extrusionOk="0">
                  <a:moveTo>
                    <a:pt x="58" y="58"/>
                  </a:moveTo>
                  <a:cubicBezTo>
                    <a:pt x="58" y="58"/>
                    <a:pt x="58" y="58"/>
                    <a:pt x="57" y="59"/>
                  </a:cubicBezTo>
                  <a:lnTo>
                    <a:pt x="182" y="59"/>
                  </a:lnTo>
                  <a:lnTo>
                    <a:pt x="182" y="294"/>
                  </a:lnTo>
                  <a:lnTo>
                    <a:pt x="57" y="294"/>
                  </a:lnTo>
                  <a:lnTo>
                    <a:pt x="57" y="59"/>
                  </a:lnTo>
                  <a:cubicBezTo>
                    <a:pt x="57" y="58"/>
                    <a:pt x="58" y="58"/>
                    <a:pt x="58" y="58"/>
                  </a:cubicBezTo>
                  <a:close/>
                  <a:moveTo>
                    <a:pt x="1" y="1"/>
                  </a:moveTo>
                  <a:cubicBezTo>
                    <a:pt x="0" y="1"/>
                    <a:pt x="0" y="1"/>
                    <a:pt x="0" y="2"/>
                  </a:cubicBezTo>
                  <a:lnTo>
                    <a:pt x="0" y="352"/>
                  </a:lnTo>
                  <a:cubicBezTo>
                    <a:pt x="0" y="352"/>
                    <a:pt x="0" y="354"/>
                    <a:pt x="1" y="354"/>
                  </a:cubicBezTo>
                  <a:lnTo>
                    <a:pt x="241" y="354"/>
                  </a:lnTo>
                  <a:lnTo>
                    <a:pt x="242" y="352"/>
                  </a:ln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8" name="Google Shape;3608;p28"/>
            <p:cNvGrpSpPr/>
            <p:nvPr/>
          </p:nvGrpSpPr>
          <p:grpSpPr>
            <a:xfrm>
              <a:off x="3753705" y="3657766"/>
              <a:ext cx="347280" cy="210337"/>
              <a:chOff x="3638380" y="3782476"/>
              <a:chExt cx="414217" cy="250879"/>
            </a:xfrm>
          </p:grpSpPr>
          <p:sp>
            <p:nvSpPr>
              <p:cNvPr id="3609" name="Google Shape;3609;p28"/>
              <p:cNvSpPr/>
              <p:nvPr/>
            </p:nvSpPr>
            <p:spPr>
              <a:xfrm>
                <a:off x="3638380" y="3782476"/>
                <a:ext cx="414217" cy="250879"/>
              </a:xfrm>
              <a:custGeom>
                <a:avLst/>
                <a:gdLst/>
                <a:ahLst/>
                <a:cxnLst/>
                <a:rect l="l" t="t" r="r" b="b"/>
                <a:pathLst>
                  <a:path w="3738" h="2264" extrusionOk="0">
                    <a:moveTo>
                      <a:pt x="3676" y="60"/>
                    </a:moveTo>
                    <a:lnTo>
                      <a:pt x="3676" y="330"/>
                    </a:lnTo>
                    <a:lnTo>
                      <a:pt x="3459" y="330"/>
                    </a:lnTo>
                    <a:lnTo>
                      <a:pt x="3459" y="2204"/>
                    </a:lnTo>
                    <a:lnTo>
                      <a:pt x="233" y="2204"/>
                    </a:lnTo>
                    <a:lnTo>
                      <a:pt x="233" y="330"/>
                    </a:lnTo>
                    <a:lnTo>
                      <a:pt x="57" y="330"/>
                    </a:lnTo>
                    <a:lnTo>
                      <a:pt x="57" y="60"/>
                    </a:lnTo>
                    <a:close/>
                    <a:moveTo>
                      <a:pt x="1" y="0"/>
                    </a:moveTo>
                    <a:lnTo>
                      <a:pt x="1" y="388"/>
                    </a:lnTo>
                    <a:lnTo>
                      <a:pt x="177" y="388"/>
                    </a:lnTo>
                    <a:lnTo>
                      <a:pt x="177" y="2264"/>
                    </a:lnTo>
                    <a:lnTo>
                      <a:pt x="3520" y="2264"/>
                    </a:lnTo>
                    <a:lnTo>
                      <a:pt x="3520" y="388"/>
                    </a:lnTo>
                    <a:lnTo>
                      <a:pt x="3737" y="388"/>
                    </a:lnTo>
                    <a:lnTo>
                      <a:pt x="3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8"/>
              <p:cNvSpPr/>
              <p:nvPr/>
            </p:nvSpPr>
            <p:spPr>
              <a:xfrm>
                <a:off x="3694783" y="3830014"/>
                <a:ext cx="26927" cy="39228"/>
              </a:xfrm>
              <a:custGeom>
                <a:avLst/>
                <a:gdLst/>
                <a:ahLst/>
                <a:cxnLst/>
                <a:rect l="l" t="t" r="r" b="b"/>
                <a:pathLst>
                  <a:path w="243" h="354" extrusionOk="0">
                    <a:moveTo>
                      <a:pt x="183" y="60"/>
                    </a:moveTo>
                    <a:lnTo>
                      <a:pt x="183" y="296"/>
                    </a:lnTo>
                    <a:lnTo>
                      <a:pt x="59" y="296"/>
                    </a:lnTo>
                    <a:lnTo>
                      <a:pt x="59" y="60"/>
                    </a:lnTo>
                    <a:close/>
                    <a:moveTo>
                      <a:pt x="2" y="1"/>
                    </a:moveTo>
                    <a:cubicBezTo>
                      <a:pt x="0" y="1"/>
                      <a:pt x="0" y="1"/>
                      <a:pt x="0" y="3"/>
                    </a:cubicBezTo>
                    <a:lnTo>
                      <a:pt x="0" y="353"/>
                    </a:lnTo>
                    <a:cubicBezTo>
                      <a:pt x="0" y="353"/>
                      <a:pt x="0" y="354"/>
                      <a:pt x="2" y="354"/>
                    </a:cubicBezTo>
                    <a:lnTo>
                      <a:pt x="241" y="354"/>
                    </a:lnTo>
                    <a:cubicBezTo>
                      <a:pt x="243" y="354"/>
                      <a:pt x="243" y="354"/>
                      <a:pt x="243" y="353"/>
                    </a:cubicBezTo>
                    <a:lnTo>
                      <a:pt x="243" y="3"/>
                    </a:lnTo>
                    <a:cubicBezTo>
                      <a:pt x="243" y="1"/>
                      <a:pt x="243"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8"/>
              <p:cNvSpPr/>
              <p:nvPr/>
            </p:nvSpPr>
            <p:spPr>
              <a:xfrm>
                <a:off x="3747530" y="3830014"/>
                <a:ext cx="27038" cy="39228"/>
              </a:xfrm>
              <a:custGeom>
                <a:avLst/>
                <a:gdLst/>
                <a:ahLst/>
                <a:cxnLst/>
                <a:rect l="l" t="t" r="r" b="b"/>
                <a:pathLst>
                  <a:path w="244" h="354" extrusionOk="0">
                    <a:moveTo>
                      <a:pt x="183" y="60"/>
                    </a:moveTo>
                    <a:lnTo>
                      <a:pt x="183" y="296"/>
                    </a:lnTo>
                    <a:lnTo>
                      <a:pt x="59" y="296"/>
                    </a:lnTo>
                    <a:lnTo>
                      <a:pt x="59" y="60"/>
                    </a:lnTo>
                    <a:close/>
                    <a:moveTo>
                      <a:pt x="3" y="1"/>
                    </a:moveTo>
                    <a:cubicBezTo>
                      <a:pt x="1" y="1"/>
                      <a:pt x="1" y="1"/>
                      <a:pt x="1" y="3"/>
                    </a:cubicBezTo>
                    <a:lnTo>
                      <a:pt x="1" y="353"/>
                    </a:lnTo>
                    <a:cubicBezTo>
                      <a:pt x="1" y="353"/>
                      <a:pt x="1" y="354"/>
                      <a:pt x="3" y="354"/>
                    </a:cubicBezTo>
                    <a:lnTo>
                      <a:pt x="242" y="354"/>
                    </a:lnTo>
                    <a:cubicBezTo>
                      <a:pt x="242" y="354"/>
                      <a:pt x="243" y="354"/>
                      <a:pt x="243" y="353"/>
                    </a:cubicBezTo>
                    <a:lnTo>
                      <a:pt x="243" y="3"/>
                    </a:lnTo>
                    <a:cubicBezTo>
                      <a:pt x="243" y="1"/>
                      <a:pt x="243"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8"/>
              <p:cNvSpPr/>
              <p:nvPr/>
            </p:nvSpPr>
            <p:spPr>
              <a:xfrm>
                <a:off x="3800388" y="3830014"/>
                <a:ext cx="26927" cy="39228"/>
              </a:xfrm>
              <a:custGeom>
                <a:avLst/>
                <a:gdLst/>
                <a:ahLst/>
                <a:cxnLst/>
                <a:rect l="l" t="t" r="r" b="b"/>
                <a:pathLst>
                  <a:path w="243" h="354" extrusionOk="0">
                    <a:moveTo>
                      <a:pt x="183" y="60"/>
                    </a:moveTo>
                    <a:lnTo>
                      <a:pt x="183" y="296"/>
                    </a:lnTo>
                    <a:lnTo>
                      <a:pt x="59" y="296"/>
                    </a:lnTo>
                    <a:lnTo>
                      <a:pt x="59" y="60"/>
                    </a:lnTo>
                    <a:close/>
                    <a:moveTo>
                      <a:pt x="2" y="1"/>
                    </a:moveTo>
                    <a:cubicBezTo>
                      <a:pt x="1" y="1"/>
                      <a:pt x="1" y="1"/>
                      <a:pt x="1" y="3"/>
                    </a:cubicBezTo>
                    <a:lnTo>
                      <a:pt x="1" y="353"/>
                    </a:lnTo>
                    <a:cubicBezTo>
                      <a:pt x="1" y="353"/>
                      <a:pt x="1" y="354"/>
                      <a:pt x="2" y="354"/>
                    </a:cubicBezTo>
                    <a:lnTo>
                      <a:pt x="241" y="354"/>
                    </a:lnTo>
                    <a:cubicBezTo>
                      <a:pt x="242"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8"/>
              <p:cNvSpPr/>
              <p:nvPr/>
            </p:nvSpPr>
            <p:spPr>
              <a:xfrm>
                <a:off x="3853245" y="3830014"/>
                <a:ext cx="26817" cy="39228"/>
              </a:xfrm>
              <a:custGeom>
                <a:avLst/>
                <a:gdLst/>
                <a:ahLst/>
                <a:cxnLst/>
                <a:rect l="l" t="t" r="r" b="b"/>
                <a:pathLst>
                  <a:path w="242" h="354" extrusionOk="0">
                    <a:moveTo>
                      <a:pt x="182" y="60"/>
                    </a:moveTo>
                    <a:lnTo>
                      <a:pt x="182" y="296"/>
                    </a:lnTo>
                    <a:lnTo>
                      <a:pt x="58" y="296"/>
                    </a:lnTo>
                    <a:lnTo>
                      <a:pt x="58" y="60"/>
                    </a:lnTo>
                    <a:close/>
                    <a:moveTo>
                      <a:pt x="2" y="1"/>
                    </a:moveTo>
                    <a:cubicBezTo>
                      <a:pt x="1" y="1"/>
                      <a:pt x="1" y="1"/>
                      <a:pt x="1" y="3"/>
                    </a:cubicBezTo>
                    <a:lnTo>
                      <a:pt x="1" y="353"/>
                    </a:lnTo>
                    <a:cubicBezTo>
                      <a:pt x="1" y="353"/>
                      <a:pt x="1" y="354"/>
                      <a:pt x="2" y="354"/>
                    </a:cubicBezTo>
                    <a:lnTo>
                      <a:pt x="241" y="354"/>
                    </a:lnTo>
                    <a:cubicBezTo>
                      <a:pt x="241"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8"/>
              <p:cNvSpPr/>
              <p:nvPr/>
            </p:nvSpPr>
            <p:spPr>
              <a:xfrm>
                <a:off x="3905992" y="3830014"/>
                <a:ext cx="26817" cy="39228"/>
              </a:xfrm>
              <a:custGeom>
                <a:avLst/>
                <a:gdLst/>
                <a:ahLst/>
                <a:cxnLst/>
                <a:rect l="l" t="t" r="r" b="b"/>
                <a:pathLst>
                  <a:path w="242" h="354" extrusionOk="0">
                    <a:moveTo>
                      <a:pt x="183" y="60"/>
                    </a:moveTo>
                    <a:lnTo>
                      <a:pt x="183" y="296"/>
                    </a:lnTo>
                    <a:lnTo>
                      <a:pt x="59" y="296"/>
                    </a:lnTo>
                    <a:lnTo>
                      <a:pt x="59" y="60"/>
                    </a:lnTo>
                    <a:close/>
                    <a:moveTo>
                      <a:pt x="1" y="1"/>
                    </a:moveTo>
                    <a:cubicBezTo>
                      <a:pt x="0" y="1"/>
                      <a:pt x="0" y="1"/>
                      <a:pt x="0" y="3"/>
                    </a:cubicBezTo>
                    <a:lnTo>
                      <a:pt x="0" y="353"/>
                    </a:lnTo>
                    <a:cubicBezTo>
                      <a:pt x="0" y="353"/>
                      <a:pt x="0" y="354"/>
                      <a:pt x="1" y="354"/>
                    </a:cubicBezTo>
                    <a:lnTo>
                      <a:pt x="241" y="354"/>
                    </a:lnTo>
                    <a:cubicBezTo>
                      <a:pt x="242"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8"/>
              <p:cNvSpPr/>
              <p:nvPr/>
            </p:nvSpPr>
            <p:spPr>
              <a:xfrm>
                <a:off x="3958849" y="3830014"/>
                <a:ext cx="26817" cy="39228"/>
              </a:xfrm>
              <a:custGeom>
                <a:avLst/>
                <a:gdLst/>
                <a:ahLst/>
                <a:cxnLst/>
                <a:rect l="l" t="t" r="r" b="b"/>
                <a:pathLst>
                  <a:path w="242" h="354" extrusionOk="0">
                    <a:moveTo>
                      <a:pt x="182" y="60"/>
                    </a:moveTo>
                    <a:lnTo>
                      <a:pt x="182" y="296"/>
                    </a:lnTo>
                    <a:lnTo>
                      <a:pt x="57" y="296"/>
                    </a:lnTo>
                    <a:lnTo>
                      <a:pt x="57" y="60"/>
                    </a:lnTo>
                    <a:close/>
                    <a:moveTo>
                      <a:pt x="1" y="1"/>
                    </a:moveTo>
                    <a:cubicBezTo>
                      <a:pt x="0" y="1"/>
                      <a:pt x="0" y="1"/>
                      <a:pt x="0" y="3"/>
                    </a:cubicBezTo>
                    <a:lnTo>
                      <a:pt x="0" y="353"/>
                    </a:lnTo>
                    <a:cubicBezTo>
                      <a:pt x="0" y="353"/>
                      <a:pt x="0" y="354"/>
                      <a:pt x="1" y="354"/>
                    </a:cubicBezTo>
                    <a:lnTo>
                      <a:pt x="241" y="354"/>
                    </a:lnTo>
                    <a:cubicBezTo>
                      <a:pt x="241"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8"/>
              <p:cNvSpPr/>
              <p:nvPr/>
            </p:nvSpPr>
            <p:spPr>
              <a:xfrm>
                <a:off x="3694783" y="3878106"/>
                <a:ext cx="26927" cy="39228"/>
              </a:xfrm>
              <a:custGeom>
                <a:avLst/>
                <a:gdLst/>
                <a:ahLst/>
                <a:cxnLst/>
                <a:rect l="l" t="t" r="r" b="b"/>
                <a:pathLst>
                  <a:path w="243" h="354" extrusionOk="0">
                    <a:moveTo>
                      <a:pt x="183" y="60"/>
                    </a:moveTo>
                    <a:lnTo>
                      <a:pt x="183" y="296"/>
                    </a:lnTo>
                    <a:lnTo>
                      <a:pt x="59" y="296"/>
                    </a:lnTo>
                    <a:lnTo>
                      <a:pt x="59" y="60"/>
                    </a:lnTo>
                    <a:close/>
                    <a:moveTo>
                      <a:pt x="2" y="1"/>
                    </a:moveTo>
                    <a:cubicBezTo>
                      <a:pt x="0" y="1"/>
                      <a:pt x="0" y="1"/>
                      <a:pt x="0" y="2"/>
                    </a:cubicBezTo>
                    <a:lnTo>
                      <a:pt x="0" y="353"/>
                    </a:lnTo>
                    <a:cubicBezTo>
                      <a:pt x="0" y="354"/>
                      <a:pt x="0" y="354"/>
                      <a:pt x="2" y="354"/>
                    </a:cubicBezTo>
                    <a:lnTo>
                      <a:pt x="241" y="354"/>
                    </a:lnTo>
                    <a:cubicBezTo>
                      <a:pt x="243" y="354"/>
                      <a:pt x="243" y="353"/>
                      <a:pt x="243" y="353"/>
                    </a:cubicBezTo>
                    <a:lnTo>
                      <a:pt x="243" y="2"/>
                    </a:lnTo>
                    <a:cubicBezTo>
                      <a:pt x="243" y="2"/>
                      <a:pt x="243"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8"/>
              <p:cNvSpPr/>
              <p:nvPr/>
            </p:nvSpPr>
            <p:spPr>
              <a:xfrm>
                <a:off x="3747530" y="3878106"/>
                <a:ext cx="27038" cy="39228"/>
              </a:xfrm>
              <a:custGeom>
                <a:avLst/>
                <a:gdLst/>
                <a:ahLst/>
                <a:cxnLst/>
                <a:rect l="l" t="t" r="r" b="b"/>
                <a:pathLst>
                  <a:path w="244" h="354" extrusionOk="0">
                    <a:moveTo>
                      <a:pt x="183" y="60"/>
                    </a:moveTo>
                    <a:lnTo>
                      <a:pt x="183" y="296"/>
                    </a:lnTo>
                    <a:lnTo>
                      <a:pt x="59" y="296"/>
                    </a:lnTo>
                    <a:lnTo>
                      <a:pt x="59" y="60"/>
                    </a:lnTo>
                    <a:close/>
                    <a:moveTo>
                      <a:pt x="3" y="1"/>
                    </a:moveTo>
                    <a:cubicBezTo>
                      <a:pt x="1" y="1"/>
                      <a:pt x="1" y="1"/>
                      <a:pt x="1" y="2"/>
                    </a:cubicBezTo>
                    <a:lnTo>
                      <a:pt x="1" y="353"/>
                    </a:lnTo>
                    <a:cubicBezTo>
                      <a:pt x="1" y="354"/>
                      <a:pt x="1" y="354"/>
                      <a:pt x="3" y="354"/>
                    </a:cubicBezTo>
                    <a:lnTo>
                      <a:pt x="242" y="354"/>
                    </a:lnTo>
                    <a:lnTo>
                      <a:pt x="243" y="353"/>
                    </a:lnTo>
                    <a:lnTo>
                      <a:pt x="243" y="2"/>
                    </a:lnTo>
                    <a:cubicBezTo>
                      <a:pt x="243" y="2"/>
                      <a:pt x="243"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8"/>
              <p:cNvSpPr/>
              <p:nvPr/>
            </p:nvSpPr>
            <p:spPr>
              <a:xfrm>
                <a:off x="3800388" y="3878106"/>
                <a:ext cx="26927" cy="39228"/>
              </a:xfrm>
              <a:custGeom>
                <a:avLst/>
                <a:gdLst/>
                <a:ahLst/>
                <a:cxnLst/>
                <a:rect l="l" t="t" r="r" b="b"/>
                <a:pathLst>
                  <a:path w="243" h="354" extrusionOk="0">
                    <a:moveTo>
                      <a:pt x="183" y="60"/>
                    </a:moveTo>
                    <a:lnTo>
                      <a:pt x="183" y="296"/>
                    </a:lnTo>
                    <a:lnTo>
                      <a:pt x="59" y="296"/>
                    </a:lnTo>
                    <a:lnTo>
                      <a:pt x="59" y="60"/>
                    </a:lnTo>
                    <a:close/>
                    <a:moveTo>
                      <a:pt x="2" y="1"/>
                    </a:moveTo>
                    <a:cubicBezTo>
                      <a:pt x="1" y="1"/>
                      <a:pt x="1" y="1"/>
                      <a:pt x="1" y="2"/>
                    </a:cubicBezTo>
                    <a:lnTo>
                      <a:pt x="1" y="353"/>
                    </a:lnTo>
                    <a:cubicBezTo>
                      <a:pt x="1" y="354"/>
                      <a:pt x="1" y="354"/>
                      <a:pt x="2" y="354"/>
                    </a:cubicBezTo>
                    <a:lnTo>
                      <a:pt x="241" y="354"/>
                    </a:lnTo>
                    <a:cubicBezTo>
                      <a:pt x="242" y="354"/>
                      <a:pt x="242" y="353"/>
                      <a:pt x="242" y="353"/>
                    </a:cubicBez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8"/>
              <p:cNvSpPr/>
              <p:nvPr/>
            </p:nvSpPr>
            <p:spPr>
              <a:xfrm>
                <a:off x="3853245" y="3878106"/>
                <a:ext cx="26817" cy="39228"/>
              </a:xfrm>
              <a:custGeom>
                <a:avLst/>
                <a:gdLst/>
                <a:ahLst/>
                <a:cxnLst/>
                <a:rect l="l" t="t" r="r" b="b"/>
                <a:pathLst>
                  <a:path w="242" h="354" extrusionOk="0">
                    <a:moveTo>
                      <a:pt x="182" y="60"/>
                    </a:moveTo>
                    <a:lnTo>
                      <a:pt x="182" y="296"/>
                    </a:lnTo>
                    <a:lnTo>
                      <a:pt x="58" y="296"/>
                    </a:lnTo>
                    <a:lnTo>
                      <a:pt x="58" y="60"/>
                    </a:lnTo>
                    <a:close/>
                    <a:moveTo>
                      <a:pt x="2" y="1"/>
                    </a:moveTo>
                    <a:cubicBezTo>
                      <a:pt x="1" y="1"/>
                      <a:pt x="1" y="1"/>
                      <a:pt x="1" y="2"/>
                    </a:cubicBezTo>
                    <a:lnTo>
                      <a:pt x="1" y="353"/>
                    </a:lnTo>
                    <a:cubicBezTo>
                      <a:pt x="1" y="354"/>
                      <a:pt x="1" y="354"/>
                      <a:pt x="2" y="354"/>
                    </a:cubicBezTo>
                    <a:lnTo>
                      <a:pt x="241" y="354"/>
                    </a:lnTo>
                    <a:lnTo>
                      <a:pt x="242" y="353"/>
                    </a:ln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8"/>
              <p:cNvSpPr/>
              <p:nvPr/>
            </p:nvSpPr>
            <p:spPr>
              <a:xfrm>
                <a:off x="3905992" y="3878106"/>
                <a:ext cx="26817" cy="39228"/>
              </a:xfrm>
              <a:custGeom>
                <a:avLst/>
                <a:gdLst/>
                <a:ahLst/>
                <a:cxnLst/>
                <a:rect l="l" t="t" r="r" b="b"/>
                <a:pathLst>
                  <a:path w="242" h="354" extrusionOk="0">
                    <a:moveTo>
                      <a:pt x="183" y="60"/>
                    </a:moveTo>
                    <a:lnTo>
                      <a:pt x="183" y="296"/>
                    </a:lnTo>
                    <a:lnTo>
                      <a:pt x="59" y="296"/>
                    </a:lnTo>
                    <a:lnTo>
                      <a:pt x="59" y="60"/>
                    </a:lnTo>
                    <a:close/>
                    <a:moveTo>
                      <a:pt x="1" y="1"/>
                    </a:moveTo>
                    <a:cubicBezTo>
                      <a:pt x="0" y="1"/>
                      <a:pt x="0" y="1"/>
                      <a:pt x="0" y="2"/>
                    </a:cubicBezTo>
                    <a:lnTo>
                      <a:pt x="0" y="353"/>
                    </a:lnTo>
                    <a:cubicBezTo>
                      <a:pt x="0" y="354"/>
                      <a:pt x="0" y="354"/>
                      <a:pt x="1" y="354"/>
                    </a:cubicBezTo>
                    <a:lnTo>
                      <a:pt x="241" y="354"/>
                    </a:lnTo>
                    <a:cubicBezTo>
                      <a:pt x="242" y="354"/>
                      <a:pt x="242" y="353"/>
                      <a:pt x="242" y="353"/>
                    </a:cubicBez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8"/>
              <p:cNvSpPr/>
              <p:nvPr/>
            </p:nvSpPr>
            <p:spPr>
              <a:xfrm>
                <a:off x="3958849" y="3878106"/>
                <a:ext cx="26817" cy="39228"/>
              </a:xfrm>
              <a:custGeom>
                <a:avLst/>
                <a:gdLst/>
                <a:ahLst/>
                <a:cxnLst/>
                <a:rect l="l" t="t" r="r" b="b"/>
                <a:pathLst>
                  <a:path w="242" h="354" extrusionOk="0">
                    <a:moveTo>
                      <a:pt x="182" y="60"/>
                    </a:moveTo>
                    <a:lnTo>
                      <a:pt x="182" y="296"/>
                    </a:lnTo>
                    <a:lnTo>
                      <a:pt x="57" y="296"/>
                    </a:lnTo>
                    <a:lnTo>
                      <a:pt x="57" y="60"/>
                    </a:lnTo>
                    <a:close/>
                    <a:moveTo>
                      <a:pt x="1" y="1"/>
                    </a:moveTo>
                    <a:cubicBezTo>
                      <a:pt x="0" y="1"/>
                      <a:pt x="0" y="1"/>
                      <a:pt x="0" y="2"/>
                    </a:cubicBezTo>
                    <a:lnTo>
                      <a:pt x="0" y="353"/>
                    </a:lnTo>
                    <a:cubicBezTo>
                      <a:pt x="0" y="354"/>
                      <a:pt x="0" y="354"/>
                      <a:pt x="1" y="354"/>
                    </a:cubicBezTo>
                    <a:lnTo>
                      <a:pt x="241" y="354"/>
                    </a:lnTo>
                    <a:lnTo>
                      <a:pt x="242" y="353"/>
                    </a:ln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8"/>
              <p:cNvSpPr/>
              <p:nvPr/>
            </p:nvSpPr>
            <p:spPr>
              <a:xfrm>
                <a:off x="3694783" y="3926199"/>
                <a:ext cx="26927" cy="39228"/>
              </a:xfrm>
              <a:custGeom>
                <a:avLst/>
                <a:gdLst/>
                <a:ahLst/>
                <a:cxnLst/>
                <a:rect l="l" t="t" r="r" b="b"/>
                <a:pathLst>
                  <a:path w="243" h="354" extrusionOk="0">
                    <a:moveTo>
                      <a:pt x="183" y="59"/>
                    </a:moveTo>
                    <a:lnTo>
                      <a:pt x="183" y="294"/>
                    </a:lnTo>
                    <a:lnTo>
                      <a:pt x="59" y="294"/>
                    </a:lnTo>
                    <a:lnTo>
                      <a:pt x="59" y="59"/>
                    </a:lnTo>
                    <a:close/>
                    <a:moveTo>
                      <a:pt x="2" y="1"/>
                    </a:moveTo>
                    <a:cubicBezTo>
                      <a:pt x="0" y="1"/>
                      <a:pt x="0" y="1"/>
                      <a:pt x="0" y="2"/>
                    </a:cubicBezTo>
                    <a:lnTo>
                      <a:pt x="0" y="352"/>
                    </a:lnTo>
                    <a:cubicBezTo>
                      <a:pt x="0" y="352"/>
                      <a:pt x="0" y="354"/>
                      <a:pt x="2" y="354"/>
                    </a:cubicBezTo>
                    <a:lnTo>
                      <a:pt x="241" y="354"/>
                    </a:lnTo>
                    <a:cubicBezTo>
                      <a:pt x="243" y="354"/>
                      <a:pt x="243" y="353"/>
                      <a:pt x="243" y="352"/>
                    </a:cubicBezTo>
                    <a:lnTo>
                      <a:pt x="243" y="2"/>
                    </a:lnTo>
                    <a:cubicBezTo>
                      <a:pt x="243" y="1"/>
                      <a:pt x="243"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8"/>
              <p:cNvSpPr/>
              <p:nvPr/>
            </p:nvSpPr>
            <p:spPr>
              <a:xfrm>
                <a:off x="3747530" y="3926199"/>
                <a:ext cx="27038" cy="39228"/>
              </a:xfrm>
              <a:custGeom>
                <a:avLst/>
                <a:gdLst/>
                <a:ahLst/>
                <a:cxnLst/>
                <a:rect l="l" t="t" r="r" b="b"/>
                <a:pathLst>
                  <a:path w="244" h="354" extrusionOk="0">
                    <a:moveTo>
                      <a:pt x="183" y="59"/>
                    </a:moveTo>
                    <a:lnTo>
                      <a:pt x="183" y="294"/>
                    </a:lnTo>
                    <a:lnTo>
                      <a:pt x="59" y="294"/>
                    </a:lnTo>
                    <a:lnTo>
                      <a:pt x="59" y="59"/>
                    </a:lnTo>
                    <a:close/>
                    <a:moveTo>
                      <a:pt x="3" y="1"/>
                    </a:moveTo>
                    <a:cubicBezTo>
                      <a:pt x="1" y="1"/>
                      <a:pt x="1" y="1"/>
                      <a:pt x="1" y="2"/>
                    </a:cubicBezTo>
                    <a:lnTo>
                      <a:pt x="1" y="352"/>
                    </a:lnTo>
                    <a:cubicBezTo>
                      <a:pt x="1" y="352"/>
                      <a:pt x="1" y="354"/>
                      <a:pt x="3" y="354"/>
                    </a:cubicBezTo>
                    <a:lnTo>
                      <a:pt x="242" y="354"/>
                    </a:lnTo>
                    <a:lnTo>
                      <a:pt x="243" y="352"/>
                    </a:lnTo>
                    <a:lnTo>
                      <a:pt x="243" y="2"/>
                    </a:lnTo>
                    <a:cubicBezTo>
                      <a:pt x="243" y="1"/>
                      <a:pt x="243"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8"/>
              <p:cNvSpPr/>
              <p:nvPr/>
            </p:nvSpPr>
            <p:spPr>
              <a:xfrm>
                <a:off x="3800388" y="3926199"/>
                <a:ext cx="26927" cy="39228"/>
              </a:xfrm>
              <a:custGeom>
                <a:avLst/>
                <a:gdLst/>
                <a:ahLst/>
                <a:cxnLst/>
                <a:rect l="l" t="t" r="r" b="b"/>
                <a:pathLst>
                  <a:path w="243" h="354" extrusionOk="0">
                    <a:moveTo>
                      <a:pt x="183" y="59"/>
                    </a:moveTo>
                    <a:lnTo>
                      <a:pt x="183" y="294"/>
                    </a:lnTo>
                    <a:lnTo>
                      <a:pt x="59" y="294"/>
                    </a:lnTo>
                    <a:lnTo>
                      <a:pt x="59" y="59"/>
                    </a:lnTo>
                    <a:close/>
                    <a:moveTo>
                      <a:pt x="2" y="1"/>
                    </a:moveTo>
                    <a:cubicBezTo>
                      <a:pt x="1" y="1"/>
                      <a:pt x="1" y="1"/>
                      <a:pt x="1" y="2"/>
                    </a:cubicBezTo>
                    <a:lnTo>
                      <a:pt x="1" y="352"/>
                    </a:lnTo>
                    <a:cubicBezTo>
                      <a:pt x="1" y="352"/>
                      <a:pt x="1" y="354"/>
                      <a:pt x="2" y="354"/>
                    </a:cubicBezTo>
                    <a:lnTo>
                      <a:pt x="241" y="354"/>
                    </a:lnTo>
                    <a:cubicBezTo>
                      <a:pt x="242" y="354"/>
                      <a:pt x="242" y="353"/>
                      <a:pt x="242" y="352"/>
                    </a:cubicBez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8"/>
              <p:cNvSpPr/>
              <p:nvPr/>
            </p:nvSpPr>
            <p:spPr>
              <a:xfrm>
                <a:off x="3853245" y="3926199"/>
                <a:ext cx="26817" cy="39228"/>
              </a:xfrm>
              <a:custGeom>
                <a:avLst/>
                <a:gdLst/>
                <a:ahLst/>
                <a:cxnLst/>
                <a:rect l="l" t="t" r="r" b="b"/>
                <a:pathLst>
                  <a:path w="242" h="354" extrusionOk="0">
                    <a:moveTo>
                      <a:pt x="58" y="58"/>
                    </a:moveTo>
                    <a:cubicBezTo>
                      <a:pt x="58" y="58"/>
                      <a:pt x="58" y="58"/>
                      <a:pt x="58" y="59"/>
                    </a:cubicBezTo>
                    <a:lnTo>
                      <a:pt x="182" y="59"/>
                    </a:lnTo>
                    <a:lnTo>
                      <a:pt x="182" y="294"/>
                    </a:lnTo>
                    <a:lnTo>
                      <a:pt x="58" y="294"/>
                    </a:lnTo>
                    <a:lnTo>
                      <a:pt x="58" y="59"/>
                    </a:lnTo>
                    <a:cubicBezTo>
                      <a:pt x="58" y="58"/>
                      <a:pt x="58" y="58"/>
                      <a:pt x="58" y="58"/>
                    </a:cubicBezTo>
                    <a:close/>
                    <a:moveTo>
                      <a:pt x="2" y="1"/>
                    </a:moveTo>
                    <a:cubicBezTo>
                      <a:pt x="1" y="1"/>
                      <a:pt x="1" y="1"/>
                      <a:pt x="1" y="2"/>
                    </a:cubicBezTo>
                    <a:lnTo>
                      <a:pt x="1" y="352"/>
                    </a:lnTo>
                    <a:cubicBezTo>
                      <a:pt x="1" y="352"/>
                      <a:pt x="1" y="354"/>
                      <a:pt x="2" y="354"/>
                    </a:cubicBezTo>
                    <a:lnTo>
                      <a:pt x="241" y="354"/>
                    </a:lnTo>
                    <a:lnTo>
                      <a:pt x="242" y="352"/>
                    </a:ln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8"/>
              <p:cNvSpPr/>
              <p:nvPr/>
            </p:nvSpPr>
            <p:spPr>
              <a:xfrm>
                <a:off x="3905992" y="3926199"/>
                <a:ext cx="26817" cy="39228"/>
              </a:xfrm>
              <a:custGeom>
                <a:avLst/>
                <a:gdLst/>
                <a:ahLst/>
                <a:cxnLst/>
                <a:rect l="l" t="t" r="r" b="b"/>
                <a:pathLst>
                  <a:path w="242" h="354" extrusionOk="0">
                    <a:moveTo>
                      <a:pt x="183" y="59"/>
                    </a:moveTo>
                    <a:lnTo>
                      <a:pt x="183" y="294"/>
                    </a:lnTo>
                    <a:lnTo>
                      <a:pt x="59" y="294"/>
                    </a:lnTo>
                    <a:lnTo>
                      <a:pt x="59" y="59"/>
                    </a:lnTo>
                    <a:close/>
                    <a:moveTo>
                      <a:pt x="1" y="1"/>
                    </a:moveTo>
                    <a:cubicBezTo>
                      <a:pt x="0" y="1"/>
                      <a:pt x="0" y="1"/>
                      <a:pt x="0" y="2"/>
                    </a:cubicBezTo>
                    <a:lnTo>
                      <a:pt x="0" y="352"/>
                    </a:lnTo>
                    <a:cubicBezTo>
                      <a:pt x="0" y="352"/>
                      <a:pt x="0" y="354"/>
                      <a:pt x="1" y="354"/>
                    </a:cubicBezTo>
                    <a:lnTo>
                      <a:pt x="241" y="354"/>
                    </a:lnTo>
                    <a:cubicBezTo>
                      <a:pt x="242" y="354"/>
                      <a:pt x="242" y="353"/>
                      <a:pt x="242" y="352"/>
                    </a:cubicBez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8"/>
              <p:cNvSpPr/>
              <p:nvPr/>
            </p:nvSpPr>
            <p:spPr>
              <a:xfrm>
                <a:off x="3958849" y="3926199"/>
                <a:ext cx="26817" cy="39228"/>
              </a:xfrm>
              <a:custGeom>
                <a:avLst/>
                <a:gdLst/>
                <a:ahLst/>
                <a:cxnLst/>
                <a:rect l="l" t="t" r="r" b="b"/>
                <a:pathLst>
                  <a:path w="242" h="354" extrusionOk="0">
                    <a:moveTo>
                      <a:pt x="58" y="58"/>
                    </a:moveTo>
                    <a:cubicBezTo>
                      <a:pt x="58" y="58"/>
                      <a:pt x="58" y="58"/>
                      <a:pt x="57" y="59"/>
                    </a:cubicBezTo>
                    <a:lnTo>
                      <a:pt x="182" y="59"/>
                    </a:lnTo>
                    <a:lnTo>
                      <a:pt x="182" y="294"/>
                    </a:lnTo>
                    <a:lnTo>
                      <a:pt x="57" y="294"/>
                    </a:lnTo>
                    <a:lnTo>
                      <a:pt x="57" y="59"/>
                    </a:lnTo>
                    <a:cubicBezTo>
                      <a:pt x="57" y="58"/>
                      <a:pt x="58" y="58"/>
                      <a:pt x="58" y="58"/>
                    </a:cubicBezTo>
                    <a:close/>
                    <a:moveTo>
                      <a:pt x="1" y="1"/>
                    </a:moveTo>
                    <a:cubicBezTo>
                      <a:pt x="0" y="1"/>
                      <a:pt x="0" y="1"/>
                      <a:pt x="0" y="2"/>
                    </a:cubicBezTo>
                    <a:lnTo>
                      <a:pt x="0" y="352"/>
                    </a:lnTo>
                    <a:cubicBezTo>
                      <a:pt x="0" y="352"/>
                      <a:pt x="0" y="354"/>
                      <a:pt x="1" y="354"/>
                    </a:cubicBezTo>
                    <a:lnTo>
                      <a:pt x="241" y="354"/>
                    </a:lnTo>
                    <a:lnTo>
                      <a:pt x="242" y="352"/>
                    </a:ln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8" name="Google Shape;3628;p28"/>
            <p:cNvGrpSpPr/>
            <p:nvPr/>
          </p:nvGrpSpPr>
          <p:grpSpPr>
            <a:xfrm>
              <a:off x="3407726" y="3370691"/>
              <a:ext cx="240717" cy="497414"/>
              <a:chOff x="3225714" y="3440069"/>
              <a:chExt cx="287115" cy="593290"/>
            </a:xfrm>
          </p:grpSpPr>
          <p:sp>
            <p:nvSpPr>
              <p:cNvPr id="3629" name="Google Shape;3629;p28"/>
              <p:cNvSpPr/>
              <p:nvPr/>
            </p:nvSpPr>
            <p:spPr>
              <a:xfrm>
                <a:off x="3225714" y="3440069"/>
                <a:ext cx="287115" cy="593290"/>
              </a:xfrm>
              <a:custGeom>
                <a:avLst/>
                <a:gdLst/>
                <a:ahLst/>
                <a:cxnLst/>
                <a:rect l="l" t="t" r="r" b="b"/>
                <a:pathLst>
                  <a:path w="2591" h="5354" extrusionOk="0">
                    <a:moveTo>
                      <a:pt x="1686" y="60"/>
                    </a:moveTo>
                    <a:lnTo>
                      <a:pt x="1903" y="1150"/>
                    </a:lnTo>
                    <a:lnTo>
                      <a:pt x="2104" y="1150"/>
                    </a:lnTo>
                    <a:lnTo>
                      <a:pt x="2501" y="3157"/>
                    </a:lnTo>
                    <a:lnTo>
                      <a:pt x="2533" y="3157"/>
                    </a:lnTo>
                    <a:lnTo>
                      <a:pt x="2533" y="5294"/>
                    </a:lnTo>
                    <a:lnTo>
                      <a:pt x="1553" y="5294"/>
                    </a:lnTo>
                    <a:lnTo>
                      <a:pt x="1553" y="2393"/>
                    </a:lnTo>
                    <a:cubicBezTo>
                      <a:pt x="1553" y="2250"/>
                      <a:pt x="1438" y="2134"/>
                      <a:pt x="1295" y="2134"/>
                    </a:cubicBezTo>
                    <a:cubicBezTo>
                      <a:pt x="1151" y="2134"/>
                      <a:pt x="1035" y="2250"/>
                      <a:pt x="1035" y="2393"/>
                    </a:cubicBezTo>
                    <a:lnTo>
                      <a:pt x="1035" y="5294"/>
                    </a:lnTo>
                    <a:lnTo>
                      <a:pt x="57" y="5294"/>
                    </a:lnTo>
                    <a:lnTo>
                      <a:pt x="57" y="3157"/>
                    </a:lnTo>
                    <a:lnTo>
                      <a:pt x="89" y="3157"/>
                    </a:lnTo>
                    <a:lnTo>
                      <a:pt x="486" y="1150"/>
                    </a:lnTo>
                    <a:lnTo>
                      <a:pt x="687" y="1150"/>
                    </a:lnTo>
                    <a:lnTo>
                      <a:pt x="903" y="60"/>
                    </a:lnTo>
                    <a:close/>
                    <a:moveTo>
                      <a:pt x="856" y="0"/>
                    </a:moveTo>
                    <a:lnTo>
                      <a:pt x="640" y="1092"/>
                    </a:lnTo>
                    <a:lnTo>
                      <a:pt x="438" y="1092"/>
                    </a:lnTo>
                    <a:lnTo>
                      <a:pt x="42" y="3098"/>
                    </a:lnTo>
                    <a:lnTo>
                      <a:pt x="0" y="3098"/>
                    </a:lnTo>
                    <a:lnTo>
                      <a:pt x="0" y="5354"/>
                    </a:lnTo>
                    <a:lnTo>
                      <a:pt x="1095" y="5354"/>
                    </a:lnTo>
                    <a:lnTo>
                      <a:pt x="1095" y="2393"/>
                    </a:lnTo>
                    <a:cubicBezTo>
                      <a:pt x="1095" y="2282"/>
                      <a:pt x="1184" y="2193"/>
                      <a:pt x="1296" y="2193"/>
                    </a:cubicBezTo>
                    <a:cubicBezTo>
                      <a:pt x="1407" y="2193"/>
                      <a:pt x="1496" y="2282"/>
                      <a:pt x="1496" y="2393"/>
                    </a:cubicBezTo>
                    <a:lnTo>
                      <a:pt x="1496" y="5354"/>
                    </a:lnTo>
                    <a:lnTo>
                      <a:pt x="2591" y="5354"/>
                    </a:lnTo>
                    <a:lnTo>
                      <a:pt x="2591" y="3098"/>
                    </a:lnTo>
                    <a:lnTo>
                      <a:pt x="2549" y="3098"/>
                    </a:lnTo>
                    <a:lnTo>
                      <a:pt x="2152" y="1092"/>
                    </a:lnTo>
                    <a:lnTo>
                      <a:pt x="1951" y="1092"/>
                    </a:lnTo>
                    <a:lnTo>
                      <a:pt x="1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8"/>
              <p:cNvSpPr/>
              <p:nvPr/>
            </p:nvSpPr>
            <p:spPr>
              <a:xfrm>
                <a:off x="3252309" y="3797103"/>
                <a:ext cx="34130" cy="34130"/>
              </a:xfrm>
              <a:custGeom>
                <a:avLst/>
                <a:gdLst/>
                <a:ahLst/>
                <a:cxnLst/>
                <a:rect l="l" t="t" r="r" b="b"/>
                <a:pathLst>
                  <a:path w="308" h="308" extrusionOk="0">
                    <a:moveTo>
                      <a:pt x="248" y="61"/>
                    </a:moveTo>
                    <a:lnTo>
                      <a:pt x="248" y="250"/>
                    </a:lnTo>
                    <a:lnTo>
                      <a:pt x="59" y="250"/>
                    </a:lnTo>
                    <a:lnTo>
                      <a:pt x="59" y="61"/>
                    </a:lnTo>
                    <a:close/>
                    <a:moveTo>
                      <a:pt x="1" y="0"/>
                    </a:moveTo>
                    <a:lnTo>
                      <a:pt x="1" y="307"/>
                    </a:lnTo>
                    <a:lnTo>
                      <a:pt x="308" y="307"/>
                    </a:lnTo>
                    <a:lnTo>
                      <a:pt x="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8"/>
              <p:cNvSpPr/>
              <p:nvPr/>
            </p:nvSpPr>
            <p:spPr>
              <a:xfrm>
                <a:off x="3284777" y="3720865"/>
                <a:ext cx="34130" cy="34130"/>
              </a:xfrm>
              <a:custGeom>
                <a:avLst/>
                <a:gdLst/>
                <a:ahLst/>
                <a:cxnLst/>
                <a:rect l="l" t="t" r="r" b="b"/>
                <a:pathLst>
                  <a:path w="308" h="308" extrusionOk="0">
                    <a:moveTo>
                      <a:pt x="249" y="59"/>
                    </a:moveTo>
                    <a:lnTo>
                      <a:pt x="249" y="248"/>
                    </a:lnTo>
                    <a:lnTo>
                      <a:pt x="60" y="248"/>
                    </a:lnTo>
                    <a:lnTo>
                      <a:pt x="60" y="59"/>
                    </a:lnTo>
                    <a:close/>
                    <a:moveTo>
                      <a:pt x="0" y="1"/>
                    </a:moveTo>
                    <a:lnTo>
                      <a:pt x="0" y="308"/>
                    </a:lnTo>
                    <a:lnTo>
                      <a:pt x="307" y="308"/>
                    </a:lnTo>
                    <a:lnTo>
                      <a:pt x="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8"/>
              <p:cNvSpPr/>
              <p:nvPr/>
            </p:nvSpPr>
            <p:spPr>
              <a:xfrm>
                <a:off x="3288212" y="3863258"/>
                <a:ext cx="34130" cy="34130"/>
              </a:xfrm>
              <a:custGeom>
                <a:avLst/>
                <a:gdLst/>
                <a:ahLst/>
                <a:cxnLst/>
                <a:rect l="l" t="t" r="r" b="b"/>
                <a:pathLst>
                  <a:path w="308" h="308" extrusionOk="0">
                    <a:moveTo>
                      <a:pt x="250" y="59"/>
                    </a:moveTo>
                    <a:lnTo>
                      <a:pt x="250" y="248"/>
                    </a:lnTo>
                    <a:lnTo>
                      <a:pt x="60" y="248"/>
                    </a:lnTo>
                    <a:lnTo>
                      <a:pt x="60" y="59"/>
                    </a:lnTo>
                    <a:close/>
                    <a:moveTo>
                      <a:pt x="1" y="1"/>
                    </a:moveTo>
                    <a:lnTo>
                      <a:pt x="1" y="308"/>
                    </a:lnTo>
                    <a:lnTo>
                      <a:pt x="308" y="308"/>
                    </a:lnTo>
                    <a:lnTo>
                      <a:pt x="3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8"/>
              <p:cNvSpPr/>
              <p:nvPr/>
            </p:nvSpPr>
            <p:spPr>
              <a:xfrm>
                <a:off x="3466288" y="3872455"/>
                <a:ext cx="34130" cy="34130"/>
              </a:xfrm>
              <a:custGeom>
                <a:avLst/>
                <a:gdLst/>
                <a:ahLst/>
                <a:cxnLst/>
                <a:rect l="l" t="t" r="r" b="b"/>
                <a:pathLst>
                  <a:path w="308" h="308" extrusionOk="0">
                    <a:moveTo>
                      <a:pt x="248" y="60"/>
                    </a:moveTo>
                    <a:lnTo>
                      <a:pt x="248" y="249"/>
                    </a:lnTo>
                    <a:lnTo>
                      <a:pt x="59" y="249"/>
                    </a:lnTo>
                    <a:lnTo>
                      <a:pt x="59" y="60"/>
                    </a:lnTo>
                    <a:close/>
                    <a:moveTo>
                      <a:pt x="0" y="1"/>
                    </a:moveTo>
                    <a:lnTo>
                      <a:pt x="0" y="308"/>
                    </a:lnTo>
                    <a:lnTo>
                      <a:pt x="307" y="308"/>
                    </a:lnTo>
                    <a:lnTo>
                      <a:pt x="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8"/>
              <p:cNvSpPr/>
              <p:nvPr/>
            </p:nvSpPr>
            <p:spPr>
              <a:xfrm>
                <a:off x="3433266" y="3681416"/>
                <a:ext cx="34130" cy="34130"/>
              </a:xfrm>
              <a:custGeom>
                <a:avLst/>
                <a:gdLst/>
                <a:ahLst/>
                <a:cxnLst/>
                <a:rect l="l" t="t" r="r" b="b"/>
                <a:pathLst>
                  <a:path w="308" h="308" extrusionOk="0">
                    <a:moveTo>
                      <a:pt x="247" y="60"/>
                    </a:moveTo>
                    <a:lnTo>
                      <a:pt x="247" y="249"/>
                    </a:lnTo>
                    <a:lnTo>
                      <a:pt x="58" y="249"/>
                    </a:lnTo>
                    <a:lnTo>
                      <a:pt x="58" y="60"/>
                    </a:lnTo>
                    <a:close/>
                    <a:moveTo>
                      <a:pt x="1" y="1"/>
                    </a:moveTo>
                    <a:lnTo>
                      <a:pt x="1" y="308"/>
                    </a:lnTo>
                    <a:lnTo>
                      <a:pt x="308" y="308"/>
                    </a:lnTo>
                    <a:lnTo>
                      <a:pt x="3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8"/>
              <p:cNvSpPr/>
              <p:nvPr/>
            </p:nvSpPr>
            <p:spPr>
              <a:xfrm>
                <a:off x="3407225" y="3606507"/>
                <a:ext cx="34130" cy="34130"/>
              </a:xfrm>
              <a:custGeom>
                <a:avLst/>
                <a:gdLst/>
                <a:ahLst/>
                <a:cxnLst/>
                <a:rect l="l" t="t" r="r" b="b"/>
                <a:pathLst>
                  <a:path w="308" h="308" extrusionOk="0">
                    <a:moveTo>
                      <a:pt x="247" y="59"/>
                    </a:moveTo>
                    <a:lnTo>
                      <a:pt x="247" y="248"/>
                    </a:lnTo>
                    <a:lnTo>
                      <a:pt x="58" y="248"/>
                    </a:lnTo>
                    <a:lnTo>
                      <a:pt x="58" y="59"/>
                    </a:lnTo>
                    <a:close/>
                    <a:moveTo>
                      <a:pt x="0" y="0"/>
                    </a:moveTo>
                    <a:lnTo>
                      <a:pt x="0" y="307"/>
                    </a:lnTo>
                    <a:lnTo>
                      <a:pt x="307" y="307"/>
                    </a:lnTo>
                    <a:lnTo>
                      <a:pt x="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6" name="Google Shape;3636;p28"/>
            <p:cNvSpPr/>
            <p:nvPr/>
          </p:nvSpPr>
          <p:spPr>
            <a:xfrm>
              <a:off x="4791408"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8"/>
            <p:cNvSpPr/>
            <p:nvPr/>
          </p:nvSpPr>
          <p:spPr>
            <a:xfrm>
              <a:off x="4840742"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3" y="329"/>
                  </a:lnTo>
                  <a:lnTo>
                    <a:pt x="205" y="1"/>
                  </a:lnTo>
                  <a:cubicBezTo>
                    <a:pt x="205" y="0"/>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8"/>
            <p:cNvSpPr/>
            <p:nvPr/>
          </p:nvSpPr>
          <p:spPr>
            <a:xfrm>
              <a:off x="4889891"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8"/>
            <p:cNvSpPr/>
            <p:nvPr/>
          </p:nvSpPr>
          <p:spPr>
            <a:xfrm>
              <a:off x="4939225"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8"/>
            <p:cNvSpPr/>
            <p:nvPr/>
          </p:nvSpPr>
          <p:spPr>
            <a:xfrm>
              <a:off x="4988374" y="3678694"/>
              <a:ext cx="19139" cy="30567"/>
            </a:xfrm>
            <a:custGeom>
              <a:avLst/>
              <a:gdLst/>
              <a:ahLst/>
              <a:cxnLst/>
              <a:rect l="l" t="t" r="r" b="b"/>
              <a:pathLst>
                <a:path w="206" h="329" extrusionOk="0">
                  <a:moveTo>
                    <a:pt x="3" y="0"/>
                  </a:moveTo>
                  <a:cubicBezTo>
                    <a:pt x="1" y="0"/>
                    <a:pt x="1" y="1"/>
                    <a:pt x="1" y="1"/>
                  </a:cubicBezTo>
                  <a:lnTo>
                    <a:pt x="1" y="328"/>
                  </a:lnTo>
                  <a:cubicBezTo>
                    <a:pt x="1" y="329"/>
                    <a:pt x="3" y="329"/>
                    <a:pt x="3"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8"/>
            <p:cNvSpPr/>
            <p:nvPr/>
          </p:nvSpPr>
          <p:spPr>
            <a:xfrm>
              <a:off x="5037708"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8"/>
            <p:cNvSpPr/>
            <p:nvPr/>
          </p:nvSpPr>
          <p:spPr>
            <a:xfrm>
              <a:off x="4791408"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8"/>
            <p:cNvSpPr/>
            <p:nvPr/>
          </p:nvSpPr>
          <p:spPr>
            <a:xfrm>
              <a:off x="4840742"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3" y="330"/>
                  </a:lnTo>
                  <a:lnTo>
                    <a:pt x="205" y="2"/>
                  </a:lnTo>
                  <a:cubicBezTo>
                    <a:pt x="205" y="0"/>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8"/>
            <p:cNvSpPr/>
            <p:nvPr/>
          </p:nvSpPr>
          <p:spPr>
            <a:xfrm>
              <a:off x="4889891"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8"/>
            <p:cNvSpPr/>
            <p:nvPr/>
          </p:nvSpPr>
          <p:spPr>
            <a:xfrm>
              <a:off x="4939225"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8"/>
            <p:cNvSpPr/>
            <p:nvPr/>
          </p:nvSpPr>
          <p:spPr>
            <a:xfrm>
              <a:off x="4988374" y="3723476"/>
              <a:ext cx="19139" cy="30659"/>
            </a:xfrm>
            <a:custGeom>
              <a:avLst/>
              <a:gdLst/>
              <a:ahLst/>
              <a:cxnLst/>
              <a:rect l="l" t="t" r="r" b="b"/>
              <a:pathLst>
                <a:path w="206" h="330" extrusionOk="0">
                  <a:moveTo>
                    <a:pt x="3" y="0"/>
                  </a:moveTo>
                  <a:cubicBezTo>
                    <a:pt x="1" y="0"/>
                    <a:pt x="1" y="2"/>
                    <a:pt x="1" y="2"/>
                  </a:cubicBezTo>
                  <a:lnTo>
                    <a:pt x="1" y="328"/>
                  </a:lnTo>
                  <a:cubicBezTo>
                    <a:pt x="1" y="330"/>
                    <a:pt x="3" y="330"/>
                    <a:pt x="3"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8"/>
            <p:cNvSpPr/>
            <p:nvPr/>
          </p:nvSpPr>
          <p:spPr>
            <a:xfrm>
              <a:off x="5037708"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8"/>
            <p:cNvSpPr/>
            <p:nvPr/>
          </p:nvSpPr>
          <p:spPr>
            <a:xfrm>
              <a:off x="4791408"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8"/>
            <p:cNvSpPr/>
            <p:nvPr/>
          </p:nvSpPr>
          <p:spPr>
            <a:xfrm>
              <a:off x="4840742"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3" y="330"/>
                  </a:lnTo>
                  <a:lnTo>
                    <a:pt x="205" y="2"/>
                  </a:lnTo>
                  <a:cubicBezTo>
                    <a:pt x="205" y="0"/>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8"/>
            <p:cNvSpPr/>
            <p:nvPr/>
          </p:nvSpPr>
          <p:spPr>
            <a:xfrm>
              <a:off x="4889891"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8"/>
            <p:cNvSpPr/>
            <p:nvPr/>
          </p:nvSpPr>
          <p:spPr>
            <a:xfrm>
              <a:off x="4939225"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8"/>
            <p:cNvSpPr/>
            <p:nvPr/>
          </p:nvSpPr>
          <p:spPr>
            <a:xfrm>
              <a:off x="4988374" y="3768257"/>
              <a:ext cx="19139" cy="30659"/>
            </a:xfrm>
            <a:custGeom>
              <a:avLst/>
              <a:gdLst/>
              <a:ahLst/>
              <a:cxnLst/>
              <a:rect l="l" t="t" r="r" b="b"/>
              <a:pathLst>
                <a:path w="206" h="330" extrusionOk="0">
                  <a:moveTo>
                    <a:pt x="3" y="0"/>
                  </a:moveTo>
                  <a:cubicBezTo>
                    <a:pt x="1" y="0"/>
                    <a:pt x="1" y="2"/>
                    <a:pt x="1" y="2"/>
                  </a:cubicBezTo>
                  <a:lnTo>
                    <a:pt x="1" y="329"/>
                  </a:lnTo>
                  <a:cubicBezTo>
                    <a:pt x="1" y="330"/>
                    <a:pt x="3" y="330"/>
                    <a:pt x="3"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8"/>
            <p:cNvSpPr/>
            <p:nvPr/>
          </p:nvSpPr>
          <p:spPr>
            <a:xfrm>
              <a:off x="5037708"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4" name="Google Shape;3654;p28"/>
            <p:cNvGrpSpPr/>
            <p:nvPr/>
          </p:nvGrpSpPr>
          <p:grpSpPr>
            <a:xfrm>
              <a:off x="4735806" y="3631474"/>
              <a:ext cx="385835" cy="233378"/>
              <a:chOff x="4809779" y="3751116"/>
              <a:chExt cx="460204" cy="278361"/>
            </a:xfrm>
          </p:grpSpPr>
          <p:sp>
            <p:nvSpPr>
              <p:cNvPr id="3655" name="Google Shape;3655;p28"/>
              <p:cNvSpPr/>
              <p:nvPr/>
            </p:nvSpPr>
            <p:spPr>
              <a:xfrm>
                <a:off x="4809779" y="3751116"/>
                <a:ext cx="460204" cy="278361"/>
              </a:xfrm>
              <a:custGeom>
                <a:avLst/>
                <a:gdLst/>
                <a:ahLst/>
                <a:cxnLst/>
                <a:rect l="l" t="t" r="r" b="b"/>
                <a:pathLst>
                  <a:path w="4153" h="2512" extrusionOk="0">
                    <a:moveTo>
                      <a:pt x="4093" y="60"/>
                    </a:moveTo>
                    <a:lnTo>
                      <a:pt x="4093" y="367"/>
                    </a:lnTo>
                    <a:lnTo>
                      <a:pt x="3851" y="367"/>
                    </a:lnTo>
                    <a:lnTo>
                      <a:pt x="3851" y="2452"/>
                    </a:lnTo>
                    <a:lnTo>
                      <a:pt x="256" y="2452"/>
                    </a:lnTo>
                    <a:lnTo>
                      <a:pt x="256" y="367"/>
                    </a:lnTo>
                    <a:lnTo>
                      <a:pt x="59" y="367"/>
                    </a:lnTo>
                    <a:lnTo>
                      <a:pt x="59" y="60"/>
                    </a:lnTo>
                    <a:close/>
                    <a:moveTo>
                      <a:pt x="0" y="1"/>
                    </a:moveTo>
                    <a:lnTo>
                      <a:pt x="0" y="425"/>
                    </a:lnTo>
                    <a:lnTo>
                      <a:pt x="198" y="425"/>
                    </a:lnTo>
                    <a:lnTo>
                      <a:pt x="198" y="2512"/>
                    </a:lnTo>
                    <a:lnTo>
                      <a:pt x="3910" y="2512"/>
                    </a:lnTo>
                    <a:lnTo>
                      <a:pt x="3910" y="425"/>
                    </a:lnTo>
                    <a:lnTo>
                      <a:pt x="4152" y="425"/>
                    </a:lnTo>
                    <a:lnTo>
                      <a:pt x="4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8"/>
              <p:cNvSpPr/>
              <p:nvPr/>
            </p:nvSpPr>
            <p:spPr>
              <a:xfrm>
                <a:off x="4872831" y="3804084"/>
                <a:ext cx="29144" cy="42995"/>
              </a:xfrm>
              <a:custGeom>
                <a:avLst/>
                <a:gdLst/>
                <a:ahLst/>
                <a:cxnLst/>
                <a:rect l="l" t="t" r="r" b="b"/>
                <a:pathLst>
                  <a:path w="263" h="388" extrusionOk="0">
                    <a:moveTo>
                      <a:pt x="203" y="60"/>
                    </a:moveTo>
                    <a:lnTo>
                      <a:pt x="203" y="329"/>
                    </a:lnTo>
                    <a:lnTo>
                      <a:pt x="58" y="329"/>
                    </a:lnTo>
                    <a:lnTo>
                      <a:pt x="58" y="60"/>
                    </a:lnTo>
                    <a:close/>
                    <a:moveTo>
                      <a:pt x="2" y="1"/>
                    </a:moveTo>
                    <a:cubicBezTo>
                      <a:pt x="2" y="1"/>
                      <a:pt x="0" y="1"/>
                      <a:pt x="0" y="3"/>
                    </a:cubicBezTo>
                    <a:lnTo>
                      <a:pt x="0" y="386"/>
                    </a:lnTo>
                    <a:cubicBezTo>
                      <a:pt x="0" y="386"/>
                      <a:pt x="0" y="387"/>
                      <a:pt x="2" y="387"/>
                    </a:cubicBezTo>
                    <a:lnTo>
                      <a:pt x="261" y="387"/>
                    </a:lnTo>
                    <a:lnTo>
                      <a:pt x="263" y="386"/>
                    </a:lnTo>
                    <a:lnTo>
                      <a:pt x="263" y="3"/>
                    </a:lnTo>
                    <a:cubicBezTo>
                      <a:pt x="263" y="3"/>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8"/>
              <p:cNvSpPr/>
              <p:nvPr/>
            </p:nvSpPr>
            <p:spPr>
              <a:xfrm>
                <a:off x="4931562" y="3804084"/>
                <a:ext cx="29033" cy="42995"/>
              </a:xfrm>
              <a:custGeom>
                <a:avLst/>
                <a:gdLst/>
                <a:ahLst/>
                <a:cxnLst/>
                <a:rect l="l" t="t" r="r" b="b"/>
                <a:pathLst>
                  <a:path w="262" h="388" extrusionOk="0">
                    <a:moveTo>
                      <a:pt x="204" y="60"/>
                    </a:moveTo>
                    <a:lnTo>
                      <a:pt x="204" y="329"/>
                    </a:lnTo>
                    <a:lnTo>
                      <a:pt x="58" y="329"/>
                    </a:lnTo>
                    <a:lnTo>
                      <a:pt x="58" y="60"/>
                    </a:lnTo>
                    <a:close/>
                    <a:moveTo>
                      <a:pt x="1" y="1"/>
                    </a:moveTo>
                    <a:cubicBezTo>
                      <a:pt x="0" y="1"/>
                      <a:pt x="0" y="1"/>
                      <a:pt x="0" y="3"/>
                    </a:cubicBezTo>
                    <a:lnTo>
                      <a:pt x="0" y="386"/>
                    </a:lnTo>
                    <a:cubicBezTo>
                      <a:pt x="0" y="386"/>
                      <a:pt x="0" y="387"/>
                      <a:pt x="1" y="387"/>
                    </a:cubicBezTo>
                    <a:lnTo>
                      <a:pt x="261" y="387"/>
                    </a:lnTo>
                    <a:cubicBezTo>
                      <a:pt x="262" y="387"/>
                      <a:pt x="262" y="386"/>
                      <a:pt x="262" y="386"/>
                    </a:cubicBez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8"/>
              <p:cNvSpPr/>
              <p:nvPr/>
            </p:nvSpPr>
            <p:spPr>
              <a:xfrm>
                <a:off x="4990403" y="3804084"/>
                <a:ext cx="29144" cy="42995"/>
              </a:xfrm>
              <a:custGeom>
                <a:avLst/>
                <a:gdLst/>
                <a:ahLst/>
                <a:cxnLst/>
                <a:rect l="l" t="t" r="r" b="b"/>
                <a:pathLst>
                  <a:path w="263" h="388" extrusionOk="0">
                    <a:moveTo>
                      <a:pt x="202" y="60"/>
                    </a:moveTo>
                    <a:lnTo>
                      <a:pt x="202" y="329"/>
                    </a:lnTo>
                    <a:lnTo>
                      <a:pt x="57" y="329"/>
                    </a:lnTo>
                    <a:lnTo>
                      <a:pt x="57" y="60"/>
                    </a:lnTo>
                    <a:close/>
                    <a:moveTo>
                      <a:pt x="1" y="1"/>
                    </a:moveTo>
                    <a:cubicBezTo>
                      <a:pt x="0" y="1"/>
                      <a:pt x="0" y="1"/>
                      <a:pt x="0" y="3"/>
                    </a:cubicBezTo>
                    <a:lnTo>
                      <a:pt x="0" y="386"/>
                    </a:lnTo>
                    <a:cubicBezTo>
                      <a:pt x="0" y="386"/>
                      <a:pt x="0" y="387"/>
                      <a:pt x="1" y="387"/>
                    </a:cubicBezTo>
                    <a:lnTo>
                      <a:pt x="261" y="387"/>
                    </a:lnTo>
                    <a:lnTo>
                      <a:pt x="262" y="386"/>
                    </a:ln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8"/>
              <p:cNvSpPr/>
              <p:nvPr/>
            </p:nvSpPr>
            <p:spPr>
              <a:xfrm>
                <a:off x="5049023" y="3804084"/>
                <a:ext cx="29033" cy="42995"/>
              </a:xfrm>
              <a:custGeom>
                <a:avLst/>
                <a:gdLst/>
                <a:ahLst/>
                <a:cxnLst/>
                <a:rect l="l" t="t" r="r" b="b"/>
                <a:pathLst>
                  <a:path w="262" h="388" extrusionOk="0">
                    <a:moveTo>
                      <a:pt x="204" y="60"/>
                    </a:moveTo>
                    <a:lnTo>
                      <a:pt x="204" y="329"/>
                    </a:lnTo>
                    <a:lnTo>
                      <a:pt x="59" y="329"/>
                    </a:lnTo>
                    <a:lnTo>
                      <a:pt x="59" y="60"/>
                    </a:lnTo>
                    <a:close/>
                    <a:moveTo>
                      <a:pt x="1" y="1"/>
                    </a:moveTo>
                    <a:cubicBezTo>
                      <a:pt x="0" y="1"/>
                      <a:pt x="0" y="1"/>
                      <a:pt x="0" y="3"/>
                    </a:cubicBezTo>
                    <a:lnTo>
                      <a:pt x="0" y="386"/>
                    </a:lnTo>
                    <a:cubicBezTo>
                      <a:pt x="0" y="386"/>
                      <a:pt x="0" y="387"/>
                      <a:pt x="1" y="387"/>
                    </a:cubicBezTo>
                    <a:lnTo>
                      <a:pt x="261" y="387"/>
                    </a:lnTo>
                    <a:cubicBezTo>
                      <a:pt x="262" y="387"/>
                      <a:pt x="262" y="386"/>
                      <a:pt x="262" y="386"/>
                    </a:cubicBez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8"/>
              <p:cNvSpPr/>
              <p:nvPr/>
            </p:nvSpPr>
            <p:spPr>
              <a:xfrm>
                <a:off x="5107864" y="3804084"/>
                <a:ext cx="29144" cy="42995"/>
              </a:xfrm>
              <a:custGeom>
                <a:avLst/>
                <a:gdLst/>
                <a:ahLst/>
                <a:cxnLst/>
                <a:rect l="l" t="t" r="r" b="b"/>
                <a:pathLst>
                  <a:path w="263" h="388" extrusionOk="0">
                    <a:moveTo>
                      <a:pt x="202" y="60"/>
                    </a:moveTo>
                    <a:lnTo>
                      <a:pt x="202" y="329"/>
                    </a:lnTo>
                    <a:lnTo>
                      <a:pt x="57" y="329"/>
                    </a:lnTo>
                    <a:lnTo>
                      <a:pt x="57" y="60"/>
                    </a:lnTo>
                    <a:close/>
                    <a:moveTo>
                      <a:pt x="1" y="1"/>
                    </a:moveTo>
                    <a:cubicBezTo>
                      <a:pt x="0" y="1"/>
                      <a:pt x="0" y="1"/>
                      <a:pt x="0" y="3"/>
                    </a:cubicBezTo>
                    <a:lnTo>
                      <a:pt x="0" y="386"/>
                    </a:lnTo>
                    <a:cubicBezTo>
                      <a:pt x="0" y="386"/>
                      <a:pt x="0" y="387"/>
                      <a:pt x="1" y="387"/>
                    </a:cubicBezTo>
                    <a:lnTo>
                      <a:pt x="261" y="387"/>
                    </a:lnTo>
                    <a:lnTo>
                      <a:pt x="262" y="386"/>
                    </a:ln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8"/>
              <p:cNvSpPr/>
              <p:nvPr/>
            </p:nvSpPr>
            <p:spPr>
              <a:xfrm>
                <a:off x="5166484" y="3804084"/>
                <a:ext cx="29254" cy="42995"/>
              </a:xfrm>
              <a:custGeom>
                <a:avLst/>
                <a:gdLst/>
                <a:ahLst/>
                <a:cxnLst/>
                <a:rect l="l" t="t" r="r" b="b"/>
                <a:pathLst>
                  <a:path w="264" h="388" extrusionOk="0">
                    <a:moveTo>
                      <a:pt x="204" y="60"/>
                    </a:moveTo>
                    <a:lnTo>
                      <a:pt x="204" y="329"/>
                    </a:lnTo>
                    <a:lnTo>
                      <a:pt x="58" y="329"/>
                    </a:lnTo>
                    <a:lnTo>
                      <a:pt x="58" y="60"/>
                    </a:lnTo>
                    <a:close/>
                    <a:moveTo>
                      <a:pt x="2" y="1"/>
                    </a:moveTo>
                    <a:cubicBezTo>
                      <a:pt x="2" y="1"/>
                      <a:pt x="0" y="1"/>
                      <a:pt x="0" y="3"/>
                    </a:cubicBezTo>
                    <a:lnTo>
                      <a:pt x="0" y="386"/>
                    </a:lnTo>
                    <a:cubicBezTo>
                      <a:pt x="0" y="386"/>
                      <a:pt x="0" y="387"/>
                      <a:pt x="2" y="387"/>
                    </a:cubicBezTo>
                    <a:lnTo>
                      <a:pt x="261" y="387"/>
                    </a:lnTo>
                    <a:cubicBezTo>
                      <a:pt x="263" y="387"/>
                      <a:pt x="263" y="386"/>
                      <a:pt x="263" y="386"/>
                    </a:cubicBezTo>
                    <a:lnTo>
                      <a:pt x="263" y="3"/>
                    </a:lnTo>
                    <a:cubicBezTo>
                      <a:pt x="263" y="3"/>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8"/>
              <p:cNvSpPr/>
              <p:nvPr/>
            </p:nvSpPr>
            <p:spPr>
              <a:xfrm>
                <a:off x="4872831" y="3857606"/>
                <a:ext cx="29144" cy="42884"/>
              </a:xfrm>
              <a:custGeom>
                <a:avLst/>
                <a:gdLst/>
                <a:ahLst/>
                <a:cxnLst/>
                <a:rect l="l" t="t" r="r" b="b"/>
                <a:pathLst>
                  <a:path w="263" h="387" extrusionOk="0">
                    <a:moveTo>
                      <a:pt x="203" y="59"/>
                    </a:moveTo>
                    <a:lnTo>
                      <a:pt x="203" y="328"/>
                    </a:lnTo>
                    <a:lnTo>
                      <a:pt x="58" y="328"/>
                    </a:lnTo>
                    <a:lnTo>
                      <a:pt x="58" y="59"/>
                    </a:lnTo>
                    <a:close/>
                    <a:moveTo>
                      <a:pt x="2" y="1"/>
                    </a:moveTo>
                    <a:cubicBezTo>
                      <a:pt x="2" y="1"/>
                      <a:pt x="0" y="1"/>
                      <a:pt x="0" y="2"/>
                    </a:cubicBezTo>
                    <a:lnTo>
                      <a:pt x="0" y="385"/>
                    </a:lnTo>
                    <a:cubicBezTo>
                      <a:pt x="0" y="385"/>
                      <a:pt x="0" y="386"/>
                      <a:pt x="2" y="386"/>
                    </a:cubicBezTo>
                    <a:lnTo>
                      <a:pt x="261" y="386"/>
                    </a:lnTo>
                    <a:lnTo>
                      <a:pt x="263" y="385"/>
                    </a:lnTo>
                    <a:lnTo>
                      <a:pt x="263" y="2"/>
                    </a:lnTo>
                    <a:cubicBezTo>
                      <a:pt x="263" y="2"/>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8"/>
              <p:cNvSpPr/>
              <p:nvPr/>
            </p:nvSpPr>
            <p:spPr>
              <a:xfrm>
                <a:off x="4931562" y="3857606"/>
                <a:ext cx="29033" cy="42884"/>
              </a:xfrm>
              <a:custGeom>
                <a:avLst/>
                <a:gdLst/>
                <a:ahLst/>
                <a:cxnLst/>
                <a:rect l="l" t="t" r="r" b="b"/>
                <a:pathLst>
                  <a:path w="262" h="387" extrusionOk="0">
                    <a:moveTo>
                      <a:pt x="204" y="59"/>
                    </a:moveTo>
                    <a:lnTo>
                      <a:pt x="204" y="328"/>
                    </a:lnTo>
                    <a:lnTo>
                      <a:pt x="58" y="328"/>
                    </a:lnTo>
                    <a:lnTo>
                      <a:pt x="58" y="59"/>
                    </a:lnTo>
                    <a:close/>
                    <a:moveTo>
                      <a:pt x="1" y="1"/>
                    </a:moveTo>
                    <a:cubicBezTo>
                      <a:pt x="0" y="1"/>
                      <a:pt x="0" y="1"/>
                      <a:pt x="0" y="2"/>
                    </a:cubicBezTo>
                    <a:lnTo>
                      <a:pt x="0" y="385"/>
                    </a:lnTo>
                    <a:cubicBezTo>
                      <a:pt x="0" y="386"/>
                      <a:pt x="0" y="386"/>
                      <a:pt x="1" y="386"/>
                    </a:cubicBezTo>
                    <a:lnTo>
                      <a:pt x="261" y="386"/>
                    </a:lnTo>
                    <a:cubicBezTo>
                      <a:pt x="262" y="386"/>
                      <a:pt x="262" y="385"/>
                      <a:pt x="262" y="385"/>
                    </a:cubicBez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8"/>
              <p:cNvSpPr/>
              <p:nvPr/>
            </p:nvSpPr>
            <p:spPr>
              <a:xfrm>
                <a:off x="4990403" y="3857606"/>
                <a:ext cx="29144" cy="42884"/>
              </a:xfrm>
              <a:custGeom>
                <a:avLst/>
                <a:gdLst/>
                <a:ahLst/>
                <a:cxnLst/>
                <a:rect l="l" t="t" r="r" b="b"/>
                <a:pathLst>
                  <a:path w="263" h="387" extrusionOk="0">
                    <a:moveTo>
                      <a:pt x="202" y="59"/>
                    </a:moveTo>
                    <a:lnTo>
                      <a:pt x="202" y="328"/>
                    </a:lnTo>
                    <a:lnTo>
                      <a:pt x="57" y="328"/>
                    </a:lnTo>
                    <a:lnTo>
                      <a:pt x="57" y="59"/>
                    </a:lnTo>
                    <a:close/>
                    <a:moveTo>
                      <a:pt x="1" y="1"/>
                    </a:moveTo>
                    <a:cubicBezTo>
                      <a:pt x="0" y="1"/>
                      <a:pt x="0" y="1"/>
                      <a:pt x="0" y="2"/>
                    </a:cubicBezTo>
                    <a:lnTo>
                      <a:pt x="0" y="385"/>
                    </a:lnTo>
                    <a:cubicBezTo>
                      <a:pt x="0" y="386"/>
                      <a:pt x="0" y="386"/>
                      <a:pt x="1" y="386"/>
                    </a:cubicBezTo>
                    <a:lnTo>
                      <a:pt x="261" y="386"/>
                    </a:lnTo>
                    <a:lnTo>
                      <a:pt x="262" y="385"/>
                    </a:ln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8"/>
              <p:cNvSpPr/>
              <p:nvPr/>
            </p:nvSpPr>
            <p:spPr>
              <a:xfrm>
                <a:off x="5049023" y="3857606"/>
                <a:ext cx="29033" cy="42884"/>
              </a:xfrm>
              <a:custGeom>
                <a:avLst/>
                <a:gdLst/>
                <a:ahLst/>
                <a:cxnLst/>
                <a:rect l="l" t="t" r="r" b="b"/>
                <a:pathLst>
                  <a:path w="262" h="387" extrusionOk="0">
                    <a:moveTo>
                      <a:pt x="204" y="59"/>
                    </a:moveTo>
                    <a:lnTo>
                      <a:pt x="204" y="328"/>
                    </a:lnTo>
                    <a:lnTo>
                      <a:pt x="59" y="328"/>
                    </a:lnTo>
                    <a:lnTo>
                      <a:pt x="59" y="59"/>
                    </a:lnTo>
                    <a:close/>
                    <a:moveTo>
                      <a:pt x="1" y="1"/>
                    </a:moveTo>
                    <a:cubicBezTo>
                      <a:pt x="0" y="1"/>
                      <a:pt x="0" y="1"/>
                      <a:pt x="0" y="2"/>
                    </a:cubicBezTo>
                    <a:lnTo>
                      <a:pt x="0" y="385"/>
                    </a:lnTo>
                    <a:cubicBezTo>
                      <a:pt x="0" y="386"/>
                      <a:pt x="0" y="386"/>
                      <a:pt x="1" y="386"/>
                    </a:cubicBezTo>
                    <a:lnTo>
                      <a:pt x="261" y="386"/>
                    </a:lnTo>
                    <a:cubicBezTo>
                      <a:pt x="262" y="386"/>
                      <a:pt x="262" y="385"/>
                      <a:pt x="262" y="385"/>
                    </a:cubicBez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8"/>
              <p:cNvSpPr/>
              <p:nvPr/>
            </p:nvSpPr>
            <p:spPr>
              <a:xfrm>
                <a:off x="5107864" y="3857606"/>
                <a:ext cx="29144" cy="42884"/>
              </a:xfrm>
              <a:custGeom>
                <a:avLst/>
                <a:gdLst/>
                <a:ahLst/>
                <a:cxnLst/>
                <a:rect l="l" t="t" r="r" b="b"/>
                <a:pathLst>
                  <a:path w="263" h="387" extrusionOk="0">
                    <a:moveTo>
                      <a:pt x="202" y="59"/>
                    </a:moveTo>
                    <a:lnTo>
                      <a:pt x="202" y="328"/>
                    </a:lnTo>
                    <a:lnTo>
                      <a:pt x="57" y="328"/>
                    </a:lnTo>
                    <a:lnTo>
                      <a:pt x="57" y="59"/>
                    </a:lnTo>
                    <a:close/>
                    <a:moveTo>
                      <a:pt x="1" y="1"/>
                    </a:moveTo>
                    <a:cubicBezTo>
                      <a:pt x="0" y="1"/>
                      <a:pt x="0" y="1"/>
                      <a:pt x="0" y="2"/>
                    </a:cubicBezTo>
                    <a:lnTo>
                      <a:pt x="0" y="385"/>
                    </a:lnTo>
                    <a:cubicBezTo>
                      <a:pt x="0" y="386"/>
                      <a:pt x="0" y="386"/>
                      <a:pt x="1" y="386"/>
                    </a:cubicBezTo>
                    <a:lnTo>
                      <a:pt x="261" y="386"/>
                    </a:lnTo>
                    <a:lnTo>
                      <a:pt x="262" y="385"/>
                    </a:ln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8"/>
              <p:cNvSpPr/>
              <p:nvPr/>
            </p:nvSpPr>
            <p:spPr>
              <a:xfrm>
                <a:off x="5166484" y="3857606"/>
                <a:ext cx="29254" cy="42884"/>
              </a:xfrm>
              <a:custGeom>
                <a:avLst/>
                <a:gdLst/>
                <a:ahLst/>
                <a:cxnLst/>
                <a:rect l="l" t="t" r="r" b="b"/>
                <a:pathLst>
                  <a:path w="264" h="387" extrusionOk="0">
                    <a:moveTo>
                      <a:pt x="59" y="58"/>
                    </a:moveTo>
                    <a:cubicBezTo>
                      <a:pt x="59" y="58"/>
                      <a:pt x="59" y="58"/>
                      <a:pt x="58" y="59"/>
                    </a:cubicBezTo>
                    <a:lnTo>
                      <a:pt x="204" y="59"/>
                    </a:lnTo>
                    <a:lnTo>
                      <a:pt x="204" y="328"/>
                    </a:lnTo>
                    <a:lnTo>
                      <a:pt x="58" y="328"/>
                    </a:lnTo>
                    <a:lnTo>
                      <a:pt x="58" y="59"/>
                    </a:lnTo>
                    <a:cubicBezTo>
                      <a:pt x="58" y="58"/>
                      <a:pt x="59" y="58"/>
                      <a:pt x="59" y="58"/>
                    </a:cubicBezTo>
                    <a:close/>
                    <a:moveTo>
                      <a:pt x="2" y="1"/>
                    </a:moveTo>
                    <a:cubicBezTo>
                      <a:pt x="2" y="1"/>
                      <a:pt x="0" y="1"/>
                      <a:pt x="0" y="2"/>
                    </a:cubicBezTo>
                    <a:lnTo>
                      <a:pt x="0" y="385"/>
                    </a:lnTo>
                    <a:cubicBezTo>
                      <a:pt x="0" y="385"/>
                      <a:pt x="0" y="386"/>
                      <a:pt x="2" y="386"/>
                    </a:cubicBezTo>
                    <a:lnTo>
                      <a:pt x="261" y="386"/>
                    </a:lnTo>
                    <a:cubicBezTo>
                      <a:pt x="263" y="386"/>
                      <a:pt x="263" y="385"/>
                      <a:pt x="263" y="385"/>
                    </a:cubicBezTo>
                    <a:lnTo>
                      <a:pt x="263" y="2"/>
                    </a:lnTo>
                    <a:cubicBezTo>
                      <a:pt x="263" y="2"/>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8"/>
              <p:cNvSpPr/>
              <p:nvPr/>
            </p:nvSpPr>
            <p:spPr>
              <a:xfrm>
                <a:off x="4872831" y="3911017"/>
                <a:ext cx="29144" cy="42995"/>
              </a:xfrm>
              <a:custGeom>
                <a:avLst/>
                <a:gdLst/>
                <a:ahLst/>
                <a:cxnLst/>
                <a:rect l="l" t="t" r="r" b="b"/>
                <a:pathLst>
                  <a:path w="263" h="388" extrusionOk="0">
                    <a:moveTo>
                      <a:pt x="203" y="58"/>
                    </a:moveTo>
                    <a:lnTo>
                      <a:pt x="203" y="327"/>
                    </a:lnTo>
                    <a:lnTo>
                      <a:pt x="58" y="327"/>
                    </a:lnTo>
                    <a:lnTo>
                      <a:pt x="58" y="58"/>
                    </a:lnTo>
                    <a:close/>
                    <a:moveTo>
                      <a:pt x="2" y="1"/>
                    </a:moveTo>
                    <a:cubicBezTo>
                      <a:pt x="0" y="1"/>
                      <a:pt x="0" y="1"/>
                      <a:pt x="0" y="2"/>
                    </a:cubicBezTo>
                    <a:lnTo>
                      <a:pt x="0" y="385"/>
                    </a:lnTo>
                    <a:cubicBezTo>
                      <a:pt x="0" y="385"/>
                      <a:pt x="0" y="387"/>
                      <a:pt x="2" y="387"/>
                    </a:cubicBezTo>
                    <a:lnTo>
                      <a:pt x="261" y="387"/>
                    </a:lnTo>
                    <a:lnTo>
                      <a:pt x="263" y="385"/>
                    </a:lnTo>
                    <a:lnTo>
                      <a:pt x="263" y="2"/>
                    </a:lnTo>
                    <a:cubicBezTo>
                      <a:pt x="263" y="1"/>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8"/>
              <p:cNvSpPr/>
              <p:nvPr/>
            </p:nvSpPr>
            <p:spPr>
              <a:xfrm>
                <a:off x="4931562" y="3911017"/>
                <a:ext cx="29033" cy="42995"/>
              </a:xfrm>
              <a:custGeom>
                <a:avLst/>
                <a:gdLst/>
                <a:ahLst/>
                <a:cxnLst/>
                <a:rect l="l" t="t" r="r" b="b"/>
                <a:pathLst>
                  <a:path w="262" h="388" extrusionOk="0">
                    <a:moveTo>
                      <a:pt x="204" y="58"/>
                    </a:moveTo>
                    <a:lnTo>
                      <a:pt x="204" y="327"/>
                    </a:lnTo>
                    <a:lnTo>
                      <a:pt x="58" y="327"/>
                    </a:lnTo>
                    <a:lnTo>
                      <a:pt x="58" y="58"/>
                    </a:lnTo>
                    <a:close/>
                    <a:moveTo>
                      <a:pt x="1" y="1"/>
                    </a:moveTo>
                    <a:cubicBezTo>
                      <a:pt x="0" y="1"/>
                      <a:pt x="0" y="1"/>
                      <a:pt x="0" y="2"/>
                    </a:cubicBezTo>
                    <a:lnTo>
                      <a:pt x="0" y="385"/>
                    </a:lnTo>
                    <a:cubicBezTo>
                      <a:pt x="0" y="385"/>
                      <a:pt x="0" y="387"/>
                      <a:pt x="1" y="387"/>
                    </a:cubicBezTo>
                    <a:lnTo>
                      <a:pt x="261" y="387"/>
                    </a:lnTo>
                    <a:cubicBezTo>
                      <a:pt x="262" y="387"/>
                      <a:pt x="262" y="385"/>
                      <a:pt x="262" y="385"/>
                    </a:cubicBezTo>
                    <a:lnTo>
                      <a:pt x="262" y="2"/>
                    </a:lnTo>
                    <a:cubicBezTo>
                      <a:pt x="262" y="1"/>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8"/>
              <p:cNvSpPr/>
              <p:nvPr/>
            </p:nvSpPr>
            <p:spPr>
              <a:xfrm>
                <a:off x="4990403" y="3911017"/>
                <a:ext cx="29144" cy="42995"/>
              </a:xfrm>
              <a:custGeom>
                <a:avLst/>
                <a:gdLst/>
                <a:ahLst/>
                <a:cxnLst/>
                <a:rect l="l" t="t" r="r" b="b"/>
                <a:pathLst>
                  <a:path w="263" h="388" extrusionOk="0">
                    <a:moveTo>
                      <a:pt x="202" y="58"/>
                    </a:moveTo>
                    <a:lnTo>
                      <a:pt x="202" y="327"/>
                    </a:lnTo>
                    <a:lnTo>
                      <a:pt x="57" y="327"/>
                    </a:lnTo>
                    <a:lnTo>
                      <a:pt x="57" y="58"/>
                    </a:lnTo>
                    <a:close/>
                    <a:moveTo>
                      <a:pt x="1" y="1"/>
                    </a:moveTo>
                    <a:cubicBezTo>
                      <a:pt x="0" y="1"/>
                      <a:pt x="0" y="1"/>
                      <a:pt x="0" y="2"/>
                    </a:cubicBezTo>
                    <a:lnTo>
                      <a:pt x="0" y="385"/>
                    </a:lnTo>
                    <a:cubicBezTo>
                      <a:pt x="0" y="385"/>
                      <a:pt x="0" y="387"/>
                      <a:pt x="1" y="387"/>
                    </a:cubicBezTo>
                    <a:lnTo>
                      <a:pt x="261" y="387"/>
                    </a:lnTo>
                    <a:lnTo>
                      <a:pt x="262" y="385"/>
                    </a:lnTo>
                    <a:lnTo>
                      <a:pt x="262" y="2"/>
                    </a:lnTo>
                    <a:cubicBezTo>
                      <a:pt x="262" y="1"/>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8"/>
              <p:cNvSpPr/>
              <p:nvPr/>
            </p:nvSpPr>
            <p:spPr>
              <a:xfrm>
                <a:off x="5049023" y="3911017"/>
                <a:ext cx="29033" cy="42995"/>
              </a:xfrm>
              <a:custGeom>
                <a:avLst/>
                <a:gdLst/>
                <a:ahLst/>
                <a:cxnLst/>
                <a:rect l="l" t="t" r="r" b="b"/>
                <a:pathLst>
                  <a:path w="262" h="388" extrusionOk="0">
                    <a:moveTo>
                      <a:pt x="204" y="58"/>
                    </a:moveTo>
                    <a:lnTo>
                      <a:pt x="204" y="327"/>
                    </a:lnTo>
                    <a:lnTo>
                      <a:pt x="59" y="327"/>
                    </a:lnTo>
                    <a:lnTo>
                      <a:pt x="59" y="58"/>
                    </a:lnTo>
                    <a:close/>
                    <a:moveTo>
                      <a:pt x="1" y="1"/>
                    </a:moveTo>
                    <a:cubicBezTo>
                      <a:pt x="0" y="1"/>
                      <a:pt x="0" y="1"/>
                      <a:pt x="0" y="2"/>
                    </a:cubicBezTo>
                    <a:lnTo>
                      <a:pt x="0" y="385"/>
                    </a:lnTo>
                    <a:cubicBezTo>
                      <a:pt x="0" y="385"/>
                      <a:pt x="0" y="387"/>
                      <a:pt x="1" y="387"/>
                    </a:cubicBezTo>
                    <a:lnTo>
                      <a:pt x="261" y="387"/>
                    </a:lnTo>
                    <a:cubicBezTo>
                      <a:pt x="262" y="387"/>
                      <a:pt x="262" y="385"/>
                      <a:pt x="262" y="385"/>
                    </a:cubicBez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8"/>
              <p:cNvSpPr/>
              <p:nvPr/>
            </p:nvSpPr>
            <p:spPr>
              <a:xfrm>
                <a:off x="5107864" y="3911017"/>
                <a:ext cx="29144" cy="42995"/>
              </a:xfrm>
              <a:custGeom>
                <a:avLst/>
                <a:gdLst/>
                <a:ahLst/>
                <a:cxnLst/>
                <a:rect l="l" t="t" r="r" b="b"/>
                <a:pathLst>
                  <a:path w="263" h="388" extrusionOk="0">
                    <a:moveTo>
                      <a:pt x="202" y="58"/>
                    </a:moveTo>
                    <a:lnTo>
                      <a:pt x="202" y="327"/>
                    </a:lnTo>
                    <a:lnTo>
                      <a:pt x="57" y="327"/>
                    </a:lnTo>
                    <a:lnTo>
                      <a:pt x="57" y="58"/>
                    </a:lnTo>
                    <a:close/>
                    <a:moveTo>
                      <a:pt x="1" y="1"/>
                    </a:moveTo>
                    <a:cubicBezTo>
                      <a:pt x="0" y="1"/>
                      <a:pt x="0" y="1"/>
                      <a:pt x="0" y="2"/>
                    </a:cubicBezTo>
                    <a:lnTo>
                      <a:pt x="0" y="385"/>
                    </a:lnTo>
                    <a:cubicBezTo>
                      <a:pt x="0" y="385"/>
                      <a:pt x="0" y="387"/>
                      <a:pt x="1" y="387"/>
                    </a:cubicBezTo>
                    <a:lnTo>
                      <a:pt x="261" y="387"/>
                    </a:lnTo>
                    <a:lnTo>
                      <a:pt x="262" y="385"/>
                    </a:lnTo>
                    <a:lnTo>
                      <a:pt x="262" y="2"/>
                    </a:lnTo>
                    <a:cubicBezTo>
                      <a:pt x="262" y="1"/>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8"/>
              <p:cNvSpPr/>
              <p:nvPr/>
            </p:nvSpPr>
            <p:spPr>
              <a:xfrm>
                <a:off x="5166484" y="3911017"/>
                <a:ext cx="29254" cy="42995"/>
              </a:xfrm>
              <a:custGeom>
                <a:avLst/>
                <a:gdLst/>
                <a:ahLst/>
                <a:cxnLst/>
                <a:rect l="l" t="t" r="r" b="b"/>
                <a:pathLst>
                  <a:path w="264" h="388" extrusionOk="0">
                    <a:moveTo>
                      <a:pt x="204" y="58"/>
                    </a:moveTo>
                    <a:lnTo>
                      <a:pt x="204" y="327"/>
                    </a:lnTo>
                    <a:lnTo>
                      <a:pt x="58" y="327"/>
                    </a:lnTo>
                    <a:lnTo>
                      <a:pt x="58" y="58"/>
                    </a:lnTo>
                    <a:close/>
                    <a:moveTo>
                      <a:pt x="2" y="1"/>
                    </a:moveTo>
                    <a:cubicBezTo>
                      <a:pt x="2" y="1"/>
                      <a:pt x="0" y="1"/>
                      <a:pt x="0" y="2"/>
                    </a:cubicBezTo>
                    <a:lnTo>
                      <a:pt x="0" y="385"/>
                    </a:lnTo>
                    <a:cubicBezTo>
                      <a:pt x="0" y="385"/>
                      <a:pt x="0" y="387"/>
                      <a:pt x="2" y="387"/>
                    </a:cubicBezTo>
                    <a:lnTo>
                      <a:pt x="261" y="387"/>
                    </a:lnTo>
                    <a:cubicBezTo>
                      <a:pt x="263" y="387"/>
                      <a:pt x="263" y="385"/>
                      <a:pt x="263" y="385"/>
                    </a:cubicBezTo>
                    <a:lnTo>
                      <a:pt x="263" y="2"/>
                    </a:lnTo>
                    <a:cubicBezTo>
                      <a:pt x="263" y="2"/>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4" name="Google Shape;3674;p28"/>
            <p:cNvSpPr/>
            <p:nvPr/>
          </p:nvSpPr>
          <p:spPr>
            <a:xfrm>
              <a:off x="3045753" y="2435402"/>
              <a:ext cx="333631" cy="118922"/>
            </a:xfrm>
            <a:custGeom>
              <a:avLst/>
              <a:gdLst/>
              <a:ahLst/>
              <a:cxnLst/>
              <a:rect l="l" t="t" r="r" b="b"/>
              <a:pathLst>
                <a:path w="3591" h="1280" extrusionOk="0">
                  <a:moveTo>
                    <a:pt x="1661" y="56"/>
                  </a:moveTo>
                  <a:cubicBezTo>
                    <a:pt x="2027" y="56"/>
                    <a:pt x="2373" y="237"/>
                    <a:pt x="2582" y="539"/>
                  </a:cubicBezTo>
                  <a:lnTo>
                    <a:pt x="2595" y="558"/>
                  </a:lnTo>
                  <a:lnTo>
                    <a:pt x="2617" y="551"/>
                  </a:lnTo>
                  <a:cubicBezTo>
                    <a:pt x="2695" y="521"/>
                    <a:pt x="2776" y="506"/>
                    <a:pt x="2859" y="506"/>
                  </a:cubicBezTo>
                  <a:cubicBezTo>
                    <a:pt x="3229" y="506"/>
                    <a:pt x="3533" y="808"/>
                    <a:pt x="3533" y="1181"/>
                  </a:cubicBezTo>
                  <a:cubicBezTo>
                    <a:pt x="3533" y="1195"/>
                    <a:pt x="3533" y="1207"/>
                    <a:pt x="3531" y="1221"/>
                  </a:cubicBezTo>
                  <a:lnTo>
                    <a:pt x="71" y="1221"/>
                  </a:lnTo>
                  <a:cubicBezTo>
                    <a:pt x="119" y="1018"/>
                    <a:pt x="297" y="877"/>
                    <a:pt x="507" y="874"/>
                  </a:cubicBezTo>
                  <a:cubicBezTo>
                    <a:pt x="523" y="874"/>
                    <a:pt x="538" y="875"/>
                    <a:pt x="553" y="877"/>
                  </a:cubicBezTo>
                  <a:lnTo>
                    <a:pt x="578" y="879"/>
                  </a:lnTo>
                  <a:lnTo>
                    <a:pt x="584" y="856"/>
                  </a:lnTo>
                  <a:cubicBezTo>
                    <a:pt x="726" y="386"/>
                    <a:pt x="1167" y="56"/>
                    <a:pt x="1661" y="56"/>
                  </a:cubicBezTo>
                  <a:close/>
                  <a:moveTo>
                    <a:pt x="1658" y="0"/>
                  </a:moveTo>
                  <a:cubicBezTo>
                    <a:pt x="1150" y="0"/>
                    <a:pt x="691" y="336"/>
                    <a:pt x="535" y="819"/>
                  </a:cubicBezTo>
                  <a:cubicBezTo>
                    <a:pt x="524" y="818"/>
                    <a:pt x="516" y="818"/>
                    <a:pt x="506" y="818"/>
                  </a:cubicBezTo>
                  <a:cubicBezTo>
                    <a:pt x="256" y="818"/>
                    <a:pt x="46" y="997"/>
                    <a:pt x="6" y="1245"/>
                  </a:cubicBezTo>
                  <a:lnTo>
                    <a:pt x="1" y="1279"/>
                  </a:lnTo>
                  <a:lnTo>
                    <a:pt x="3585" y="1279"/>
                  </a:lnTo>
                  <a:lnTo>
                    <a:pt x="3586" y="1252"/>
                  </a:lnTo>
                  <a:cubicBezTo>
                    <a:pt x="3588" y="1230"/>
                    <a:pt x="3590" y="1205"/>
                    <a:pt x="3590" y="1181"/>
                  </a:cubicBezTo>
                  <a:cubicBezTo>
                    <a:pt x="3590" y="777"/>
                    <a:pt x="3261" y="448"/>
                    <a:pt x="2857" y="448"/>
                  </a:cubicBezTo>
                  <a:cubicBezTo>
                    <a:pt x="2774" y="448"/>
                    <a:pt x="2693" y="463"/>
                    <a:pt x="2615" y="489"/>
                  </a:cubicBezTo>
                  <a:cubicBezTo>
                    <a:pt x="2393" y="183"/>
                    <a:pt x="2037" y="0"/>
                    <a:pt x="1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8"/>
            <p:cNvSpPr/>
            <p:nvPr/>
          </p:nvSpPr>
          <p:spPr>
            <a:xfrm>
              <a:off x="4888962" y="2180835"/>
              <a:ext cx="508297" cy="119015"/>
            </a:xfrm>
            <a:custGeom>
              <a:avLst/>
              <a:gdLst/>
              <a:ahLst/>
              <a:cxnLst/>
              <a:rect l="l" t="t" r="r" b="b"/>
              <a:pathLst>
                <a:path w="5471" h="1281" extrusionOk="0">
                  <a:moveTo>
                    <a:pt x="2943" y="61"/>
                  </a:moveTo>
                  <a:cubicBezTo>
                    <a:pt x="3706" y="61"/>
                    <a:pt x="4391" y="391"/>
                    <a:pt x="4609" y="865"/>
                  </a:cubicBezTo>
                  <a:lnTo>
                    <a:pt x="4618" y="882"/>
                  </a:lnTo>
                  <a:lnTo>
                    <a:pt x="4639" y="881"/>
                  </a:lnTo>
                  <a:cubicBezTo>
                    <a:pt x="4662" y="880"/>
                    <a:pt x="4687" y="878"/>
                    <a:pt x="4711" y="878"/>
                  </a:cubicBezTo>
                  <a:cubicBezTo>
                    <a:pt x="5035" y="878"/>
                    <a:pt x="5319" y="1024"/>
                    <a:pt x="5394" y="1223"/>
                  </a:cubicBezTo>
                  <a:lnTo>
                    <a:pt x="61" y="1223"/>
                  </a:lnTo>
                  <a:cubicBezTo>
                    <a:pt x="60" y="1208"/>
                    <a:pt x="58" y="1195"/>
                    <a:pt x="57" y="1185"/>
                  </a:cubicBezTo>
                  <a:cubicBezTo>
                    <a:pt x="57" y="813"/>
                    <a:pt x="527" y="510"/>
                    <a:pt x="1107" y="510"/>
                  </a:cubicBezTo>
                  <a:cubicBezTo>
                    <a:pt x="1238" y="510"/>
                    <a:pt x="1365" y="525"/>
                    <a:pt x="1486" y="556"/>
                  </a:cubicBezTo>
                  <a:lnTo>
                    <a:pt x="1501" y="560"/>
                  </a:lnTo>
                  <a:lnTo>
                    <a:pt x="1514" y="548"/>
                  </a:lnTo>
                  <a:cubicBezTo>
                    <a:pt x="1838" y="242"/>
                    <a:pt x="2373" y="61"/>
                    <a:pt x="2943" y="61"/>
                  </a:cubicBezTo>
                  <a:close/>
                  <a:moveTo>
                    <a:pt x="2946" y="1"/>
                  </a:moveTo>
                  <a:cubicBezTo>
                    <a:pt x="2368" y="1"/>
                    <a:pt x="1825" y="185"/>
                    <a:pt x="1488" y="493"/>
                  </a:cubicBezTo>
                  <a:cubicBezTo>
                    <a:pt x="1366" y="466"/>
                    <a:pt x="1239" y="450"/>
                    <a:pt x="1110" y="450"/>
                  </a:cubicBezTo>
                  <a:cubicBezTo>
                    <a:pt x="498" y="450"/>
                    <a:pt x="0" y="779"/>
                    <a:pt x="0" y="1183"/>
                  </a:cubicBezTo>
                  <a:cubicBezTo>
                    <a:pt x="0" y="1205"/>
                    <a:pt x="2" y="1231"/>
                    <a:pt x="6" y="1255"/>
                  </a:cubicBezTo>
                  <a:lnTo>
                    <a:pt x="10" y="1281"/>
                  </a:lnTo>
                  <a:lnTo>
                    <a:pt x="5470" y="1281"/>
                  </a:lnTo>
                  <a:lnTo>
                    <a:pt x="5463" y="1245"/>
                  </a:lnTo>
                  <a:cubicBezTo>
                    <a:pt x="5404" y="999"/>
                    <a:pt x="5089" y="820"/>
                    <a:pt x="4712" y="820"/>
                  </a:cubicBezTo>
                  <a:cubicBezTo>
                    <a:pt x="4693" y="820"/>
                    <a:pt x="4675" y="820"/>
                    <a:pt x="4656" y="821"/>
                  </a:cubicBezTo>
                  <a:cubicBezTo>
                    <a:pt x="4417" y="329"/>
                    <a:pt x="3734" y="1"/>
                    <a:pt x="2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8"/>
            <p:cNvSpPr/>
            <p:nvPr/>
          </p:nvSpPr>
          <p:spPr>
            <a:xfrm>
              <a:off x="2307225" y="3865346"/>
              <a:ext cx="4091089" cy="14029"/>
            </a:xfrm>
            <a:custGeom>
              <a:avLst/>
              <a:gdLst/>
              <a:ahLst/>
              <a:cxnLst/>
              <a:rect l="l" t="t" r="r" b="b"/>
              <a:pathLst>
                <a:path w="44034" h="151" extrusionOk="0">
                  <a:moveTo>
                    <a:pt x="1" y="1"/>
                  </a:moveTo>
                  <a:lnTo>
                    <a:pt x="1" y="150"/>
                  </a:lnTo>
                  <a:lnTo>
                    <a:pt x="44034" y="150"/>
                  </a:lnTo>
                  <a:lnTo>
                    <a:pt x="44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D106A17A-7B1F-B071-A5FD-56D7B98437C3}"/>
              </a:ext>
            </a:extLst>
          </p:cNvPr>
          <p:cNvSpPr txBox="1"/>
          <p:nvPr/>
        </p:nvSpPr>
        <p:spPr>
          <a:xfrm>
            <a:off x="311700" y="908016"/>
            <a:ext cx="8425106" cy="2739211"/>
          </a:xfrm>
          <a:prstGeom prst="rect">
            <a:avLst/>
          </a:prstGeom>
          <a:noFill/>
        </p:spPr>
        <p:txBody>
          <a:bodyPr wrap="square" rtlCol="0">
            <a:spAutoFit/>
          </a:bodyPr>
          <a:lstStyle/>
          <a:p>
            <a:r>
              <a:rPr lang="en-IN" sz="1200" dirty="0">
                <a:latin typeface="Roboto" panose="02000000000000000000" pitchFamily="2" charset="0"/>
                <a:ea typeface="Roboto" panose="02000000000000000000" pitchFamily="2" charset="0"/>
                <a:cs typeface="Roboto" panose="02000000000000000000" pitchFamily="2" charset="0"/>
              </a:rPr>
              <a:t>Initializing the model</a:t>
            </a:r>
          </a:p>
          <a:p>
            <a:endParaRPr lang="en-IN" sz="1200" dirty="0">
              <a:latin typeface="Roboto" panose="02000000000000000000" pitchFamily="2" charset="0"/>
              <a:ea typeface="Roboto" panose="02000000000000000000" pitchFamily="2" charset="0"/>
              <a:cs typeface="Roboto" panose="02000000000000000000" pitchFamily="2" charset="0"/>
            </a:endParaRPr>
          </a:p>
          <a:p>
            <a:r>
              <a:rPr lang="en-IN" sz="1200" b="1" i="1" dirty="0" err="1">
                <a:latin typeface="Roboto" panose="02000000000000000000" pitchFamily="2" charset="0"/>
                <a:ea typeface="Roboto" panose="02000000000000000000" pitchFamily="2" charset="0"/>
                <a:cs typeface="Roboto" panose="02000000000000000000" pitchFamily="2" charset="0"/>
              </a:rPr>
              <a:t>ConcreteModel</a:t>
            </a:r>
            <a:r>
              <a:rPr lang="en-IN" sz="1200" b="1" i="1" dirty="0">
                <a:latin typeface="Roboto" panose="02000000000000000000" pitchFamily="2" charset="0"/>
                <a:ea typeface="Roboto" panose="02000000000000000000" pitchFamily="2" charset="0"/>
                <a:cs typeface="Roboto" panose="02000000000000000000" pitchFamily="2" charset="0"/>
              </a:rPr>
              <a:t>()- </a:t>
            </a:r>
            <a:r>
              <a:rPr lang="en-IN" sz="1200" dirty="0">
                <a:latin typeface="Roboto" panose="02000000000000000000" pitchFamily="2" charset="0"/>
                <a:ea typeface="Roboto" panose="02000000000000000000" pitchFamily="2" charset="0"/>
                <a:cs typeface="Roboto" panose="02000000000000000000" pitchFamily="2" charset="0"/>
              </a:rPr>
              <a:t>Creates the model</a:t>
            </a:r>
          </a:p>
          <a:p>
            <a:r>
              <a:rPr lang="en-IN" sz="1200" b="1" i="1" dirty="0" err="1">
                <a:latin typeface="Roboto" panose="02000000000000000000" pitchFamily="2" charset="0"/>
                <a:ea typeface="Roboto" panose="02000000000000000000" pitchFamily="2" charset="0"/>
                <a:cs typeface="Roboto" panose="02000000000000000000" pitchFamily="2" charset="0"/>
              </a:rPr>
              <a:t>RangeSet</a:t>
            </a:r>
            <a:r>
              <a:rPr lang="en-IN" sz="1200" b="1" i="1" dirty="0">
                <a:latin typeface="Roboto" panose="02000000000000000000" pitchFamily="2" charset="0"/>
                <a:ea typeface="Roboto" panose="02000000000000000000" pitchFamily="2" charset="0"/>
                <a:cs typeface="Roboto" panose="02000000000000000000" pitchFamily="2" charset="0"/>
              </a:rPr>
              <a:t>(n)</a:t>
            </a:r>
            <a:r>
              <a:rPr lang="en-IN" sz="1200" dirty="0">
                <a:latin typeface="Roboto" panose="02000000000000000000" pitchFamily="2" charset="0"/>
                <a:ea typeface="Roboto" panose="02000000000000000000" pitchFamily="2" charset="0"/>
                <a:cs typeface="Roboto" panose="02000000000000000000" pitchFamily="2" charset="0"/>
              </a:rPr>
              <a:t>- Creates an index from 1 to n</a:t>
            </a:r>
          </a:p>
          <a:p>
            <a:r>
              <a:rPr lang="en-IN" sz="1200" b="1" i="1" dirty="0" err="1">
                <a:latin typeface="Roboto" panose="02000000000000000000" pitchFamily="2" charset="0"/>
                <a:ea typeface="Roboto" panose="02000000000000000000" pitchFamily="2" charset="0"/>
                <a:cs typeface="Roboto" panose="02000000000000000000" pitchFamily="2" charset="0"/>
              </a:rPr>
              <a:t>RangeSet</a:t>
            </a:r>
            <a:r>
              <a:rPr lang="en-IN" sz="1200" b="1" i="1" dirty="0">
                <a:latin typeface="Roboto" panose="02000000000000000000" pitchFamily="2" charset="0"/>
                <a:ea typeface="Roboto" panose="02000000000000000000" pitchFamily="2" charset="0"/>
                <a:cs typeface="Roboto" panose="02000000000000000000" pitchFamily="2" charset="0"/>
              </a:rPr>
              <a:t>(2,n)</a:t>
            </a:r>
            <a:r>
              <a:rPr lang="en-IN" sz="1200" dirty="0">
                <a:latin typeface="Roboto" panose="02000000000000000000" pitchFamily="2" charset="0"/>
                <a:ea typeface="Roboto" panose="02000000000000000000" pitchFamily="2" charset="0"/>
                <a:cs typeface="Roboto" panose="02000000000000000000" pitchFamily="2" charset="0"/>
              </a:rPr>
              <a:t>- Creates an index from 2 to n</a:t>
            </a:r>
          </a:p>
          <a:p>
            <a:endParaRPr lang="en-IN" sz="1200" dirty="0">
              <a:latin typeface="Roboto" panose="02000000000000000000" pitchFamily="2" charset="0"/>
              <a:ea typeface="Roboto" panose="02000000000000000000" pitchFamily="2" charset="0"/>
              <a:cs typeface="Roboto" panose="02000000000000000000" pitchFamily="2" charset="0"/>
            </a:endParaRPr>
          </a:p>
          <a:p>
            <a:r>
              <a:rPr lang="en-IN" sz="1200" dirty="0">
                <a:latin typeface="Roboto" panose="02000000000000000000" pitchFamily="2" charset="0"/>
                <a:ea typeface="Roboto" panose="02000000000000000000" pitchFamily="2" charset="0"/>
                <a:cs typeface="Roboto" panose="02000000000000000000" pitchFamily="2" charset="0"/>
              </a:rPr>
              <a:t>Creating Decision Variables</a:t>
            </a:r>
          </a:p>
          <a:p>
            <a:endParaRPr lang="en-IN" sz="1200" dirty="0">
              <a:latin typeface="Roboto" panose="02000000000000000000" pitchFamily="2" charset="0"/>
              <a:ea typeface="Roboto" panose="02000000000000000000" pitchFamily="2" charset="0"/>
              <a:cs typeface="Roboto" panose="02000000000000000000" pitchFamily="2" charset="0"/>
            </a:endParaRPr>
          </a:p>
          <a:p>
            <a:r>
              <a:rPr lang="en-IN" sz="1200" i="1" dirty="0" err="1">
                <a:latin typeface="Roboto" panose="02000000000000000000" pitchFamily="2" charset="0"/>
                <a:ea typeface="Roboto" panose="02000000000000000000" pitchFamily="2" charset="0"/>
                <a:cs typeface="Roboto" panose="02000000000000000000" pitchFamily="2" charset="0"/>
              </a:rPr>
              <a:t>Model.x</a:t>
            </a:r>
            <a:r>
              <a:rPr lang="en-IN" sz="1200" dirty="0">
                <a:latin typeface="Roboto" panose="02000000000000000000" pitchFamily="2" charset="0"/>
                <a:ea typeface="Roboto" panose="02000000000000000000" pitchFamily="2" charset="0"/>
                <a:cs typeface="Roboto" panose="02000000000000000000" pitchFamily="2" charset="0"/>
              </a:rPr>
              <a:t> creates N binary decision variables of size M</a:t>
            </a:r>
          </a:p>
          <a:p>
            <a:r>
              <a:rPr lang="en-IN" sz="1200" i="1" dirty="0" err="1">
                <a:latin typeface="Roboto" panose="02000000000000000000" pitchFamily="2" charset="0"/>
                <a:ea typeface="Roboto" panose="02000000000000000000" pitchFamily="2" charset="0"/>
                <a:cs typeface="Roboto" panose="02000000000000000000" pitchFamily="2" charset="0"/>
              </a:rPr>
              <a:t>Model.u</a:t>
            </a:r>
            <a:r>
              <a:rPr lang="en-IN" sz="1200" dirty="0">
                <a:latin typeface="Roboto" panose="02000000000000000000" pitchFamily="2" charset="0"/>
                <a:ea typeface="Roboto" panose="02000000000000000000" pitchFamily="2" charset="0"/>
                <a:cs typeface="Roboto" panose="02000000000000000000" pitchFamily="2" charset="0"/>
              </a:rPr>
              <a:t> </a:t>
            </a: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Creates </a:t>
            </a:r>
            <a:r>
              <a:rPr lang="en-US" sz="1200" b="1" i="0" dirty="0">
                <a:solidFill>
                  <a:srgbClr val="292929"/>
                </a:solidFill>
                <a:effectLst/>
                <a:latin typeface="Roboto" panose="02000000000000000000" pitchFamily="2" charset="0"/>
                <a:ea typeface="Roboto" panose="02000000000000000000" pitchFamily="2" charset="0"/>
                <a:cs typeface="Roboto" panose="02000000000000000000" pitchFamily="2" charset="0"/>
              </a:rPr>
              <a:t>N </a:t>
            </a: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Non negative integer decision</a:t>
            </a:r>
          </a:p>
          <a:p>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variables that can only assume values </a:t>
            </a:r>
          </a:p>
          <a:p>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between 0 and n-1.</a:t>
            </a:r>
          </a:p>
          <a:p>
            <a:endParaRPr lang="en-US" sz="1200" dirty="0">
              <a:solidFill>
                <a:srgbClr val="292929"/>
              </a:solidFill>
              <a:latin typeface="Roboto" panose="02000000000000000000" pitchFamily="2" charset="0"/>
              <a:ea typeface="Roboto" panose="02000000000000000000" pitchFamily="2" charset="0"/>
              <a:cs typeface="Roboto" panose="02000000000000000000" pitchFamily="2" charset="0"/>
            </a:endParaRPr>
          </a:p>
          <a:p>
            <a:r>
              <a:rPr lang="en-US" sz="1200" dirty="0" err="1">
                <a:solidFill>
                  <a:srgbClr val="292929"/>
                </a:solidFill>
                <a:latin typeface="Roboto" panose="02000000000000000000" pitchFamily="2" charset="0"/>
                <a:ea typeface="Roboto" panose="02000000000000000000" pitchFamily="2" charset="0"/>
                <a:cs typeface="Roboto" panose="02000000000000000000" pitchFamily="2" charset="0"/>
              </a:rPr>
              <a:t>Model.c</a:t>
            </a:r>
            <a:r>
              <a:rPr lang="en-US" sz="1200" dirty="0">
                <a:solidFill>
                  <a:srgbClr val="292929"/>
                </a:solidFill>
                <a:latin typeface="Roboto" panose="02000000000000000000" pitchFamily="2" charset="0"/>
                <a:ea typeface="Roboto" panose="02000000000000000000" pitchFamily="2" charset="0"/>
                <a:cs typeface="Roboto" panose="02000000000000000000" pitchFamily="2" charset="0"/>
              </a:rPr>
              <a:t> provides the cost matrix to the model </a:t>
            </a:r>
            <a:endParaRPr lang="en-IN" sz="1200" dirty="0">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F38F3702-54BF-5CED-37C7-CCA1B0FE3A97}"/>
              </a:ext>
            </a:extLst>
          </p:cNvPr>
          <p:cNvPicPr>
            <a:picLocks noChangeAspect="1"/>
          </p:cNvPicPr>
          <p:nvPr/>
        </p:nvPicPr>
        <p:blipFill>
          <a:blip r:embed="rId3"/>
          <a:stretch>
            <a:fillRect/>
          </a:stretch>
        </p:blipFill>
        <p:spPr>
          <a:xfrm>
            <a:off x="4299129" y="1399973"/>
            <a:ext cx="4730541" cy="3264303"/>
          </a:xfrm>
          <a:prstGeom prst="rect">
            <a:avLst/>
          </a:prstGeom>
        </p:spPr>
      </p:pic>
    </p:spTree>
    <p:extLst>
      <p:ext uri="{BB962C8B-B14F-4D97-AF65-F5344CB8AC3E}">
        <p14:creationId xmlns:p14="http://schemas.microsoft.com/office/powerpoint/2010/main" val="384907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8"/>
        <p:cNvGrpSpPr/>
        <p:nvPr/>
      </p:nvGrpSpPr>
      <p:grpSpPr>
        <a:xfrm>
          <a:off x="0" y="0"/>
          <a:ext cx="0" cy="0"/>
          <a:chOff x="0" y="0"/>
          <a:chExt cx="0" cy="0"/>
        </a:xfrm>
      </p:grpSpPr>
      <p:sp>
        <p:nvSpPr>
          <p:cNvPr id="3329" name="Google Shape;3329;p28"/>
          <p:cNvSpPr txBox="1"/>
          <p:nvPr/>
        </p:nvSpPr>
        <p:spPr>
          <a:xfrm>
            <a:off x="311700" y="221728"/>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latin typeface="Fira Sans"/>
                <a:ea typeface="Fira Sans"/>
                <a:cs typeface="Fira Sans"/>
                <a:sym typeface="Fira Sans"/>
              </a:rPr>
              <a:t>Constraints</a:t>
            </a:r>
            <a:endParaRPr sz="2800" b="1" dirty="0">
              <a:solidFill>
                <a:srgbClr val="000000"/>
              </a:solidFill>
              <a:latin typeface="Fira Sans"/>
              <a:ea typeface="Fira Sans"/>
              <a:cs typeface="Fira Sans"/>
              <a:sym typeface="Fira Sans"/>
            </a:endParaRPr>
          </a:p>
        </p:txBody>
      </p:sp>
      <p:grpSp>
        <p:nvGrpSpPr>
          <p:cNvPr id="3330" name="Google Shape;3330;p28"/>
          <p:cNvGrpSpPr/>
          <p:nvPr/>
        </p:nvGrpSpPr>
        <p:grpSpPr>
          <a:xfrm>
            <a:off x="821531" y="3936087"/>
            <a:ext cx="3497952" cy="1088211"/>
            <a:chOff x="2307225" y="2143239"/>
            <a:chExt cx="4091089" cy="1736136"/>
          </a:xfrm>
        </p:grpSpPr>
        <p:sp>
          <p:nvSpPr>
            <p:cNvPr id="3331" name="Google Shape;3331;p28"/>
            <p:cNvSpPr/>
            <p:nvPr/>
          </p:nvSpPr>
          <p:spPr>
            <a:xfrm>
              <a:off x="4797540" y="2557204"/>
              <a:ext cx="1215509" cy="1309810"/>
            </a:xfrm>
            <a:custGeom>
              <a:avLst/>
              <a:gdLst/>
              <a:ahLst/>
              <a:cxnLst/>
              <a:rect l="l" t="t" r="r" b="b"/>
              <a:pathLst>
                <a:path w="13083" h="14098" extrusionOk="0">
                  <a:moveTo>
                    <a:pt x="1880" y="57"/>
                  </a:moveTo>
                  <a:lnTo>
                    <a:pt x="1880" y="2385"/>
                  </a:lnTo>
                  <a:lnTo>
                    <a:pt x="2277" y="2385"/>
                  </a:lnTo>
                  <a:lnTo>
                    <a:pt x="2277" y="3922"/>
                  </a:lnTo>
                  <a:lnTo>
                    <a:pt x="3051" y="3922"/>
                  </a:lnTo>
                  <a:lnTo>
                    <a:pt x="3051" y="6408"/>
                  </a:lnTo>
                  <a:lnTo>
                    <a:pt x="3508" y="6408"/>
                  </a:lnTo>
                  <a:lnTo>
                    <a:pt x="3508" y="8459"/>
                  </a:lnTo>
                  <a:lnTo>
                    <a:pt x="3822" y="8459"/>
                  </a:lnTo>
                  <a:lnTo>
                    <a:pt x="3822" y="10151"/>
                  </a:lnTo>
                  <a:lnTo>
                    <a:pt x="5721" y="10151"/>
                  </a:lnTo>
                  <a:lnTo>
                    <a:pt x="5721" y="9584"/>
                  </a:lnTo>
                  <a:lnTo>
                    <a:pt x="8312" y="9584"/>
                  </a:lnTo>
                  <a:lnTo>
                    <a:pt x="8312" y="6898"/>
                  </a:lnTo>
                  <a:lnTo>
                    <a:pt x="8552" y="6898"/>
                  </a:lnTo>
                  <a:lnTo>
                    <a:pt x="8552" y="5680"/>
                  </a:lnTo>
                  <a:lnTo>
                    <a:pt x="8581" y="5680"/>
                  </a:lnTo>
                  <a:lnTo>
                    <a:pt x="8581" y="6898"/>
                  </a:lnTo>
                  <a:lnTo>
                    <a:pt x="8778" y="6898"/>
                  </a:lnTo>
                  <a:lnTo>
                    <a:pt x="8778" y="6154"/>
                  </a:lnTo>
                  <a:lnTo>
                    <a:pt x="8807" y="6154"/>
                  </a:lnTo>
                  <a:lnTo>
                    <a:pt x="8807" y="6898"/>
                  </a:lnTo>
                  <a:lnTo>
                    <a:pt x="9014" y="6898"/>
                  </a:lnTo>
                  <a:lnTo>
                    <a:pt x="9014" y="6708"/>
                  </a:lnTo>
                  <a:lnTo>
                    <a:pt x="9422" y="6708"/>
                  </a:lnTo>
                  <a:lnTo>
                    <a:pt x="9422" y="6898"/>
                  </a:lnTo>
                  <a:lnTo>
                    <a:pt x="10079" y="6898"/>
                  </a:lnTo>
                  <a:lnTo>
                    <a:pt x="10079" y="9261"/>
                  </a:lnTo>
                  <a:lnTo>
                    <a:pt x="12050" y="9261"/>
                  </a:lnTo>
                  <a:lnTo>
                    <a:pt x="12050" y="11660"/>
                  </a:lnTo>
                  <a:lnTo>
                    <a:pt x="13027" y="11660"/>
                  </a:lnTo>
                  <a:lnTo>
                    <a:pt x="13027" y="14018"/>
                  </a:lnTo>
                  <a:lnTo>
                    <a:pt x="4475" y="14018"/>
                  </a:lnTo>
                  <a:lnTo>
                    <a:pt x="4475" y="14039"/>
                  </a:lnTo>
                  <a:lnTo>
                    <a:pt x="60" y="14039"/>
                  </a:lnTo>
                  <a:lnTo>
                    <a:pt x="60" y="9441"/>
                  </a:lnTo>
                  <a:lnTo>
                    <a:pt x="527" y="9441"/>
                  </a:lnTo>
                  <a:lnTo>
                    <a:pt x="527" y="7385"/>
                  </a:lnTo>
                  <a:lnTo>
                    <a:pt x="973" y="7385"/>
                  </a:lnTo>
                  <a:lnTo>
                    <a:pt x="973" y="5181"/>
                  </a:lnTo>
                  <a:lnTo>
                    <a:pt x="1362" y="5181"/>
                  </a:lnTo>
                  <a:lnTo>
                    <a:pt x="1362" y="2385"/>
                  </a:lnTo>
                  <a:lnTo>
                    <a:pt x="1624" y="2385"/>
                  </a:lnTo>
                  <a:lnTo>
                    <a:pt x="1624" y="57"/>
                  </a:lnTo>
                  <a:close/>
                  <a:moveTo>
                    <a:pt x="1564" y="1"/>
                  </a:moveTo>
                  <a:lnTo>
                    <a:pt x="1564" y="2329"/>
                  </a:lnTo>
                  <a:lnTo>
                    <a:pt x="1302" y="2329"/>
                  </a:lnTo>
                  <a:lnTo>
                    <a:pt x="1302" y="5125"/>
                  </a:lnTo>
                  <a:lnTo>
                    <a:pt x="913" y="5125"/>
                  </a:lnTo>
                  <a:lnTo>
                    <a:pt x="913" y="7329"/>
                  </a:lnTo>
                  <a:lnTo>
                    <a:pt x="467" y="7329"/>
                  </a:lnTo>
                  <a:lnTo>
                    <a:pt x="467" y="9384"/>
                  </a:lnTo>
                  <a:lnTo>
                    <a:pt x="0" y="9384"/>
                  </a:lnTo>
                  <a:lnTo>
                    <a:pt x="0" y="14097"/>
                  </a:lnTo>
                  <a:lnTo>
                    <a:pt x="4530" y="14097"/>
                  </a:lnTo>
                  <a:lnTo>
                    <a:pt x="4530" y="14077"/>
                  </a:lnTo>
                  <a:lnTo>
                    <a:pt x="13083" y="14077"/>
                  </a:lnTo>
                  <a:lnTo>
                    <a:pt x="13083" y="11601"/>
                  </a:lnTo>
                  <a:lnTo>
                    <a:pt x="12106" y="11601"/>
                  </a:lnTo>
                  <a:lnTo>
                    <a:pt x="12106" y="9201"/>
                  </a:lnTo>
                  <a:lnTo>
                    <a:pt x="10133" y="9201"/>
                  </a:lnTo>
                  <a:lnTo>
                    <a:pt x="10133" y="6838"/>
                  </a:lnTo>
                  <a:lnTo>
                    <a:pt x="9477" y="6838"/>
                  </a:lnTo>
                  <a:lnTo>
                    <a:pt x="9477" y="6647"/>
                  </a:lnTo>
                  <a:lnTo>
                    <a:pt x="8951" y="6647"/>
                  </a:lnTo>
                  <a:lnTo>
                    <a:pt x="8951" y="6838"/>
                  </a:lnTo>
                  <a:lnTo>
                    <a:pt x="8862" y="6838"/>
                  </a:lnTo>
                  <a:lnTo>
                    <a:pt x="8862" y="6095"/>
                  </a:lnTo>
                  <a:lnTo>
                    <a:pt x="8718" y="6095"/>
                  </a:lnTo>
                  <a:lnTo>
                    <a:pt x="8718" y="6838"/>
                  </a:lnTo>
                  <a:lnTo>
                    <a:pt x="8637" y="6838"/>
                  </a:lnTo>
                  <a:lnTo>
                    <a:pt x="8637" y="5620"/>
                  </a:lnTo>
                  <a:lnTo>
                    <a:pt x="8493" y="5620"/>
                  </a:lnTo>
                  <a:lnTo>
                    <a:pt x="8493" y="6838"/>
                  </a:lnTo>
                  <a:lnTo>
                    <a:pt x="8252" y="6838"/>
                  </a:lnTo>
                  <a:lnTo>
                    <a:pt x="8252" y="9524"/>
                  </a:lnTo>
                  <a:lnTo>
                    <a:pt x="5660" y="9524"/>
                  </a:lnTo>
                  <a:lnTo>
                    <a:pt x="5660" y="10090"/>
                  </a:lnTo>
                  <a:lnTo>
                    <a:pt x="3879" y="10090"/>
                  </a:lnTo>
                  <a:lnTo>
                    <a:pt x="3879" y="8401"/>
                  </a:lnTo>
                  <a:lnTo>
                    <a:pt x="3566" y="8401"/>
                  </a:lnTo>
                  <a:lnTo>
                    <a:pt x="3566" y="6350"/>
                  </a:lnTo>
                  <a:lnTo>
                    <a:pt x="3109" y="6350"/>
                  </a:lnTo>
                  <a:lnTo>
                    <a:pt x="3109" y="3864"/>
                  </a:lnTo>
                  <a:lnTo>
                    <a:pt x="2334" y="3864"/>
                  </a:lnTo>
                  <a:lnTo>
                    <a:pt x="2334" y="2329"/>
                  </a:lnTo>
                  <a:lnTo>
                    <a:pt x="1937" y="2329"/>
                  </a:lnTo>
                  <a:lnTo>
                    <a:pt x="19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8"/>
            <p:cNvSpPr/>
            <p:nvPr/>
          </p:nvSpPr>
          <p:spPr>
            <a:xfrm>
              <a:off x="2692330" y="2870582"/>
              <a:ext cx="2068214" cy="997641"/>
            </a:xfrm>
            <a:custGeom>
              <a:avLst/>
              <a:gdLst/>
              <a:ahLst/>
              <a:cxnLst/>
              <a:rect l="l" t="t" r="r" b="b"/>
              <a:pathLst>
                <a:path w="22261" h="10738" extrusionOk="0">
                  <a:moveTo>
                    <a:pt x="15479" y="6016"/>
                  </a:moveTo>
                  <a:cubicBezTo>
                    <a:pt x="15667" y="6016"/>
                    <a:pt x="15819" y="6156"/>
                    <a:pt x="15819" y="6329"/>
                  </a:cubicBezTo>
                  <a:lnTo>
                    <a:pt x="15819" y="8846"/>
                  </a:lnTo>
                  <a:lnTo>
                    <a:pt x="15157" y="8846"/>
                  </a:lnTo>
                  <a:lnTo>
                    <a:pt x="15157" y="7622"/>
                  </a:lnTo>
                  <a:lnTo>
                    <a:pt x="15141" y="7622"/>
                  </a:lnTo>
                  <a:lnTo>
                    <a:pt x="15141" y="6329"/>
                  </a:lnTo>
                  <a:cubicBezTo>
                    <a:pt x="15141" y="6156"/>
                    <a:pt x="15293" y="6016"/>
                    <a:pt x="15479" y="6016"/>
                  </a:cubicBezTo>
                  <a:close/>
                  <a:moveTo>
                    <a:pt x="15478" y="5956"/>
                  </a:moveTo>
                  <a:cubicBezTo>
                    <a:pt x="15259" y="5956"/>
                    <a:pt x="15082" y="6123"/>
                    <a:pt x="15082" y="6329"/>
                  </a:cubicBezTo>
                  <a:lnTo>
                    <a:pt x="15082" y="7680"/>
                  </a:lnTo>
                  <a:lnTo>
                    <a:pt x="15099" y="7680"/>
                  </a:lnTo>
                  <a:lnTo>
                    <a:pt x="15099" y="8904"/>
                  </a:lnTo>
                  <a:lnTo>
                    <a:pt x="15875" y="8904"/>
                  </a:lnTo>
                  <a:lnTo>
                    <a:pt x="15875" y="6329"/>
                  </a:lnTo>
                  <a:cubicBezTo>
                    <a:pt x="15875" y="6124"/>
                    <a:pt x="15697" y="5956"/>
                    <a:pt x="15478" y="5956"/>
                  </a:cubicBezTo>
                  <a:close/>
                  <a:moveTo>
                    <a:pt x="4995" y="59"/>
                  </a:moveTo>
                  <a:lnTo>
                    <a:pt x="4995" y="1674"/>
                  </a:lnTo>
                  <a:lnTo>
                    <a:pt x="5237" y="1674"/>
                  </a:lnTo>
                  <a:lnTo>
                    <a:pt x="5237" y="688"/>
                  </a:lnTo>
                  <a:lnTo>
                    <a:pt x="5294" y="688"/>
                  </a:lnTo>
                  <a:lnTo>
                    <a:pt x="5294" y="1674"/>
                  </a:lnTo>
                  <a:lnTo>
                    <a:pt x="5549" y="1674"/>
                  </a:lnTo>
                  <a:lnTo>
                    <a:pt x="5549" y="1420"/>
                  </a:lnTo>
                  <a:lnTo>
                    <a:pt x="6111" y="1420"/>
                  </a:lnTo>
                  <a:lnTo>
                    <a:pt x="6111" y="1674"/>
                  </a:lnTo>
                  <a:lnTo>
                    <a:pt x="6982" y="1674"/>
                  </a:lnTo>
                  <a:lnTo>
                    <a:pt x="6982" y="5029"/>
                  </a:lnTo>
                  <a:lnTo>
                    <a:pt x="11067" y="5029"/>
                  </a:lnTo>
                  <a:lnTo>
                    <a:pt x="11067" y="7680"/>
                  </a:lnTo>
                  <a:lnTo>
                    <a:pt x="13484" y="7680"/>
                  </a:lnTo>
                  <a:lnTo>
                    <a:pt x="13484" y="7450"/>
                  </a:lnTo>
                  <a:lnTo>
                    <a:pt x="13540" y="7450"/>
                  </a:lnTo>
                  <a:lnTo>
                    <a:pt x="14174" y="4458"/>
                  </a:lnTo>
                  <a:lnTo>
                    <a:pt x="14494" y="4458"/>
                  </a:lnTo>
                  <a:lnTo>
                    <a:pt x="14838" y="2832"/>
                  </a:lnTo>
                  <a:lnTo>
                    <a:pt x="16119" y="2832"/>
                  </a:lnTo>
                  <a:lnTo>
                    <a:pt x="16464" y="4458"/>
                  </a:lnTo>
                  <a:lnTo>
                    <a:pt x="16784" y="4458"/>
                  </a:lnTo>
                  <a:lnTo>
                    <a:pt x="17417" y="7450"/>
                  </a:lnTo>
                  <a:lnTo>
                    <a:pt x="17473" y="7450"/>
                  </a:lnTo>
                  <a:lnTo>
                    <a:pt x="17473" y="7584"/>
                  </a:lnTo>
                  <a:lnTo>
                    <a:pt x="20459" y="7584"/>
                  </a:lnTo>
                  <a:lnTo>
                    <a:pt x="20459" y="5328"/>
                  </a:lnTo>
                  <a:lnTo>
                    <a:pt x="21567" y="4379"/>
                  </a:lnTo>
                  <a:lnTo>
                    <a:pt x="21567" y="3611"/>
                  </a:lnTo>
                  <a:lnTo>
                    <a:pt x="21611" y="3611"/>
                  </a:lnTo>
                  <a:lnTo>
                    <a:pt x="21611" y="7584"/>
                  </a:lnTo>
                  <a:lnTo>
                    <a:pt x="22197" y="7584"/>
                  </a:lnTo>
                  <a:lnTo>
                    <a:pt x="22197" y="7991"/>
                  </a:lnTo>
                  <a:lnTo>
                    <a:pt x="21867" y="7991"/>
                  </a:lnTo>
                  <a:lnTo>
                    <a:pt x="21867" y="10643"/>
                  </a:lnTo>
                  <a:lnTo>
                    <a:pt x="21611" y="10643"/>
                  </a:lnTo>
                  <a:lnTo>
                    <a:pt x="21611" y="10664"/>
                  </a:lnTo>
                  <a:lnTo>
                    <a:pt x="20457" y="10664"/>
                  </a:lnTo>
                  <a:lnTo>
                    <a:pt x="20457" y="10643"/>
                  </a:lnTo>
                  <a:lnTo>
                    <a:pt x="17471" y="10643"/>
                  </a:lnTo>
                  <a:lnTo>
                    <a:pt x="17471" y="10664"/>
                  </a:lnTo>
                  <a:lnTo>
                    <a:pt x="15875" y="10664"/>
                  </a:lnTo>
                  <a:lnTo>
                    <a:pt x="15875" y="10643"/>
                  </a:lnTo>
                  <a:lnTo>
                    <a:pt x="15080" y="10643"/>
                  </a:lnTo>
                  <a:lnTo>
                    <a:pt x="15080" y="10664"/>
                  </a:lnTo>
                  <a:lnTo>
                    <a:pt x="13483" y="10664"/>
                  </a:lnTo>
                  <a:lnTo>
                    <a:pt x="13483" y="10643"/>
                  </a:lnTo>
                  <a:lnTo>
                    <a:pt x="8375" y="10643"/>
                  </a:lnTo>
                  <a:lnTo>
                    <a:pt x="8375" y="10664"/>
                  </a:lnTo>
                  <a:lnTo>
                    <a:pt x="7324" y="10664"/>
                  </a:lnTo>
                  <a:lnTo>
                    <a:pt x="7324" y="10643"/>
                  </a:lnTo>
                  <a:lnTo>
                    <a:pt x="6771" y="10643"/>
                  </a:lnTo>
                  <a:lnTo>
                    <a:pt x="6771" y="10664"/>
                  </a:lnTo>
                  <a:lnTo>
                    <a:pt x="5718" y="10664"/>
                  </a:lnTo>
                  <a:lnTo>
                    <a:pt x="5718" y="10643"/>
                  </a:lnTo>
                  <a:lnTo>
                    <a:pt x="4527" y="10643"/>
                  </a:lnTo>
                  <a:lnTo>
                    <a:pt x="4518" y="10664"/>
                  </a:lnTo>
                  <a:lnTo>
                    <a:pt x="3592" y="10664"/>
                  </a:lnTo>
                  <a:lnTo>
                    <a:pt x="3592" y="10678"/>
                  </a:lnTo>
                  <a:lnTo>
                    <a:pt x="1020" y="10678"/>
                  </a:lnTo>
                  <a:lnTo>
                    <a:pt x="1020" y="10643"/>
                  </a:lnTo>
                  <a:lnTo>
                    <a:pt x="57" y="10643"/>
                  </a:lnTo>
                  <a:lnTo>
                    <a:pt x="57" y="8904"/>
                  </a:lnTo>
                  <a:lnTo>
                    <a:pt x="1020" y="8904"/>
                  </a:lnTo>
                  <a:lnTo>
                    <a:pt x="1020" y="6979"/>
                  </a:lnTo>
                  <a:lnTo>
                    <a:pt x="2940" y="6979"/>
                  </a:lnTo>
                  <a:lnTo>
                    <a:pt x="2940" y="2834"/>
                  </a:lnTo>
                  <a:lnTo>
                    <a:pt x="2970" y="2834"/>
                  </a:lnTo>
                  <a:lnTo>
                    <a:pt x="2970" y="3904"/>
                  </a:lnTo>
                  <a:lnTo>
                    <a:pt x="2986" y="3911"/>
                  </a:lnTo>
                  <a:cubicBezTo>
                    <a:pt x="3666" y="4242"/>
                    <a:pt x="4197" y="4692"/>
                    <a:pt x="4566" y="5244"/>
                  </a:cubicBezTo>
                  <a:lnTo>
                    <a:pt x="4620" y="5324"/>
                  </a:lnTo>
                  <a:lnTo>
                    <a:pt x="4620" y="1674"/>
                  </a:lnTo>
                  <a:lnTo>
                    <a:pt x="4939" y="1674"/>
                  </a:lnTo>
                  <a:lnTo>
                    <a:pt x="4939" y="59"/>
                  </a:lnTo>
                  <a:close/>
                  <a:moveTo>
                    <a:pt x="4882" y="0"/>
                  </a:moveTo>
                  <a:lnTo>
                    <a:pt x="4882" y="1616"/>
                  </a:lnTo>
                  <a:lnTo>
                    <a:pt x="4564" y="1616"/>
                  </a:lnTo>
                  <a:lnTo>
                    <a:pt x="4564" y="5134"/>
                  </a:lnTo>
                  <a:cubicBezTo>
                    <a:pt x="4196" y="4612"/>
                    <a:pt x="3680" y="4186"/>
                    <a:pt x="3031" y="3868"/>
                  </a:cubicBezTo>
                  <a:lnTo>
                    <a:pt x="3031" y="2775"/>
                  </a:lnTo>
                  <a:lnTo>
                    <a:pt x="2884" y="2775"/>
                  </a:lnTo>
                  <a:lnTo>
                    <a:pt x="2884" y="6921"/>
                  </a:lnTo>
                  <a:lnTo>
                    <a:pt x="964" y="6921"/>
                  </a:lnTo>
                  <a:lnTo>
                    <a:pt x="964" y="8846"/>
                  </a:lnTo>
                  <a:lnTo>
                    <a:pt x="1" y="8846"/>
                  </a:lnTo>
                  <a:lnTo>
                    <a:pt x="1" y="10703"/>
                  </a:lnTo>
                  <a:lnTo>
                    <a:pt x="964" y="10703"/>
                  </a:lnTo>
                  <a:lnTo>
                    <a:pt x="964" y="10738"/>
                  </a:lnTo>
                  <a:lnTo>
                    <a:pt x="3653" y="10738"/>
                  </a:lnTo>
                  <a:lnTo>
                    <a:pt x="3653" y="10723"/>
                  </a:lnTo>
                  <a:lnTo>
                    <a:pt x="4559" y="10723"/>
                  </a:lnTo>
                  <a:lnTo>
                    <a:pt x="4569" y="10703"/>
                  </a:lnTo>
                  <a:lnTo>
                    <a:pt x="5664" y="10703"/>
                  </a:lnTo>
                  <a:lnTo>
                    <a:pt x="5664" y="10723"/>
                  </a:lnTo>
                  <a:lnTo>
                    <a:pt x="6834" y="10723"/>
                  </a:lnTo>
                  <a:lnTo>
                    <a:pt x="6834" y="10703"/>
                  </a:lnTo>
                  <a:lnTo>
                    <a:pt x="7268" y="10703"/>
                  </a:lnTo>
                  <a:lnTo>
                    <a:pt x="7268" y="10723"/>
                  </a:lnTo>
                  <a:lnTo>
                    <a:pt x="8438" y="10723"/>
                  </a:lnTo>
                  <a:lnTo>
                    <a:pt x="8438" y="10703"/>
                  </a:lnTo>
                  <a:lnTo>
                    <a:pt x="13430" y="10703"/>
                  </a:lnTo>
                  <a:lnTo>
                    <a:pt x="13430" y="10723"/>
                  </a:lnTo>
                  <a:lnTo>
                    <a:pt x="15145" y="10723"/>
                  </a:lnTo>
                  <a:lnTo>
                    <a:pt x="15145" y="10703"/>
                  </a:lnTo>
                  <a:lnTo>
                    <a:pt x="15821" y="10703"/>
                  </a:lnTo>
                  <a:lnTo>
                    <a:pt x="15821" y="10723"/>
                  </a:lnTo>
                  <a:lnTo>
                    <a:pt x="17535" y="10723"/>
                  </a:lnTo>
                  <a:lnTo>
                    <a:pt x="17535" y="10703"/>
                  </a:lnTo>
                  <a:lnTo>
                    <a:pt x="20404" y="10703"/>
                  </a:lnTo>
                  <a:lnTo>
                    <a:pt x="20404" y="10723"/>
                  </a:lnTo>
                  <a:lnTo>
                    <a:pt x="21674" y="10723"/>
                  </a:lnTo>
                  <a:lnTo>
                    <a:pt x="21674" y="10703"/>
                  </a:lnTo>
                  <a:lnTo>
                    <a:pt x="21930" y="10703"/>
                  </a:lnTo>
                  <a:lnTo>
                    <a:pt x="21930" y="8050"/>
                  </a:lnTo>
                  <a:lnTo>
                    <a:pt x="22260" y="8050"/>
                  </a:lnTo>
                  <a:lnTo>
                    <a:pt x="22260" y="7526"/>
                  </a:lnTo>
                  <a:lnTo>
                    <a:pt x="21674" y="7526"/>
                  </a:lnTo>
                  <a:lnTo>
                    <a:pt x="21674" y="3552"/>
                  </a:lnTo>
                  <a:lnTo>
                    <a:pt x="21513" y="3552"/>
                  </a:lnTo>
                  <a:lnTo>
                    <a:pt x="21513" y="4353"/>
                  </a:lnTo>
                  <a:lnTo>
                    <a:pt x="20404" y="5301"/>
                  </a:lnTo>
                  <a:lnTo>
                    <a:pt x="20404" y="7526"/>
                  </a:lnTo>
                  <a:lnTo>
                    <a:pt x="17535" y="7526"/>
                  </a:lnTo>
                  <a:lnTo>
                    <a:pt x="17535" y="7392"/>
                  </a:lnTo>
                  <a:lnTo>
                    <a:pt x="17470" y="7392"/>
                  </a:lnTo>
                  <a:lnTo>
                    <a:pt x="16837" y="4400"/>
                  </a:lnTo>
                  <a:lnTo>
                    <a:pt x="16516" y="4400"/>
                  </a:lnTo>
                  <a:lnTo>
                    <a:pt x="16172" y="2774"/>
                  </a:lnTo>
                  <a:lnTo>
                    <a:pt x="14794" y="2774"/>
                  </a:lnTo>
                  <a:lnTo>
                    <a:pt x="14450" y="4400"/>
                  </a:lnTo>
                  <a:lnTo>
                    <a:pt x="14131" y="4400"/>
                  </a:lnTo>
                  <a:lnTo>
                    <a:pt x="13497" y="7392"/>
                  </a:lnTo>
                  <a:lnTo>
                    <a:pt x="13431" y="7392"/>
                  </a:lnTo>
                  <a:lnTo>
                    <a:pt x="13431" y="7622"/>
                  </a:lnTo>
                  <a:lnTo>
                    <a:pt x="11131" y="7622"/>
                  </a:lnTo>
                  <a:lnTo>
                    <a:pt x="11131" y="4970"/>
                  </a:lnTo>
                  <a:lnTo>
                    <a:pt x="7046" y="4970"/>
                  </a:lnTo>
                  <a:lnTo>
                    <a:pt x="7046" y="1616"/>
                  </a:lnTo>
                  <a:lnTo>
                    <a:pt x="6176" y="1616"/>
                  </a:lnTo>
                  <a:lnTo>
                    <a:pt x="6176" y="1362"/>
                  </a:lnTo>
                  <a:lnTo>
                    <a:pt x="5496" y="1362"/>
                  </a:lnTo>
                  <a:lnTo>
                    <a:pt x="5496" y="1616"/>
                  </a:lnTo>
                  <a:lnTo>
                    <a:pt x="5357" y="1616"/>
                  </a:lnTo>
                  <a:lnTo>
                    <a:pt x="5357" y="629"/>
                  </a:lnTo>
                  <a:lnTo>
                    <a:pt x="5183" y="629"/>
                  </a:lnTo>
                  <a:lnTo>
                    <a:pt x="5183" y="1616"/>
                  </a:lnTo>
                  <a:lnTo>
                    <a:pt x="5056" y="1616"/>
                  </a:lnTo>
                  <a:lnTo>
                    <a:pt x="50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3" name="Google Shape;3333;p28"/>
            <p:cNvGrpSpPr/>
            <p:nvPr/>
          </p:nvGrpSpPr>
          <p:grpSpPr>
            <a:xfrm>
              <a:off x="2889594" y="3357685"/>
              <a:ext cx="335109" cy="510421"/>
              <a:chOff x="2607712" y="3424555"/>
              <a:chExt cx="399701" cy="608804"/>
            </a:xfrm>
          </p:grpSpPr>
          <p:sp>
            <p:nvSpPr>
              <p:cNvPr id="3334" name="Google Shape;3334;p28"/>
              <p:cNvSpPr/>
              <p:nvPr/>
            </p:nvSpPr>
            <p:spPr>
              <a:xfrm>
                <a:off x="2607712" y="3424555"/>
                <a:ext cx="399701" cy="608804"/>
              </a:xfrm>
              <a:custGeom>
                <a:avLst/>
                <a:gdLst/>
                <a:ahLst/>
                <a:cxnLst/>
                <a:rect l="l" t="t" r="r" b="b"/>
                <a:pathLst>
                  <a:path w="3607" h="5494" extrusionOk="0">
                    <a:moveTo>
                      <a:pt x="3547" y="58"/>
                    </a:moveTo>
                    <a:lnTo>
                      <a:pt x="3547" y="5434"/>
                    </a:lnTo>
                    <a:lnTo>
                      <a:pt x="59" y="5434"/>
                    </a:lnTo>
                    <a:lnTo>
                      <a:pt x="59" y="58"/>
                    </a:lnTo>
                    <a:close/>
                    <a:moveTo>
                      <a:pt x="1" y="0"/>
                    </a:moveTo>
                    <a:lnTo>
                      <a:pt x="1" y="5494"/>
                    </a:lnTo>
                    <a:lnTo>
                      <a:pt x="3607" y="5494"/>
                    </a:lnTo>
                    <a:lnTo>
                      <a:pt x="3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8"/>
              <p:cNvSpPr/>
              <p:nvPr/>
            </p:nvSpPr>
            <p:spPr>
              <a:xfrm>
                <a:off x="2644391" y="3494809"/>
                <a:ext cx="77680" cy="50752"/>
              </a:xfrm>
              <a:custGeom>
                <a:avLst/>
                <a:gdLst/>
                <a:ahLst/>
                <a:cxnLst/>
                <a:rect l="l" t="t" r="r" b="b"/>
                <a:pathLst>
                  <a:path w="701" h="458" extrusionOk="0">
                    <a:moveTo>
                      <a:pt x="643" y="58"/>
                    </a:moveTo>
                    <a:lnTo>
                      <a:pt x="643" y="399"/>
                    </a:lnTo>
                    <a:lnTo>
                      <a:pt x="60" y="399"/>
                    </a:lnTo>
                    <a:lnTo>
                      <a:pt x="60" y="58"/>
                    </a:lnTo>
                    <a:close/>
                    <a:moveTo>
                      <a:pt x="0" y="0"/>
                    </a:moveTo>
                    <a:lnTo>
                      <a:pt x="0" y="458"/>
                    </a:lnTo>
                    <a:lnTo>
                      <a:pt x="700" y="458"/>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8"/>
              <p:cNvSpPr/>
              <p:nvPr/>
            </p:nvSpPr>
            <p:spPr>
              <a:xfrm>
                <a:off x="2644391" y="3607505"/>
                <a:ext cx="77680" cy="50752"/>
              </a:xfrm>
              <a:custGeom>
                <a:avLst/>
                <a:gdLst/>
                <a:ahLst/>
                <a:cxnLst/>
                <a:rect l="l" t="t" r="r" b="b"/>
                <a:pathLst>
                  <a:path w="701" h="458" extrusionOk="0">
                    <a:moveTo>
                      <a:pt x="643" y="58"/>
                    </a:moveTo>
                    <a:lnTo>
                      <a:pt x="643" y="400"/>
                    </a:lnTo>
                    <a:lnTo>
                      <a:pt x="60" y="400"/>
                    </a:lnTo>
                    <a:lnTo>
                      <a:pt x="60" y="58"/>
                    </a:lnTo>
                    <a:close/>
                    <a:moveTo>
                      <a:pt x="0" y="0"/>
                    </a:moveTo>
                    <a:lnTo>
                      <a:pt x="0" y="458"/>
                    </a:lnTo>
                    <a:lnTo>
                      <a:pt x="700" y="458"/>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8"/>
              <p:cNvSpPr/>
              <p:nvPr/>
            </p:nvSpPr>
            <p:spPr>
              <a:xfrm>
                <a:off x="2644391" y="3719978"/>
                <a:ext cx="77680" cy="50863"/>
              </a:xfrm>
              <a:custGeom>
                <a:avLst/>
                <a:gdLst/>
                <a:ahLst/>
                <a:cxnLst/>
                <a:rect l="l" t="t" r="r" b="b"/>
                <a:pathLst>
                  <a:path w="701" h="459" extrusionOk="0">
                    <a:moveTo>
                      <a:pt x="643" y="58"/>
                    </a:moveTo>
                    <a:lnTo>
                      <a:pt x="643" y="400"/>
                    </a:lnTo>
                    <a:lnTo>
                      <a:pt x="60" y="400"/>
                    </a:lnTo>
                    <a:lnTo>
                      <a:pt x="60" y="58"/>
                    </a:lnTo>
                    <a:close/>
                    <a:moveTo>
                      <a:pt x="0" y="0"/>
                    </a:moveTo>
                    <a:lnTo>
                      <a:pt x="0" y="459"/>
                    </a:lnTo>
                    <a:lnTo>
                      <a:pt x="700" y="459"/>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8"/>
              <p:cNvSpPr/>
              <p:nvPr/>
            </p:nvSpPr>
            <p:spPr>
              <a:xfrm>
                <a:off x="2644391" y="3832674"/>
                <a:ext cx="77680" cy="50752"/>
              </a:xfrm>
              <a:custGeom>
                <a:avLst/>
                <a:gdLst/>
                <a:ahLst/>
                <a:cxnLst/>
                <a:rect l="l" t="t" r="r" b="b"/>
                <a:pathLst>
                  <a:path w="701" h="458" extrusionOk="0">
                    <a:moveTo>
                      <a:pt x="643" y="58"/>
                    </a:moveTo>
                    <a:lnTo>
                      <a:pt x="643" y="400"/>
                    </a:lnTo>
                    <a:lnTo>
                      <a:pt x="60" y="400"/>
                    </a:lnTo>
                    <a:lnTo>
                      <a:pt x="60" y="58"/>
                    </a:lnTo>
                    <a:close/>
                    <a:moveTo>
                      <a:pt x="0" y="1"/>
                    </a:moveTo>
                    <a:lnTo>
                      <a:pt x="0" y="458"/>
                    </a:lnTo>
                    <a:lnTo>
                      <a:pt x="700" y="458"/>
                    </a:lnTo>
                    <a:lnTo>
                      <a:pt x="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8"/>
              <p:cNvSpPr/>
              <p:nvPr/>
            </p:nvSpPr>
            <p:spPr>
              <a:xfrm>
                <a:off x="2745342" y="3719978"/>
                <a:ext cx="215752" cy="50863"/>
              </a:xfrm>
              <a:custGeom>
                <a:avLst/>
                <a:gdLst/>
                <a:ahLst/>
                <a:cxnLst/>
                <a:rect l="l" t="t" r="r" b="b"/>
                <a:pathLst>
                  <a:path w="1947" h="459" extrusionOk="0">
                    <a:moveTo>
                      <a:pt x="1887" y="58"/>
                    </a:moveTo>
                    <a:lnTo>
                      <a:pt x="1887" y="400"/>
                    </a:lnTo>
                    <a:lnTo>
                      <a:pt x="59" y="400"/>
                    </a:lnTo>
                    <a:lnTo>
                      <a:pt x="59" y="58"/>
                    </a:lnTo>
                    <a:close/>
                    <a:moveTo>
                      <a:pt x="1" y="0"/>
                    </a:moveTo>
                    <a:lnTo>
                      <a:pt x="1" y="459"/>
                    </a:lnTo>
                    <a:lnTo>
                      <a:pt x="1946" y="459"/>
                    </a:lnTo>
                    <a:lnTo>
                      <a:pt x="19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8"/>
              <p:cNvSpPr/>
              <p:nvPr/>
            </p:nvSpPr>
            <p:spPr>
              <a:xfrm>
                <a:off x="2745342" y="3832674"/>
                <a:ext cx="215752" cy="50752"/>
              </a:xfrm>
              <a:custGeom>
                <a:avLst/>
                <a:gdLst/>
                <a:ahLst/>
                <a:cxnLst/>
                <a:rect l="l" t="t" r="r" b="b"/>
                <a:pathLst>
                  <a:path w="1947" h="458" extrusionOk="0">
                    <a:moveTo>
                      <a:pt x="1887" y="58"/>
                    </a:moveTo>
                    <a:lnTo>
                      <a:pt x="1887" y="400"/>
                    </a:lnTo>
                    <a:lnTo>
                      <a:pt x="59" y="400"/>
                    </a:lnTo>
                    <a:lnTo>
                      <a:pt x="59" y="58"/>
                    </a:lnTo>
                    <a:close/>
                    <a:moveTo>
                      <a:pt x="1" y="1"/>
                    </a:moveTo>
                    <a:lnTo>
                      <a:pt x="1" y="458"/>
                    </a:lnTo>
                    <a:lnTo>
                      <a:pt x="1946" y="458"/>
                    </a:lnTo>
                    <a:lnTo>
                      <a:pt x="19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1" name="Google Shape;3341;p28"/>
            <p:cNvSpPr/>
            <p:nvPr/>
          </p:nvSpPr>
          <p:spPr>
            <a:xfrm>
              <a:off x="4935880" y="3317562"/>
              <a:ext cx="265530" cy="549362"/>
            </a:xfrm>
            <a:custGeom>
              <a:avLst/>
              <a:gdLst/>
              <a:ahLst/>
              <a:cxnLst/>
              <a:rect l="l" t="t" r="r" b="b"/>
              <a:pathLst>
                <a:path w="2858" h="5913" extrusionOk="0">
                  <a:moveTo>
                    <a:pt x="1867" y="61"/>
                  </a:moveTo>
                  <a:lnTo>
                    <a:pt x="2105" y="1267"/>
                  </a:lnTo>
                  <a:lnTo>
                    <a:pt x="2326" y="1267"/>
                  </a:lnTo>
                  <a:lnTo>
                    <a:pt x="2764" y="3486"/>
                  </a:lnTo>
                  <a:lnTo>
                    <a:pt x="2799" y="3486"/>
                  </a:lnTo>
                  <a:lnTo>
                    <a:pt x="2799" y="5855"/>
                  </a:lnTo>
                  <a:lnTo>
                    <a:pt x="1717" y="5855"/>
                  </a:lnTo>
                  <a:lnTo>
                    <a:pt x="1717" y="2645"/>
                  </a:lnTo>
                  <a:cubicBezTo>
                    <a:pt x="1717" y="2490"/>
                    <a:pt x="1589" y="2362"/>
                    <a:pt x="1433" y="2362"/>
                  </a:cubicBezTo>
                  <a:cubicBezTo>
                    <a:pt x="1277" y="2362"/>
                    <a:pt x="1149" y="2490"/>
                    <a:pt x="1149" y="2645"/>
                  </a:cubicBezTo>
                  <a:lnTo>
                    <a:pt x="1149" y="5855"/>
                  </a:lnTo>
                  <a:lnTo>
                    <a:pt x="62" y="5855"/>
                  </a:lnTo>
                  <a:lnTo>
                    <a:pt x="62" y="3486"/>
                  </a:lnTo>
                  <a:lnTo>
                    <a:pt x="98" y="3486"/>
                  </a:lnTo>
                  <a:lnTo>
                    <a:pt x="537" y="1267"/>
                  </a:lnTo>
                  <a:lnTo>
                    <a:pt x="758" y="1267"/>
                  </a:lnTo>
                  <a:lnTo>
                    <a:pt x="995" y="61"/>
                  </a:lnTo>
                  <a:close/>
                  <a:moveTo>
                    <a:pt x="945" y="0"/>
                  </a:moveTo>
                  <a:lnTo>
                    <a:pt x="708" y="1207"/>
                  </a:lnTo>
                  <a:lnTo>
                    <a:pt x="487" y="1207"/>
                  </a:lnTo>
                  <a:lnTo>
                    <a:pt x="48" y="3426"/>
                  </a:lnTo>
                  <a:lnTo>
                    <a:pt x="1" y="3426"/>
                  </a:lnTo>
                  <a:lnTo>
                    <a:pt x="1" y="5912"/>
                  </a:lnTo>
                  <a:lnTo>
                    <a:pt x="1204" y="5912"/>
                  </a:lnTo>
                  <a:lnTo>
                    <a:pt x="1204" y="2644"/>
                  </a:lnTo>
                  <a:cubicBezTo>
                    <a:pt x="1204" y="2520"/>
                    <a:pt x="1306" y="2419"/>
                    <a:pt x="1429" y="2419"/>
                  </a:cubicBezTo>
                  <a:cubicBezTo>
                    <a:pt x="1553" y="2419"/>
                    <a:pt x="1654" y="2520"/>
                    <a:pt x="1654" y="2644"/>
                  </a:cubicBezTo>
                  <a:lnTo>
                    <a:pt x="1654" y="5912"/>
                  </a:lnTo>
                  <a:lnTo>
                    <a:pt x="2858" y="5912"/>
                  </a:lnTo>
                  <a:lnTo>
                    <a:pt x="2858" y="3426"/>
                  </a:lnTo>
                  <a:lnTo>
                    <a:pt x="2811" y="3426"/>
                  </a:lnTo>
                  <a:lnTo>
                    <a:pt x="2374" y="1207"/>
                  </a:lnTo>
                  <a:lnTo>
                    <a:pt x="2152" y="1207"/>
                  </a:lnTo>
                  <a:lnTo>
                    <a:pt x="1914" y="0"/>
                  </a:lnTo>
                  <a:close/>
                </a:path>
              </a:pathLst>
            </a:custGeom>
            <a:solidFill>
              <a:srgbClr val="E03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8"/>
            <p:cNvSpPr/>
            <p:nvPr/>
          </p:nvSpPr>
          <p:spPr>
            <a:xfrm>
              <a:off x="4963196" y="3651287"/>
              <a:ext cx="25642" cy="25642"/>
            </a:xfrm>
            <a:custGeom>
              <a:avLst/>
              <a:gdLst/>
              <a:ahLst/>
              <a:cxnLst/>
              <a:rect l="l" t="t" r="r" b="b"/>
              <a:pathLst>
                <a:path w="276" h="276" extrusionOk="0">
                  <a:moveTo>
                    <a:pt x="1" y="1"/>
                  </a:moveTo>
                  <a:lnTo>
                    <a:pt x="1" y="276"/>
                  </a:lnTo>
                  <a:lnTo>
                    <a:pt x="276" y="276"/>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8"/>
            <p:cNvSpPr/>
            <p:nvPr/>
          </p:nvSpPr>
          <p:spPr>
            <a:xfrm>
              <a:off x="4993298" y="3580491"/>
              <a:ext cx="25642" cy="25642"/>
            </a:xfrm>
            <a:custGeom>
              <a:avLst/>
              <a:gdLst/>
              <a:ahLst/>
              <a:cxnLst/>
              <a:rect l="l" t="t" r="r" b="b"/>
              <a:pathLst>
                <a:path w="276" h="276" extrusionOk="0">
                  <a:moveTo>
                    <a:pt x="1" y="0"/>
                  </a:moveTo>
                  <a:lnTo>
                    <a:pt x="1" y="276"/>
                  </a:lnTo>
                  <a:lnTo>
                    <a:pt x="275" y="276"/>
                  </a:lnTo>
                  <a:lnTo>
                    <a:pt x="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8"/>
            <p:cNvSpPr/>
            <p:nvPr/>
          </p:nvSpPr>
          <p:spPr>
            <a:xfrm>
              <a:off x="4996550" y="3712513"/>
              <a:ext cx="25642" cy="25642"/>
            </a:xfrm>
            <a:custGeom>
              <a:avLst/>
              <a:gdLst/>
              <a:ahLst/>
              <a:cxnLst/>
              <a:rect l="l" t="t" r="r" b="b"/>
              <a:pathLst>
                <a:path w="276" h="276" extrusionOk="0">
                  <a:moveTo>
                    <a:pt x="1" y="1"/>
                  </a:moveTo>
                  <a:lnTo>
                    <a:pt x="1" y="276"/>
                  </a:lnTo>
                  <a:lnTo>
                    <a:pt x="276" y="276"/>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8"/>
            <p:cNvSpPr/>
            <p:nvPr/>
          </p:nvSpPr>
          <p:spPr>
            <a:xfrm>
              <a:off x="5161462" y="3721246"/>
              <a:ext cx="25735" cy="25550"/>
            </a:xfrm>
            <a:custGeom>
              <a:avLst/>
              <a:gdLst/>
              <a:ahLst/>
              <a:cxnLst/>
              <a:rect l="l" t="t" r="r" b="b"/>
              <a:pathLst>
                <a:path w="277" h="275" extrusionOk="0">
                  <a:moveTo>
                    <a:pt x="1" y="1"/>
                  </a:moveTo>
                  <a:lnTo>
                    <a:pt x="1" y="275"/>
                  </a:lnTo>
                  <a:lnTo>
                    <a:pt x="276" y="275"/>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8"/>
            <p:cNvSpPr/>
            <p:nvPr/>
          </p:nvSpPr>
          <p:spPr>
            <a:xfrm>
              <a:off x="5130895" y="3544071"/>
              <a:ext cx="25642" cy="25642"/>
            </a:xfrm>
            <a:custGeom>
              <a:avLst/>
              <a:gdLst/>
              <a:ahLst/>
              <a:cxnLst/>
              <a:rect l="l" t="t" r="r" b="b"/>
              <a:pathLst>
                <a:path w="276" h="276" extrusionOk="0">
                  <a:moveTo>
                    <a:pt x="0" y="0"/>
                  </a:moveTo>
                  <a:lnTo>
                    <a:pt x="0" y="276"/>
                  </a:lnTo>
                  <a:lnTo>
                    <a:pt x="276" y="276"/>
                  </a:lnTo>
                  <a:lnTo>
                    <a:pt x="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8"/>
            <p:cNvSpPr/>
            <p:nvPr/>
          </p:nvSpPr>
          <p:spPr>
            <a:xfrm>
              <a:off x="5106646" y="3474576"/>
              <a:ext cx="25642" cy="25550"/>
            </a:xfrm>
            <a:custGeom>
              <a:avLst/>
              <a:gdLst/>
              <a:ahLst/>
              <a:cxnLst/>
              <a:rect l="l" t="t" r="r" b="b"/>
              <a:pathLst>
                <a:path w="276" h="275" extrusionOk="0">
                  <a:moveTo>
                    <a:pt x="1" y="1"/>
                  </a:moveTo>
                  <a:lnTo>
                    <a:pt x="1" y="275"/>
                  </a:lnTo>
                  <a:lnTo>
                    <a:pt x="276" y="275"/>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8" name="Google Shape;3348;p28"/>
            <p:cNvGrpSpPr/>
            <p:nvPr/>
          </p:nvGrpSpPr>
          <p:grpSpPr>
            <a:xfrm>
              <a:off x="4935738" y="3317457"/>
              <a:ext cx="265523" cy="549348"/>
              <a:chOff x="5048247" y="3376574"/>
              <a:chExt cx="316702" cy="655234"/>
            </a:xfrm>
          </p:grpSpPr>
          <p:sp>
            <p:nvSpPr>
              <p:cNvPr id="3349" name="Google Shape;3349;p28"/>
              <p:cNvSpPr/>
              <p:nvPr/>
            </p:nvSpPr>
            <p:spPr>
              <a:xfrm>
                <a:off x="5048247" y="3376574"/>
                <a:ext cx="316702" cy="655234"/>
              </a:xfrm>
              <a:custGeom>
                <a:avLst/>
                <a:gdLst/>
                <a:ahLst/>
                <a:cxnLst/>
                <a:rect l="l" t="t" r="r" b="b"/>
                <a:pathLst>
                  <a:path w="2858" h="5913" extrusionOk="0">
                    <a:moveTo>
                      <a:pt x="1867" y="61"/>
                    </a:moveTo>
                    <a:lnTo>
                      <a:pt x="2105" y="1267"/>
                    </a:lnTo>
                    <a:lnTo>
                      <a:pt x="2326" y="1267"/>
                    </a:lnTo>
                    <a:lnTo>
                      <a:pt x="2764" y="3486"/>
                    </a:lnTo>
                    <a:lnTo>
                      <a:pt x="2799" y="3486"/>
                    </a:lnTo>
                    <a:lnTo>
                      <a:pt x="2799" y="5855"/>
                    </a:lnTo>
                    <a:lnTo>
                      <a:pt x="1717" y="5855"/>
                    </a:lnTo>
                    <a:lnTo>
                      <a:pt x="1717" y="2645"/>
                    </a:lnTo>
                    <a:cubicBezTo>
                      <a:pt x="1717" y="2490"/>
                      <a:pt x="1589" y="2362"/>
                      <a:pt x="1433" y="2362"/>
                    </a:cubicBezTo>
                    <a:cubicBezTo>
                      <a:pt x="1277" y="2362"/>
                      <a:pt x="1149" y="2490"/>
                      <a:pt x="1149" y="2645"/>
                    </a:cubicBezTo>
                    <a:lnTo>
                      <a:pt x="1149" y="5855"/>
                    </a:lnTo>
                    <a:lnTo>
                      <a:pt x="62" y="5855"/>
                    </a:lnTo>
                    <a:lnTo>
                      <a:pt x="62" y="3486"/>
                    </a:lnTo>
                    <a:lnTo>
                      <a:pt x="98" y="3486"/>
                    </a:lnTo>
                    <a:lnTo>
                      <a:pt x="537" y="1267"/>
                    </a:lnTo>
                    <a:lnTo>
                      <a:pt x="758" y="1267"/>
                    </a:lnTo>
                    <a:lnTo>
                      <a:pt x="995" y="61"/>
                    </a:lnTo>
                    <a:close/>
                    <a:moveTo>
                      <a:pt x="945" y="0"/>
                    </a:moveTo>
                    <a:lnTo>
                      <a:pt x="708" y="1207"/>
                    </a:lnTo>
                    <a:lnTo>
                      <a:pt x="487" y="1207"/>
                    </a:lnTo>
                    <a:lnTo>
                      <a:pt x="48" y="3426"/>
                    </a:lnTo>
                    <a:lnTo>
                      <a:pt x="1" y="3426"/>
                    </a:lnTo>
                    <a:lnTo>
                      <a:pt x="1" y="5912"/>
                    </a:lnTo>
                    <a:lnTo>
                      <a:pt x="1204" y="5912"/>
                    </a:lnTo>
                    <a:lnTo>
                      <a:pt x="1204" y="2644"/>
                    </a:lnTo>
                    <a:cubicBezTo>
                      <a:pt x="1204" y="2520"/>
                      <a:pt x="1306" y="2419"/>
                      <a:pt x="1429" y="2419"/>
                    </a:cubicBezTo>
                    <a:cubicBezTo>
                      <a:pt x="1553" y="2419"/>
                      <a:pt x="1654" y="2520"/>
                      <a:pt x="1654" y="2644"/>
                    </a:cubicBezTo>
                    <a:lnTo>
                      <a:pt x="1654" y="5912"/>
                    </a:lnTo>
                    <a:lnTo>
                      <a:pt x="2858" y="5912"/>
                    </a:lnTo>
                    <a:lnTo>
                      <a:pt x="2858" y="3426"/>
                    </a:lnTo>
                    <a:lnTo>
                      <a:pt x="2811" y="3426"/>
                    </a:lnTo>
                    <a:lnTo>
                      <a:pt x="2374" y="1207"/>
                    </a:lnTo>
                    <a:lnTo>
                      <a:pt x="2152" y="1207"/>
                    </a:lnTo>
                    <a:lnTo>
                      <a:pt x="19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8"/>
              <p:cNvSpPr/>
              <p:nvPr/>
            </p:nvSpPr>
            <p:spPr>
              <a:xfrm>
                <a:off x="5077613" y="3771284"/>
                <a:ext cx="37122" cy="37122"/>
              </a:xfrm>
              <a:custGeom>
                <a:avLst/>
                <a:gdLst/>
                <a:ahLst/>
                <a:cxnLst/>
                <a:rect l="l" t="t" r="r" b="b"/>
                <a:pathLst>
                  <a:path w="335" h="335" extrusionOk="0">
                    <a:moveTo>
                      <a:pt x="275" y="60"/>
                    </a:moveTo>
                    <a:lnTo>
                      <a:pt x="275" y="277"/>
                    </a:lnTo>
                    <a:lnTo>
                      <a:pt x="59" y="277"/>
                    </a:lnTo>
                    <a:lnTo>
                      <a:pt x="59" y="60"/>
                    </a:lnTo>
                    <a:close/>
                    <a:moveTo>
                      <a:pt x="1" y="1"/>
                    </a:moveTo>
                    <a:lnTo>
                      <a:pt x="1" y="335"/>
                    </a:lnTo>
                    <a:lnTo>
                      <a:pt x="335" y="335"/>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8"/>
              <p:cNvSpPr/>
              <p:nvPr/>
            </p:nvSpPr>
            <p:spPr>
              <a:xfrm>
                <a:off x="5113516" y="3686957"/>
                <a:ext cx="37011" cy="37122"/>
              </a:xfrm>
              <a:custGeom>
                <a:avLst/>
                <a:gdLst/>
                <a:ahLst/>
                <a:cxnLst/>
                <a:rect l="l" t="t" r="r" b="b"/>
                <a:pathLst>
                  <a:path w="334" h="335" extrusionOk="0">
                    <a:moveTo>
                      <a:pt x="276" y="59"/>
                    </a:moveTo>
                    <a:lnTo>
                      <a:pt x="276" y="276"/>
                    </a:lnTo>
                    <a:lnTo>
                      <a:pt x="59" y="276"/>
                    </a:lnTo>
                    <a:lnTo>
                      <a:pt x="59" y="59"/>
                    </a:lnTo>
                    <a:close/>
                    <a:moveTo>
                      <a:pt x="0" y="1"/>
                    </a:moveTo>
                    <a:lnTo>
                      <a:pt x="0" y="334"/>
                    </a:lnTo>
                    <a:lnTo>
                      <a:pt x="334" y="334"/>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8"/>
              <p:cNvSpPr/>
              <p:nvPr/>
            </p:nvSpPr>
            <p:spPr>
              <a:xfrm>
                <a:off x="5117394" y="3844420"/>
                <a:ext cx="37011" cy="37122"/>
              </a:xfrm>
              <a:custGeom>
                <a:avLst/>
                <a:gdLst/>
                <a:ahLst/>
                <a:cxnLst/>
                <a:rect l="l" t="t" r="r" b="b"/>
                <a:pathLst>
                  <a:path w="334" h="335" extrusionOk="0">
                    <a:moveTo>
                      <a:pt x="276" y="59"/>
                    </a:moveTo>
                    <a:lnTo>
                      <a:pt x="276" y="275"/>
                    </a:lnTo>
                    <a:lnTo>
                      <a:pt x="59" y="275"/>
                    </a:lnTo>
                    <a:lnTo>
                      <a:pt x="59" y="59"/>
                    </a:lnTo>
                    <a:close/>
                    <a:moveTo>
                      <a:pt x="0" y="1"/>
                    </a:moveTo>
                    <a:lnTo>
                      <a:pt x="0" y="334"/>
                    </a:lnTo>
                    <a:lnTo>
                      <a:pt x="334" y="334"/>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8"/>
              <p:cNvSpPr/>
              <p:nvPr/>
            </p:nvSpPr>
            <p:spPr>
              <a:xfrm>
                <a:off x="5314086" y="3854614"/>
                <a:ext cx="37011" cy="37122"/>
              </a:xfrm>
              <a:custGeom>
                <a:avLst/>
                <a:gdLst/>
                <a:ahLst/>
                <a:cxnLst/>
                <a:rect l="l" t="t" r="r" b="b"/>
                <a:pathLst>
                  <a:path w="334" h="335" extrusionOk="0">
                    <a:moveTo>
                      <a:pt x="277" y="59"/>
                    </a:moveTo>
                    <a:lnTo>
                      <a:pt x="277" y="275"/>
                    </a:lnTo>
                    <a:lnTo>
                      <a:pt x="60" y="275"/>
                    </a:lnTo>
                    <a:lnTo>
                      <a:pt x="60" y="59"/>
                    </a:lnTo>
                    <a:close/>
                    <a:moveTo>
                      <a:pt x="0" y="0"/>
                    </a:moveTo>
                    <a:lnTo>
                      <a:pt x="0" y="335"/>
                    </a:lnTo>
                    <a:lnTo>
                      <a:pt x="334" y="335"/>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8"/>
              <p:cNvSpPr/>
              <p:nvPr/>
            </p:nvSpPr>
            <p:spPr>
              <a:xfrm>
                <a:off x="5277518" y="3643408"/>
                <a:ext cx="37233" cy="37122"/>
              </a:xfrm>
              <a:custGeom>
                <a:avLst/>
                <a:gdLst/>
                <a:ahLst/>
                <a:cxnLst/>
                <a:rect l="l" t="t" r="r" b="b"/>
                <a:pathLst>
                  <a:path w="336" h="335" extrusionOk="0">
                    <a:moveTo>
                      <a:pt x="276" y="60"/>
                    </a:moveTo>
                    <a:lnTo>
                      <a:pt x="276" y="276"/>
                    </a:lnTo>
                    <a:lnTo>
                      <a:pt x="60" y="276"/>
                    </a:lnTo>
                    <a:lnTo>
                      <a:pt x="60" y="60"/>
                    </a:lnTo>
                    <a:close/>
                    <a:moveTo>
                      <a:pt x="1" y="1"/>
                    </a:moveTo>
                    <a:lnTo>
                      <a:pt x="1" y="334"/>
                    </a:lnTo>
                    <a:lnTo>
                      <a:pt x="335" y="334"/>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8"/>
              <p:cNvSpPr/>
              <p:nvPr/>
            </p:nvSpPr>
            <p:spPr>
              <a:xfrm>
                <a:off x="5248596" y="3560521"/>
                <a:ext cx="37233" cy="37122"/>
              </a:xfrm>
              <a:custGeom>
                <a:avLst/>
                <a:gdLst/>
                <a:ahLst/>
                <a:cxnLst/>
                <a:rect l="l" t="t" r="r" b="b"/>
                <a:pathLst>
                  <a:path w="336" h="335" extrusionOk="0">
                    <a:moveTo>
                      <a:pt x="276" y="59"/>
                    </a:moveTo>
                    <a:lnTo>
                      <a:pt x="276" y="276"/>
                    </a:lnTo>
                    <a:lnTo>
                      <a:pt x="60" y="276"/>
                    </a:lnTo>
                    <a:lnTo>
                      <a:pt x="60" y="59"/>
                    </a:lnTo>
                    <a:close/>
                    <a:moveTo>
                      <a:pt x="1" y="1"/>
                    </a:moveTo>
                    <a:lnTo>
                      <a:pt x="1" y="334"/>
                    </a:lnTo>
                    <a:lnTo>
                      <a:pt x="335" y="334"/>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6" name="Google Shape;3356;p28"/>
            <p:cNvSpPr/>
            <p:nvPr/>
          </p:nvSpPr>
          <p:spPr>
            <a:xfrm>
              <a:off x="4975552" y="3494737"/>
              <a:ext cx="954439" cy="370236"/>
            </a:xfrm>
            <a:custGeom>
              <a:avLst/>
              <a:gdLst/>
              <a:ahLst/>
              <a:cxnLst/>
              <a:rect l="l" t="t" r="r" b="b"/>
              <a:pathLst>
                <a:path w="10273" h="3985" extrusionOk="0">
                  <a:moveTo>
                    <a:pt x="5081" y="58"/>
                  </a:moveTo>
                  <a:lnTo>
                    <a:pt x="5081" y="1893"/>
                  </a:lnTo>
                  <a:lnTo>
                    <a:pt x="7683" y="1893"/>
                  </a:lnTo>
                  <a:lnTo>
                    <a:pt x="7683" y="2741"/>
                  </a:lnTo>
                  <a:lnTo>
                    <a:pt x="10214" y="2741"/>
                  </a:lnTo>
                  <a:lnTo>
                    <a:pt x="10214" y="3925"/>
                  </a:lnTo>
                  <a:lnTo>
                    <a:pt x="59" y="3925"/>
                  </a:lnTo>
                  <a:lnTo>
                    <a:pt x="59" y="2968"/>
                  </a:lnTo>
                  <a:lnTo>
                    <a:pt x="1321" y="2968"/>
                  </a:lnTo>
                  <a:lnTo>
                    <a:pt x="1321" y="2078"/>
                  </a:lnTo>
                  <a:lnTo>
                    <a:pt x="2051" y="2078"/>
                  </a:lnTo>
                  <a:lnTo>
                    <a:pt x="2051" y="58"/>
                  </a:lnTo>
                  <a:close/>
                  <a:moveTo>
                    <a:pt x="1994" y="0"/>
                  </a:moveTo>
                  <a:lnTo>
                    <a:pt x="1994" y="2020"/>
                  </a:lnTo>
                  <a:lnTo>
                    <a:pt x="1263" y="2020"/>
                  </a:lnTo>
                  <a:lnTo>
                    <a:pt x="1263" y="2910"/>
                  </a:lnTo>
                  <a:lnTo>
                    <a:pt x="1" y="2910"/>
                  </a:lnTo>
                  <a:lnTo>
                    <a:pt x="1" y="3985"/>
                  </a:lnTo>
                  <a:lnTo>
                    <a:pt x="10272" y="3985"/>
                  </a:lnTo>
                  <a:lnTo>
                    <a:pt x="10272" y="2681"/>
                  </a:lnTo>
                  <a:lnTo>
                    <a:pt x="7741" y="2681"/>
                  </a:lnTo>
                  <a:lnTo>
                    <a:pt x="7741" y="1835"/>
                  </a:lnTo>
                  <a:lnTo>
                    <a:pt x="5140" y="1835"/>
                  </a:lnTo>
                  <a:lnTo>
                    <a:pt x="5140" y="0"/>
                  </a:lnTo>
                  <a:close/>
                </a:path>
              </a:pathLst>
            </a:custGeom>
            <a:solidFill>
              <a:srgbClr val="FFB6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8"/>
            <p:cNvSpPr/>
            <p:nvPr/>
          </p:nvSpPr>
          <p:spPr>
            <a:xfrm>
              <a:off x="5209867" y="3532457"/>
              <a:ext cx="25642" cy="147444"/>
            </a:xfrm>
            <a:custGeom>
              <a:avLst/>
              <a:gdLst/>
              <a:ahLst/>
              <a:cxnLst/>
              <a:rect l="l" t="t" r="r" b="b"/>
              <a:pathLst>
                <a:path w="276" h="1587" extrusionOk="0">
                  <a:moveTo>
                    <a:pt x="1" y="1"/>
                  </a:moveTo>
                  <a:lnTo>
                    <a:pt x="1"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8"/>
            <p:cNvSpPr/>
            <p:nvPr/>
          </p:nvSpPr>
          <p:spPr>
            <a:xfrm>
              <a:off x="5266913" y="3532457"/>
              <a:ext cx="25642" cy="147444"/>
            </a:xfrm>
            <a:custGeom>
              <a:avLst/>
              <a:gdLst/>
              <a:ahLst/>
              <a:cxnLst/>
              <a:rect l="l" t="t" r="r" b="b"/>
              <a:pathLst>
                <a:path w="276" h="1587" extrusionOk="0">
                  <a:moveTo>
                    <a:pt x="1" y="1"/>
                  </a:moveTo>
                  <a:lnTo>
                    <a:pt x="1"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8"/>
            <p:cNvSpPr/>
            <p:nvPr/>
          </p:nvSpPr>
          <p:spPr>
            <a:xfrm>
              <a:off x="5323959" y="3532457"/>
              <a:ext cx="25642" cy="147444"/>
            </a:xfrm>
            <a:custGeom>
              <a:avLst/>
              <a:gdLst/>
              <a:ahLst/>
              <a:cxnLst/>
              <a:rect l="l" t="t" r="r" b="b"/>
              <a:pathLst>
                <a:path w="276" h="1587" extrusionOk="0">
                  <a:moveTo>
                    <a:pt x="1" y="1"/>
                  </a:moveTo>
                  <a:lnTo>
                    <a:pt x="1"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8"/>
            <p:cNvSpPr/>
            <p:nvPr/>
          </p:nvSpPr>
          <p:spPr>
            <a:xfrm>
              <a:off x="5380911" y="3532457"/>
              <a:ext cx="25642" cy="147444"/>
            </a:xfrm>
            <a:custGeom>
              <a:avLst/>
              <a:gdLst/>
              <a:ahLst/>
              <a:cxnLst/>
              <a:rect l="l" t="t" r="r" b="b"/>
              <a:pathLst>
                <a:path w="276" h="1587" extrusionOk="0">
                  <a:moveTo>
                    <a:pt x="0" y="1"/>
                  </a:moveTo>
                  <a:lnTo>
                    <a:pt x="0"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1" name="Google Shape;3361;p28"/>
            <p:cNvGrpSpPr/>
            <p:nvPr/>
          </p:nvGrpSpPr>
          <p:grpSpPr>
            <a:xfrm>
              <a:off x="4975409" y="3494626"/>
              <a:ext cx="954415" cy="370227"/>
              <a:chOff x="5095564" y="3587891"/>
              <a:chExt cx="1138377" cy="441588"/>
            </a:xfrm>
          </p:grpSpPr>
          <p:sp>
            <p:nvSpPr>
              <p:cNvPr id="3362" name="Google Shape;3362;p28"/>
              <p:cNvSpPr/>
              <p:nvPr/>
            </p:nvSpPr>
            <p:spPr>
              <a:xfrm>
                <a:off x="5095564" y="3587891"/>
                <a:ext cx="1138377" cy="441588"/>
              </a:xfrm>
              <a:custGeom>
                <a:avLst/>
                <a:gdLst/>
                <a:ahLst/>
                <a:cxnLst/>
                <a:rect l="l" t="t" r="r" b="b"/>
                <a:pathLst>
                  <a:path w="10273" h="3985" extrusionOk="0">
                    <a:moveTo>
                      <a:pt x="5081" y="58"/>
                    </a:moveTo>
                    <a:lnTo>
                      <a:pt x="5081" y="1893"/>
                    </a:lnTo>
                    <a:lnTo>
                      <a:pt x="7683" y="1893"/>
                    </a:lnTo>
                    <a:lnTo>
                      <a:pt x="7683" y="2741"/>
                    </a:lnTo>
                    <a:lnTo>
                      <a:pt x="10214" y="2741"/>
                    </a:lnTo>
                    <a:lnTo>
                      <a:pt x="10214" y="3925"/>
                    </a:lnTo>
                    <a:lnTo>
                      <a:pt x="59" y="3925"/>
                    </a:lnTo>
                    <a:lnTo>
                      <a:pt x="59" y="2968"/>
                    </a:lnTo>
                    <a:lnTo>
                      <a:pt x="1321" y="2968"/>
                    </a:lnTo>
                    <a:lnTo>
                      <a:pt x="1321" y="2078"/>
                    </a:lnTo>
                    <a:lnTo>
                      <a:pt x="2051" y="2078"/>
                    </a:lnTo>
                    <a:lnTo>
                      <a:pt x="2051" y="58"/>
                    </a:lnTo>
                    <a:close/>
                    <a:moveTo>
                      <a:pt x="1994" y="0"/>
                    </a:moveTo>
                    <a:lnTo>
                      <a:pt x="1994" y="2020"/>
                    </a:lnTo>
                    <a:lnTo>
                      <a:pt x="1263" y="2020"/>
                    </a:lnTo>
                    <a:lnTo>
                      <a:pt x="1263" y="2910"/>
                    </a:lnTo>
                    <a:lnTo>
                      <a:pt x="1" y="2910"/>
                    </a:lnTo>
                    <a:lnTo>
                      <a:pt x="1" y="3985"/>
                    </a:lnTo>
                    <a:lnTo>
                      <a:pt x="10272" y="3985"/>
                    </a:lnTo>
                    <a:lnTo>
                      <a:pt x="10272" y="2681"/>
                    </a:lnTo>
                    <a:lnTo>
                      <a:pt x="7741" y="2681"/>
                    </a:lnTo>
                    <a:lnTo>
                      <a:pt x="7741" y="1835"/>
                    </a:lnTo>
                    <a:lnTo>
                      <a:pt x="5140" y="1835"/>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8"/>
              <p:cNvSpPr/>
              <p:nvPr/>
            </p:nvSpPr>
            <p:spPr>
              <a:xfrm>
                <a:off x="5371709" y="3629778"/>
                <a:ext cx="37122" cy="182176"/>
              </a:xfrm>
              <a:custGeom>
                <a:avLst/>
                <a:gdLst/>
                <a:ahLst/>
                <a:cxnLst/>
                <a:rect l="l" t="t" r="r" b="b"/>
                <a:pathLst>
                  <a:path w="335" h="1644" extrusionOk="0">
                    <a:moveTo>
                      <a:pt x="276" y="57"/>
                    </a:moveTo>
                    <a:lnTo>
                      <a:pt x="276" y="1585"/>
                    </a:lnTo>
                    <a:lnTo>
                      <a:pt x="60" y="1585"/>
                    </a:lnTo>
                    <a:lnTo>
                      <a:pt x="60" y="57"/>
                    </a:lnTo>
                    <a:close/>
                    <a:moveTo>
                      <a:pt x="0" y="0"/>
                    </a:moveTo>
                    <a:lnTo>
                      <a:pt x="0" y="1643"/>
                    </a:lnTo>
                    <a:lnTo>
                      <a:pt x="335" y="1643"/>
                    </a:lnTo>
                    <a:lnTo>
                      <a:pt x="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8"/>
              <p:cNvSpPr/>
              <p:nvPr/>
            </p:nvSpPr>
            <p:spPr>
              <a:xfrm>
                <a:off x="5439637" y="3629778"/>
                <a:ext cx="37233" cy="182176"/>
              </a:xfrm>
              <a:custGeom>
                <a:avLst/>
                <a:gdLst/>
                <a:ahLst/>
                <a:cxnLst/>
                <a:rect l="l" t="t" r="r" b="b"/>
                <a:pathLst>
                  <a:path w="336" h="1644" extrusionOk="0">
                    <a:moveTo>
                      <a:pt x="277" y="57"/>
                    </a:moveTo>
                    <a:lnTo>
                      <a:pt x="277" y="1585"/>
                    </a:lnTo>
                    <a:lnTo>
                      <a:pt x="61" y="1585"/>
                    </a:lnTo>
                    <a:lnTo>
                      <a:pt x="61" y="57"/>
                    </a:lnTo>
                    <a:close/>
                    <a:moveTo>
                      <a:pt x="1" y="0"/>
                    </a:moveTo>
                    <a:lnTo>
                      <a:pt x="1" y="1643"/>
                    </a:lnTo>
                    <a:lnTo>
                      <a:pt x="336" y="1643"/>
                    </a:lnTo>
                    <a:lnTo>
                      <a:pt x="3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8"/>
              <p:cNvSpPr/>
              <p:nvPr/>
            </p:nvSpPr>
            <p:spPr>
              <a:xfrm>
                <a:off x="5507676" y="3629778"/>
                <a:ext cx="37233" cy="182176"/>
              </a:xfrm>
              <a:custGeom>
                <a:avLst/>
                <a:gdLst/>
                <a:ahLst/>
                <a:cxnLst/>
                <a:rect l="l" t="t" r="r" b="b"/>
                <a:pathLst>
                  <a:path w="336" h="1644" extrusionOk="0">
                    <a:moveTo>
                      <a:pt x="276" y="57"/>
                    </a:moveTo>
                    <a:lnTo>
                      <a:pt x="276" y="1585"/>
                    </a:lnTo>
                    <a:lnTo>
                      <a:pt x="60" y="1585"/>
                    </a:lnTo>
                    <a:lnTo>
                      <a:pt x="60" y="57"/>
                    </a:lnTo>
                    <a:close/>
                    <a:moveTo>
                      <a:pt x="1" y="0"/>
                    </a:moveTo>
                    <a:lnTo>
                      <a:pt x="1" y="1643"/>
                    </a:lnTo>
                    <a:lnTo>
                      <a:pt x="335" y="1643"/>
                    </a:lnTo>
                    <a:lnTo>
                      <a:pt x="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8"/>
              <p:cNvSpPr/>
              <p:nvPr/>
            </p:nvSpPr>
            <p:spPr>
              <a:xfrm>
                <a:off x="5575715" y="3629778"/>
                <a:ext cx="37233" cy="182176"/>
              </a:xfrm>
              <a:custGeom>
                <a:avLst/>
                <a:gdLst/>
                <a:ahLst/>
                <a:cxnLst/>
                <a:rect l="l" t="t" r="r" b="b"/>
                <a:pathLst>
                  <a:path w="336" h="1644" extrusionOk="0">
                    <a:moveTo>
                      <a:pt x="276" y="57"/>
                    </a:moveTo>
                    <a:lnTo>
                      <a:pt x="276" y="1585"/>
                    </a:lnTo>
                    <a:lnTo>
                      <a:pt x="60" y="1585"/>
                    </a:lnTo>
                    <a:lnTo>
                      <a:pt x="60" y="57"/>
                    </a:lnTo>
                    <a:close/>
                    <a:moveTo>
                      <a:pt x="1" y="0"/>
                    </a:moveTo>
                    <a:lnTo>
                      <a:pt x="1" y="1643"/>
                    </a:lnTo>
                    <a:lnTo>
                      <a:pt x="335" y="1643"/>
                    </a:lnTo>
                    <a:lnTo>
                      <a:pt x="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7" name="Google Shape;3367;p28"/>
            <p:cNvSpPr/>
            <p:nvPr/>
          </p:nvSpPr>
          <p:spPr>
            <a:xfrm>
              <a:off x="3971027" y="3535988"/>
              <a:ext cx="25271" cy="145772"/>
            </a:xfrm>
            <a:custGeom>
              <a:avLst/>
              <a:gdLst/>
              <a:ahLst/>
              <a:cxnLst/>
              <a:rect l="l" t="t" r="r" b="b"/>
              <a:pathLst>
                <a:path w="272" h="1569" extrusionOk="0">
                  <a:moveTo>
                    <a:pt x="1" y="1"/>
                  </a:moveTo>
                  <a:lnTo>
                    <a:pt x="1" y="1568"/>
                  </a:lnTo>
                  <a:lnTo>
                    <a:pt x="272" y="1568"/>
                  </a:lnTo>
                  <a:lnTo>
                    <a:pt x="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8"/>
            <p:cNvSpPr/>
            <p:nvPr/>
          </p:nvSpPr>
          <p:spPr>
            <a:xfrm>
              <a:off x="3335720" y="3701643"/>
              <a:ext cx="12728" cy="73025"/>
            </a:xfrm>
            <a:custGeom>
              <a:avLst/>
              <a:gdLst/>
              <a:ahLst/>
              <a:cxnLst/>
              <a:rect l="l" t="t" r="r" b="b"/>
              <a:pathLst>
                <a:path w="137" h="786" extrusionOk="0">
                  <a:moveTo>
                    <a:pt x="1" y="1"/>
                  </a:moveTo>
                  <a:lnTo>
                    <a:pt x="1" y="786"/>
                  </a:lnTo>
                  <a:lnTo>
                    <a:pt x="137" y="786"/>
                  </a:lnTo>
                  <a:lnTo>
                    <a:pt x="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8"/>
            <p:cNvSpPr/>
            <p:nvPr/>
          </p:nvSpPr>
          <p:spPr>
            <a:xfrm>
              <a:off x="3364057" y="3701643"/>
              <a:ext cx="12635" cy="73025"/>
            </a:xfrm>
            <a:custGeom>
              <a:avLst/>
              <a:gdLst/>
              <a:ahLst/>
              <a:cxnLst/>
              <a:rect l="l" t="t" r="r" b="b"/>
              <a:pathLst>
                <a:path w="136" h="786" extrusionOk="0">
                  <a:moveTo>
                    <a:pt x="1" y="1"/>
                  </a:moveTo>
                  <a:lnTo>
                    <a:pt x="1" y="786"/>
                  </a:lnTo>
                  <a:lnTo>
                    <a:pt x="136" y="786"/>
                  </a:ln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8"/>
            <p:cNvSpPr/>
            <p:nvPr/>
          </p:nvSpPr>
          <p:spPr>
            <a:xfrm>
              <a:off x="3392209" y="3701643"/>
              <a:ext cx="12635" cy="73025"/>
            </a:xfrm>
            <a:custGeom>
              <a:avLst/>
              <a:gdLst/>
              <a:ahLst/>
              <a:cxnLst/>
              <a:rect l="l" t="t" r="r" b="b"/>
              <a:pathLst>
                <a:path w="136" h="786" extrusionOk="0">
                  <a:moveTo>
                    <a:pt x="0" y="1"/>
                  </a:moveTo>
                  <a:lnTo>
                    <a:pt x="0" y="786"/>
                  </a:lnTo>
                  <a:lnTo>
                    <a:pt x="135" y="786"/>
                  </a:lnTo>
                  <a:lnTo>
                    <a:pt x="1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8"/>
            <p:cNvSpPr/>
            <p:nvPr/>
          </p:nvSpPr>
          <p:spPr>
            <a:xfrm>
              <a:off x="3420360" y="3701643"/>
              <a:ext cx="12728" cy="73025"/>
            </a:xfrm>
            <a:custGeom>
              <a:avLst/>
              <a:gdLst/>
              <a:ahLst/>
              <a:cxnLst/>
              <a:rect l="l" t="t" r="r" b="b"/>
              <a:pathLst>
                <a:path w="137" h="786" extrusionOk="0">
                  <a:moveTo>
                    <a:pt x="0" y="1"/>
                  </a:moveTo>
                  <a:lnTo>
                    <a:pt x="0" y="786"/>
                  </a:lnTo>
                  <a:lnTo>
                    <a:pt x="136" y="786"/>
                  </a:ln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8"/>
            <p:cNvSpPr/>
            <p:nvPr/>
          </p:nvSpPr>
          <p:spPr>
            <a:xfrm>
              <a:off x="3212803" y="3306413"/>
              <a:ext cx="85196" cy="109631"/>
            </a:xfrm>
            <a:custGeom>
              <a:avLst/>
              <a:gdLst/>
              <a:ahLst/>
              <a:cxnLst/>
              <a:rect l="l" t="t" r="r" b="b"/>
              <a:pathLst>
                <a:path w="917" h="1180" extrusionOk="0">
                  <a:moveTo>
                    <a:pt x="1" y="1"/>
                  </a:moveTo>
                  <a:lnTo>
                    <a:pt x="1" y="1179"/>
                  </a:lnTo>
                  <a:lnTo>
                    <a:pt x="916" y="1179"/>
                  </a:lnTo>
                  <a:cubicBezTo>
                    <a:pt x="709" y="716"/>
                    <a:pt x="403" y="32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8"/>
            <p:cNvSpPr/>
            <p:nvPr/>
          </p:nvSpPr>
          <p:spPr>
            <a:xfrm>
              <a:off x="3212710" y="3441501"/>
              <a:ext cx="98389" cy="9198"/>
            </a:xfrm>
            <a:custGeom>
              <a:avLst/>
              <a:gdLst/>
              <a:ahLst/>
              <a:cxnLst/>
              <a:rect l="l" t="t" r="r" b="b"/>
              <a:pathLst>
                <a:path w="1059" h="99" extrusionOk="0">
                  <a:moveTo>
                    <a:pt x="1" y="0"/>
                  </a:moveTo>
                  <a:lnTo>
                    <a:pt x="1" y="99"/>
                  </a:lnTo>
                  <a:lnTo>
                    <a:pt x="1059" y="99"/>
                  </a:lnTo>
                  <a:cubicBezTo>
                    <a:pt x="1048" y="66"/>
                    <a:pt x="1037" y="32"/>
                    <a:pt x="1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8"/>
            <p:cNvSpPr/>
            <p:nvPr/>
          </p:nvSpPr>
          <p:spPr>
            <a:xfrm>
              <a:off x="3212895" y="3469094"/>
              <a:ext cx="105729" cy="9198"/>
            </a:xfrm>
            <a:custGeom>
              <a:avLst/>
              <a:gdLst/>
              <a:ahLst/>
              <a:cxnLst/>
              <a:rect l="l" t="t" r="r" b="b"/>
              <a:pathLst>
                <a:path w="1138" h="99" extrusionOk="0">
                  <a:moveTo>
                    <a:pt x="1" y="0"/>
                  </a:moveTo>
                  <a:lnTo>
                    <a:pt x="1" y="98"/>
                  </a:lnTo>
                  <a:lnTo>
                    <a:pt x="1137" y="98"/>
                  </a:lnTo>
                  <a:cubicBezTo>
                    <a:pt x="1130" y="66"/>
                    <a:pt x="1122" y="32"/>
                    <a:pt x="1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8"/>
            <p:cNvSpPr/>
            <p:nvPr/>
          </p:nvSpPr>
          <p:spPr>
            <a:xfrm>
              <a:off x="3212803" y="3496595"/>
              <a:ext cx="110932" cy="9291"/>
            </a:xfrm>
            <a:custGeom>
              <a:avLst/>
              <a:gdLst/>
              <a:ahLst/>
              <a:cxnLst/>
              <a:rect l="l" t="t" r="r" b="b"/>
              <a:pathLst>
                <a:path w="1194" h="100" extrusionOk="0">
                  <a:moveTo>
                    <a:pt x="1" y="1"/>
                  </a:moveTo>
                  <a:lnTo>
                    <a:pt x="1" y="99"/>
                  </a:lnTo>
                  <a:lnTo>
                    <a:pt x="1194" y="99"/>
                  </a:lnTo>
                  <a:cubicBezTo>
                    <a:pt x="1189" y="66"/>
                    <a:pt x="1183" y="33"/>
                    <a:pt x="1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8"/>
            <p:cNvSpPr/>
            <p:nvPr/>
          </p:nvSpPr>
          <p:spPr>
            <a:xfrm>
              <a:off x="3212895" y="3524189"/>
              <a:ext cx="114183" cy="9198"/>
            </a:xfrm>
            <a:custGeom>
              <a:avLst/>
              <a:gdLst/>
              <a:ahLst/>
              <a:cxnLst/>
              <a:rect l="l" t="t" r="r" b="b"/>
              <a:pathLst>
                <a:path w="1229" h="99" extrusionOk="0">
                  <a:moveTo>
                    <a:pt x="1" y="1"/>
                  </a:moveTo>
                  <a:lnTo>
                    <a:pt x="1" y="99"/>
                  </a:lnTo>
                  <a:lnTo>
                    <a:pt x="1228" y="99"/>
                  </a:lnTo>
                  <a:cubicBezTo>
                    <a:pt x="1225" y="66"/>
                    <a:pt x="1222" y="32"/>
                    <a:pt x="1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8"/>
            <p:cNvSpPr/>
            <p:nvPr/>
          </p:nvSpPr>
          <p:spPr>
            <a:xfrm>
              <a:off x="3212803" y="3551689"/>
              <a:ext cx="115670" cy="9198"/>
            </a:xfrm>
            <a:custGeom>
              <a:avLst/>
              <a:gdLst/>
              <a:ahLst/>
              <a:cxnLst/>
              <a:rect l="l" t="t" r="r" b="b"/>
              <a:pathLst>
                <a:path w="1245" h="99" extrusionOk="0">
                  <a:moveTo>
                    <a:pt x="1" y="0"/>
                  </a:moveTo>
                  <a:lnTo>
                    <a:pt x="1" y="99"/>
                  </a:lnTo>
                  <a:lnTo>
                    <a:pt x="1245" y="99"/>
                  </a:lnTo>
                  <a:cubicBezTo>
                    <a:pt x="1245" y="66"/>
                    <a:pt x="1244" y="33"/>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8"/>
            <p:cNvSpPr/>
            <p:nvPr/>
          </p:nvSpPr>
          <p:spPr>
            <a:xfrm>
              <a:off x="3212895" y="3579283"/>
              <a:ext cx="115949" cy="9198"/>
            </a:xfrm>
            <a:custGeom>
              <a:avLst/>
              <a:gdLst/>
              <a:ahLst/>
              <a:cxnLst/>
              <a:rect l="l" t="t" r="r" b="b"/>
              <a:pathLst>
                <a:path w="1248" h="99" extrusionOk="0">
                  <a:moveTo>
                    <a:pt x="1" y="0"/>
                  </a:moveTo>
                  <a:lnTo>
                    <a:pt x="1" y="98"/>
                  </a:lnTo>
                  <a:lnTo>
                    <a:pt x="1246" y="98"/>
                  </a:lnTo>
                  <a:cubicBezTo>
                    <a:pt x="1246" y="66"/>
                    <a:pt x="1248" y="32"/>
                    <a:pt x="1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8"/>
            <p:cNvSpPr/>
            <p:nvPr/>
          </p:nvSpPr>
          <p:spPr>
            <a:xfrm>
              <a:off x="3212803" y="3606784"/>
              <a:ext cx="115112" cy="9291"/>
            </a:xfrm>
            <a:custGeom>
              <a:avLst/>
              <a:gdLst/>
              <a:ahLst/>
              <a:cxnLst/>
              <a:rect l="l" t="t" r="r" b="b"/>
              <a:pathLst>
                <a:path w="1239" h="100" extrusionOk="0">
                  <a:moveTo>
                    <a:pt x="1" y="1"/>
                  </a:moveTo>
                  <a:lnTo>
                    <a:pt x="1" y="99"/>
                  </a:lnTo>
                  <a:lnTo>
                    <a:pt x="1232" y="99"/>
                  </a:lnTo>
                  <a:cubicBezTo>
                    <a:pt x="1235" y="68"/>
                    <a:pt x="1237" y="38"/>
                    <a:pt x="1239" y="6"/>
                  </a:cubicBezTo>
                  <a:lnTo>
                    <a:pt x="12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8"/>
            <p:cNvSpPr/>
            <p:nvPr/>
          </p:nvSpPr>
          <p:spPr>
            <a:xfrm>
              <a:off x="3212895" y="3634377"/>
              <a:ext cx="112883" cy="9198"/>
            </a:xfrm>
            <a:custGeom>
              <a:avLst/>
              <a:gdLst/>
              <a:ahLst/>
              <a:cxnLst/>
              <a:rect l="l" t="t" r="r" b="b"/>
              <a:pathLst>
                <a:path w="1215" h="99" extrusionOk="0">
                  <a:moveTo>
                    <a:pt x="1" y="1"/>
                  </a:moveTo>
                  <a:lnTo>
                    <a:pt x="1" y="99"/>
                  </a:lnTo>
                  <a:lnTo>
                    <a:pt x="1204" y="99"/>
                  </a:lnTo>
                  <a:cubicBezTo>
                    <a:pt x="1208" y="67"/>
                    <a:pt x="1210" y="33"/>
                    <a:pt x="1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8"/>
            <p:cNvSpPr/>
            <p:nvPr/>
          </p:nvSpPr>
          <p:spPr>
            <a:xfrm>
              <a:off x="3212710" y="3661971"/>
              <a:ext cx="109724" cy="9198"/>
            </a:xfrm>
            <a:custGeom>
              <a:avLst/>
              <a:gdLst/>
              <a:ahLst/>
              <a:cxnLst/>
              <a:rect l="l" t="t" r="r" b="b"/>
              <a:pathLst>
                <a:path w="1181" h="99" extrusionOk="0">
                  <a:moveTo>
                    <a:pt x="1" y="0"/>
                  </a:moveTo>
                  <a:lnTo>
                    <a:pt x="1" y="98"/>
                  </a:lnTo>
                  <a:lnTo>
                    <a:pt x="1165" y="98"/>
                  </a:lnTo>
                  <a:cubicBezTo>
                    <a:pt x="1170" y="67"/>
                    <a:pt x="1175" y="33"/>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8"/>
            <p:cNvSpPr/>
            <p:nvPr/>
          </p:nvSpPr>
          <p:spPr>
            <a:xfrm>
              <a:off x="3212895" y="3716972"/>
              <a:ext cx="99411" cy="9198"/>
            </a:xfrm>
            <a:custGeom>
              <a:avLst/>
              <a:gdLst/>
              <a:ahLst/>
              <a:cxnLst/>
              <a:rect l="l" t="t" r="r" b="b"/>
              <a:pathLst>
                <a:path w="1070" h="99" extrusionOk="0">
                  <a:moveTo>
                    <a:pt x="1" y="1"/>
                  </a:moveTo>
                  <a:lnTo>
                    <a:pt x="1" y="99"/>
                  </a:lnTo>
                  <a:lnTo>
                    <a:pt x="1047" y="99"/>
                  </a:lnTo>
                  <a:cubicBezTo>
                    <a:pt x="1055" y="67"/>
                    <a:pt x="1062" y="33"/>
                    <a:pt x="1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8"/>
            <p:cNvSpPr/>
            <p:nvPr/>
          </p:nvSpPr>
          <p:spPr>
            <a:xfrm>
              <a:off x="3212710" y="3744566"/>
              <a:ext cx="93093" cy="9198"/>
            </a:xfrm>
            <a:custGeom>
              <a:avLst/>
              <a:gdLst/>
              <a:ahLst/>
              <a:cxnLst/>
              <a:rect l="l" t="t" r="r" b="b"/>
              <a:pathLst>
                <a:path w="1002" h="99" extrusionOk="0">
                  <a:moveTo>
                    <a:pt x="1" y="0"/>
                  </a:moveTo>
                  <a:lnTo>
                    <a:pt x="1" y="99"/>
                  </a:lnTo>
                  <a:lnTo>
                    <a:pt x="975" y="99"/>
                  </a:lnTo>
                  <a:cubicBezTo>
                    <a:pt x="985" y="67"/>
                    <a:pt x="994" y="33"/>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8"/>
            <p:cNvSpPr/>
            <p:nvPr/>
          </p:nvSpPr>
          <p:spPr>
            <a:xfrm>
              <a:off x="3212895" y="3772160"/>
              <a:ext cx="85289" cy="9198"/>
            </a:xfrm>
            <a:custGeom>
              <a:avLst/>
              <a:gdLst/>
              <a:ahLst/>
              <a:cxnLst/>
              <a:rect l="l" t="t" r="r" b="b"/>
              <a:pathLst>
                <a:path w="918" h="99" extrusionOk="0">
                  <a:moveTo>
                    <a:pt x="1" y="0"/>
                  </a:moveTo>
                  <a:lnTo>
                    <a:pt x="1" y="98"/>
                  </a:lnTo>
                  <a:lnTo>
                    <a:pt x="888" y="98"/>
                  </a:lnTo>
                  <a:cubicBezTo>
                    <a:pt x="897" y="67"/>
                    <a:pt x="907" y="33"/>
                    <a:pt x="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8"/>
            <p:cNvSpPr/>
            <p:nvPr/>
          </p:nvSpPr>
          <p:spPr>
            <a:xfrm>
              <a:off x="3212803" y="3799660"/>
              <a:ext cx="76742" cy="9291"/>
            </a:xfrm>
            <a:custGeom>
              <a:avLst/>
              <a:gdLst/>
              <a:ahLst/>
              <a:cxnLst/>
              <a:rect l="l" t="t" r="r" b="b"/>
              <a:pathLst>
                <a:path w="826" h="100" extrusionOk="0">
                  <a:moveTo>
                    <a:pt x="1" y="1"/>
                  </a:moveTo>
                  <a:lnTo>
                    <a:pt x="1" y="99"/>
                  </a:lnTo>
                  <a:lnTo>
                    <a:pt x="792" y="99"/>
                  </a:lnTo>
                  <a:cubicBezTo>
                    <a:pt x="802" y="68"/>
                    <a:pt x="814" y="35"/>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6" name="Google Shape;3386;p28"/>
            <p:cNvGrpSpPr/>
            <p:nvPr/>
          </p:nvGrpSpPr>
          <p:grpSpPr>
            <a:xfrm>
              <a:off x="3167102" y="3129512"/>
              <a:ext cx="213961" cy="738596"/>
              <a:chOff x="2938709" y="3152402"/>
              <a:chExt cx="255201" cy="880959"/>
            </a:xfrm>
          </p:grpSpPr>
          <p:sp>
            <p:nvSpPr>
              <p:cNvPr id="3387" name="Google Shape;3387;p28"/>
              <p:cNvSpPr/>
              <p:nvPr/>
            </p:nvSpPr>
            <p:spPr>
              <a:xfrm>
                <a:off x="2938709" y="3152402"/>
                <a:ext cx="255201" cy="880959"/>
              </a:xfrm>
              <a:custGeom>
                <a:avLst/>
                <a:gdLst/>
                <a:ahLst/>
                <a:cxnLst/>
                <a:rect l="l" t="t" r="r" b="b"/>
                <a:pathLst>
                  <a:path w="2303" h="7950" extrusionOk="0">
                    <a:moveTo>
                      <a:pt x="83" y="61"/>
                    </a:moveTo>
                    <a:lnTo>
                      <a:pt x="83" y="1130"/>
                    </a:lnTo>
                    <a:lnTo>
                      <a:pt x="99" y="1137"/>
                    </a:lnTo>
                    <a:cubicBezTo>
                      <a:pt x="1956" y="2108"/>
                      <a:pt x="2243" y="3895"/>
                      <a:pt x="2157" y="5223"/>
                    </a:cubicBezTo>
                    <a:cubicBezTo>
                      <a:pt x="2070" y="6571"/>
                      <a:pt x="1593" y="7736"/>
                      <a:pt x="1526" y="7890"/>
                    </a:cubicBezTo>
                    <a:lnTo>
                      <a:pt x="60" y="7890"/>
                    </a:lnTo>
                    <a:lnTo>
                      <a:pt x="60" y="61"/>
                    </a:lnTo>
                    <a:close/>
                    <a:moveTo>
                      <a:pt x="1" y="0"/>
                    </a:moveTo>
                    <a:lnTo>
                      <a:pt x="1" y="7950"/>
                    </a:lnTo>
                    <a:lnTo>
                      <a:pt x="1564" y="7950"/>
                    </a:lnTo>
                    <a:lnTo>
                      <a:pt x="1571" y="7931"/>
                    </a:lnTo>
                    <a:cubicBezTo>
                      <a:pt x="1577" y="7919"/>
                      <a:pt x="2122" y="6681"/>
                      <a:pt x="2216" y="5226"/>
                    </a:cubicBezTo>
                    <a:cubicBezTo>
                      <a:pt x="2303" y="3884"/>
                      <a:pt x="2012" y="2080"/>
                      <a:pt x="141" y="1092"/>
                    </a:cubicBezTo>
                    <a:lnTo>
                      <a:pt x="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8"/>
              <p:cNvSpPr/>
              <p:nvPr/>
            </p:nvSpPr>
            <p:spPr>
              <a:xfrm>
                <a:off x="2989905" y="3356517"/>
                <a:ext cx="109926" cy="140732"/>
              </a:xfrm>
              <a:custGeom>
                <a:avLst/>
                <a:gdLst/>
                <a:ahLst/>
                <a:cxnLst/>
                <a:rect l="l" t="t" r="r" b="b"/>
                <a:pathLst>
                  <a:path w="992" h="1270" extrusionOk="0">
                    <a:moveTo>
                      <a:pt x="58" y="123"/>
                    </a:moveTo>
                    <a:cubicBezTo>
                      <a:pt x="422" y="422"/>
                      <a:pt x="705" y="788"/>
                      <a:pt x="900" y="1212"/>
                    </a:cubicBezTo>
                    <a:lnTo>
                      <a:pt x="58" y="1212"/>
                    </a:lnTo>
                    <a:lnTo>
                      <a:pt x="58" y="123"/>
                    </a:lnTo>
                    <a:close/>
                    <a:moveTo>
                      <a:pt x="1" y="0"/>
                    </a:moveTo>
                    <a:lnTo>
                      <a:pt x="1" y="1270"/>
                    </a:lnTo>
                    <a:lnTo>
                      <a:pt x="991" y="1270"/>
                    </a:lnTo>
                    <a:lnTo>
                      <a:pt x="973" y="1229"/>
                    </a:lnTo>
                    <a:cubicBezTo>
                      <a:pt x="764" y="762"/>
                      <a:pt x="454" y="360"/>
                      <a:pt x="48" y="3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8"/>
              <p:cNvSpPr/>
              <p:nvPr/>
            </p:nvSpPr>
            <p:spPr>
              <a:xfrm>
                <a:off x="2989794" y="3521072"/>
                <a:ext cx="124997" cy="17619"/>
              </a:xfrm>
              <a:custGeom>
                <a:avLst/>
                <a:gdLst/>
                <a:ahLst/>
                <a:cxnLst/>
                <a:rect l="l" t="t" r="r" b="b"/>
                <a:pathLst>
                  <a:path w="1128" h="159" extrusionOk="0">
                    <a:moveTo>
                      <a:pt x="1033" y="60"/>
                    </a:moveTo>
                    <a:cubicBezTo>
                      <a:pt x="1038" y="72"/>
                      <a:pt x="1044" y="86"/>
                      <a:pt x="1047" y="100"/>
                    </a:cubicBezTo>
                    <a:lnTo>
                      <a:pt x="58" y="100"/>
                    </a:lnTo>
                    <a:lnTo>
                      <a:pt x="58" y="60"/>
                    </a:lnTo>
                    <a:close/>
                    <a:moveTo>
                      <a:pt x="1" y="1"/>
                    </a:moveTo>
                    <a:lnTo>
                      <a:pt x="1" y="158"/>
                    </a:lnTo>
                    <a:lnTo>
                      <a:pt x="1127" y="158"/>
                    </a:lnTo>
                    <a:lnTo>
                      <a:pt x="1115" y="121"/>
                    </a:lnTo>
                    <a:cubicBezTo>
                      <a:pt x="1104" y="87"/>
                      <a:pt x="1093" y="54"/>
                      <a:pt x="1081" y="20"/>
                    </a:cubicBezTo>
                    <a:lnTo>
                      <a:pt x="10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8"/>
              <p:cNvSpPr/>
              <p:nvPr/>
            </p:nvSpPr>
            <p:spPr>
              <a:xfrm>
                <a:off x="2989794" y="3553983"/>
                <a:ext cx="133529" cy="17619"/>
              </a:xfrm>
              <a:custGeom>
                <a:avLst/>
                <a:gdLst/>
                <a:ahLst/>
                <a:cxnLst/>
                <a:rect l="l" t="t" r="r" b="b"/>
                <a:pathLst>
                  <a:path w="1205" h="159" extrusionOk="0">
                    <a:moveTo>
                      <a:pt x="1120" y="60"/>
                    </a:moveTo>
                    <a:cubicBezTo>
                      <a:pt x="1123" y="72"/>
                      <a:pt x="1127" y="86"/>
                      <a:pt x="1131" y="100"/>
                    </a:cubicBezTo>
                    <a:lnTo>
                      <a:pt x="58" y="100"/>
                    </a:lnTo>
                    <a:lnTo>
                      <a:pt x="58" y="60"/>
                    </a:lnTo>
                    <a:close/>
                    <a:moveTo>
                      <a:pt x="1" y="1"/>
                    </a:moveTo>
                    <a:lnTo>
                      <a:pt x="1" y="158"/>
                    </a:lnTo>
                    <a:lnTo>
                      <a:pt x="1204" y="158"/>
                    </a:lnTo>
                    <a:lnTo>
                      <a:pt x="1197" y="122"/>
                    </a:lnTo>
                    <a:cubicBezTo>
                      <a:pt x="1189" y="90"/>
                      <a:pt x="1182" y="56"/>
                      <a:pt x="1173" y="23"/>
                    </a:cubicBez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8"/>
              <p:cNvSpPr/>
              <p:nvPr/>
            </p:nvSpPr>
            <p:spPr>
              <a:xfrm>
                <a:off x="2989794" y="3586894"/>
                <a:ext cx="139513" cy="17508"/>
              </a:xfrm>
              <a:custGeom>
                <a:avLst/>
                <a:gdLst/>
                <a:ahLst/>
                <a:cxnLst/>
                <a:rect l="l" t="t" r="r" b="b"/>
                <a:pathLst>
                  <a:path w="1259" h="158" extrusionOk="0">
                    <a:moveTo>
                      <a:pt x="1183" y="60"/>
                    </a:moveTo>
                    <a:cubicBezTo>
                      <a:pt x="1185" y="72"/>
                      <a:pt x="1186" y="86"/>
                      <a:pt x="1189" y="100"/>
                    </a:cubicBezTo>
                    <a:lnTo>
                      <a:pt x="59" y="100"/>
                    </a:lnTo>
                    <a:lnTo>
                      <a:pt x="59" y="60"/>
                    </a:lnTo>
                    <a:close/>
                    <a:moveTo>
                      <a:pt x="1" y="0"/>
                    </a:moveTo>
                    <a:lnTo>
                      <a:pt x="1" y="158"/>
                    </a:lnTo>
                    <a:lnTo>
                      <a:pt x="1258" y="158"/>
                    </a:lnTo>
                    <a:lnTo>
                      <a:pt x="1251" y="125"/>
                    </a:lnTo>
                    <a:cubicBezTo>
                      <a:pt x="1246" y="91"/>
                      <a:pt x="1241" y="59"/>
                      <a:pt x="1235" y="25"/>
                    </a:cubicBezTo>
                    <a:lnTo>
                      <a:pt x="1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8"/>
              <p:cNvSpPr/>
              <p:nvPr/>
            </p:nvSpPr>
            <p:spPr>
              <a:xfrm>
                <a:off x="2989905" y="3619694"/>
                <a:ext cx="143059" cy="17619"/>
              </a:xfrm>
              <a:custGeom>
                <a:avLst/>
                <a:gdLst/>
                <a:ahLst/>
                <a:cxnLst/>
                <a:rect l="l" t="t" r="r" b="b"/>
                <a:pathLst>
                  <a:path w="1291" h="159" extrusionOk="0">
                    <a:moveTo>
                      <a:pt x="1222" y="60"/>
                    </a:moveTo>
                    <a:cubicBezTo>
                      <a:pt x="1223" y="73"/>
                      <a:pt x="1224" y="86"/>
                      <a:pt x="1225" y="100"/>
                    </a:cubicBezTo>
                    <a:lnTo>
                      <a:pt x="58" y="100"/>
                    </a:lnTo>
                    <a:lnTo>
                      <a:pt x="58" y="60"/>
                    </a:lnTo>
                    <a:close/>
                    <a:moveTo>
                      <a:pt x="1" y="1"/>
                    </a:moveTo>
                    <a:lnTo>
                      <a:pt x="1" y="159"/>
                    </a:lnTo>
                    <a:lnTo>
                      <a:pt x="1290" y="159"/>
                    </a:lnTo>
                    <a:lnTo>
                      <a:pt x="1288" y="127"/>
                    </a:lnTo>
                    <a:cubicBezTo>
                      <a:pt x="1284" y="93"/>
                      <a:pt x="1281" y="60"/>
                      <a:pt x="1278" y="27"/>
                    </a:cubicBezTo>
                    <a:lnTo>
                      <a:pt x="1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8"/>
              <p:cNvSpPr/>
              <p:nvPr/>
            </p:nvSpPr>
            <p:spPr>
              <a:xfrm>
                <a:off x="2989905" y="3652494"/>
                <a:ext cx="144610" cy="17619"/>
              </a:xfrm>
              <a:custGeom>
                <a:avLst/>
                <a:gdLst/>
                <a:ahLst/>
                <a:cxnLst/>
                <a:rect l="l" t="t" r="r" b="b"/>
                <a:pathLst>
                  <a:path w="1305" h="159" extrusionOk="0">
                    <a:moveTo>
                      <a:pt x="1243" y="61"/>
                    </a:moveTo>
                    <a:cubicBezTo>
                      <a:pt x="1243" y="73"/>
                      <a:pt x="1244" y="88"/>
                      <a:pt x="1244" y="101"/>
                    </a:cubicBezTo>
                    <a:lnTo>
                      <a:pt x="58" y="101"/>
                    </a:lnTo>
                    <a:lnTo>
                      <a:pt x="58" y="61"/>
                    </a:lnTo>
                    <a:close/>
                    <a:moveTo>
                      <a:pt x="1" y="1"/>
                    </a:moveTo>
                    <a:lnTo>
                      <a:pt x="1" y="158"/>
                    </a:lnTo>
                    <a:lnTo>
                      <a:pt x="1305" y="158"/>
                    </a:lnTo>
                    <a:lnTo>
                      <a:pt x="1305" y="129"/>
                    </a:lnTo>
                    <a:lnTo>
                      <a:pt x="1300" y="29"/>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8"/>
              <p:cNvSpPr/>
              <p:nvPr/>
            </p:nvSpPr>
            <p:spPr>
              <a:xfrm>
                <a:off x="2989794" y="3685405"/>
                <a:ext cx="144832" cy="17508"/>
              </a:xfrm>
              <a:custGeom>
                <a:avLst/>
                <a:gdLst/>
                <a:ahLst/>
                <a:cxnLst/>
                <a:rect l="l" t="t" r="r" b="b"/>
                <a:pathLst>
                  <a:path w="1307" h="158" extrusionOk="0">
                    <a:moveTo>
                      <a:pt x="1248" y="60"/>
                    </a:moveTo>
                    <a:cubicBezTo>
                      <a:pt x="1246" y="72"/>
                      <a:pt x="1246" y="85"/>
                      <a:pt x="1246" y="99"/>
                    </a:cubicBezTo>
                    <a:lnTo>
                      <a:pt x="59" y="99"/>
                    </a:lnTo>
                    <a:lnTo>
                      <a:pt x="59" y="60"/>
                    </a:lnTo>
                    <a:close/>
                    <a:moveTo>
                      <a:pt x="1" y="0"/>
                    </a:moveTo>
                    <a:lnTo>
                      <a:pt x="1" y="158"/>
                    </a:lnTo>
                    <a:lnTo>
                      <a:pt x="1305" y="158"/>
                    </a:lnTo>
                    <a:lnTo>
                      <a:pt x="1306" y="129"/>
                    </a:lnTo>
                    <a:cubicBezTo>
                      <a:pt x="1306" y="97"/>
                      <a:pt x="1307" y="65"/>
                      <a:pt x="1307" y="32"/>
                    </a:cubicBezTo>
                    <a:lnTo>
                      <a:pt x="1277" y="30"/>
                    </a:lnTo>
                    <a:lnTo>
                      <a:pt x="1307" y="30"/>
                    </a:lnTo>
                    <a:lnTo>
                      <a:pt x="1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8"/>
              <p:cNvSpPr/>
              <p:nvPr/>
            </p:nvSpPr>
            <p:spPr>
              <a:xfrm>
                <a:off x="2989905" y="3718316"/>
                <a:ext cx="144721" cy="17508"/>
              </a:xfrm>
              <a:custGeom>
                <a:avLst/>
                <a:gdLst/>
                <a:ahLst/>
                <a:cxnLst/>
                <a:rect l="l" t="t" r="r" b="b"/>
                <a:pathLst>
                  <a:path w="1306" h="158" extrusionOk="0">
                    <a:moveTo>
                      <a:pt x="1237" y="59"/>
                    </a:moveTo>
                    <a:cubicBezTo>
                      <a:pt x="1235" y="72"/>
                      <a:pt x="1235" y="86"/>
                      <a:pt x="1234" y="98"/>
                    </a:cubicBezTo>
                    <a:lnTo>
                      <a:pt x="58" y="98"/>
                    </a:lnTo>
                    <a:lnTo>
                      <a:pt x="58" y="59"/>
                    </a:lnTo>
                    <a:close/>
                    <a:moveTo>
                      <a:pt x="1" y="0"/>
                    </a:moveTo>
                    <a:lnTo>
                      <a:pt x="1" y="158"/>
                    </a:lnTo>
                    <a:lnTo>
                      <a:pt x="1289" y="158"/>
                    </a:lnTo>
                    <a:lnTo>
                      <a:pt x="1290" y="129"/>
                    </a:lnTo>
                    <a:cubicBezTo>
                      <a:pt x="1293" y="98"/>
                      <a:pt x="1295" y="68"/>
                      <a:pt x="1296" y="35"/>
                    </a:cubicBezTo>
                    <a:lnTo>
                      <a:pt x="1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8"/>
              <p:cNvSpPr/>
              <p:nvPr/>
            </p:nvSpPr>
            <p:spPr>
              <a:xfrm>
                <a:off x="2989905" y="3751116"/>
                <a:ext cx="141618" cy="17619"/>
              </a:xfrm>
              <a:custGeom>
                <a:avLst/>
                <a:gdLst/>
                <a:ahLst/>
                <a:cxnLst/>
                <a:rect l="l" t="t" r="r" b="b"/>
                <a:pathLst>
                  <a:path w="1278" h="159" extrusionOk="0">
                    <a:moveTo>
                      <a:pt x="1210" y="60"/>
                    </a:moveTo>
                    <a:cubicBezTo>
                      <a:pt x="1209" y="72"/>
                      <a:pt x="1208" y="87"/>
                      <a:pt x="1207" y="99"/>
                    </a:cubicBezTo>
                    <a:lnTo>
                      <a:pt x="58" y="99"/>
                    </a:lnTo>
                    <a:lnTo>
                      <a:pt x="58" y="60"/>
                    </a:lnTo>
                    <a:close/>
                    <a:moveTo>
                      <a:pt x="1" y="1"/>
                    </a:moveTo>
                    <a:lnTo>
                      <a:pt x="1" y="158"/>
                    </a:lnTo>
                    <a:lnTo>
                      <a:pt x="1260" y="158"/>
                    </a:lnTo>
                    <a:lnTo>
                      <a:pt x="1265" y="133"/>
                    </a:lnTo>
                    <a:cubicBezTo>
                      <a:pt x="1269" y="99"/>
                      <a:pt x="1271" y="66"/>
                      <a:pt x="1275" y="33"/>
                    </a:cubicBezTo>
                    <a:lnTo>
                      <a:pt x="1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8"/>
              <p:cNvSpPr/>
              <p:nvPr/>
            </p:nvSpPr>
            <p:spPr>
              <a:xfrm>
                <a:off x="2989905" y="3784027"/>
                <a:ext cx="137851" cy="17619"/>
              </a:xfrm>
              <a:custGeom>
                <a:avLst/>
                <a:gdLst/>
                <a:ahLst/>
                <a:cxnLst/>
                <a:rect l="l" t="t" r="r" b="b"/>
                <a:pathLst>
                  <a:path w="1244" h="159" extrusionOk="0">
                    <a:moveTo>
                      <a:pt x="1174" y="60"/>
                    </a:moveTo>
                    <a:cubicBezTo>
                      <a:pt x="1172" y="72"/>
                      <a:pt x="1170" y="87"/>
                      <a:pt x="1167" y="99"/>
                    </a:cubicBezTo>
                    <a:lnTo>
                      <a:pt x="58" y="99"/>
                    </a:lnTo>
                    <a:lnTo>
                      <a:pt x="58" y="60"/>
                    </a:lnTo>
                    <a:close/>
                    <a:moveTo>
                      <a:pt x="1" y="1"/>
                    </a:moveTo>
                    <a:lnTo>
                      <a:pt x="1" y="158"/>
                    </a:lnTo>
                    <a:lnTo>
                      <a:pt x="1219" y="158"/>
                    </a:lnTo>
                    <a:lnTo>
                      <a:pt x="1223" y="134"/>
                    </a:lnTo>
                    <a:lnTo>
                      <a:pt x="1238" y="34"/>
                    </a:lnTo>
                    <a:lnTo>
                      <a:pt x="1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8"/>
              <p:cNvSpPr/>
              <p:nvPr/>
            </p:nvSpPr>
            <p:spPr>
              <a:xfrm>
                <a:off x="2989794" y="3849739"/>
                <a:ext cx="125994" cy="17508"/>
              </a:xfrm>
              <a:custGeom>
                <a:avLst/>
                <a:gdLst/>
                <a:ahLst/>
                <a:cxnLst/>
                <a:rect l="l" t="t" r="r" b="b"/>
                <a:pathLst>
                  <a:path w="1137" h="158" extrusionOk="0">
                    <a:moveTo>
                      <a:pt x="1064" y="60"/>
                    </a:moveTo>
                    <a:lnTo>
                      <a:pt x="1055" y="99"/>
                    </a:lnTo>
                    <a:lnTo>
                      <a:pt x="59" y="99"/>
                    </a:lnTo>
                    <a:lnTo>
                      <a:pt x="59" y="60"/>
                    </a:lnTo>
                    <a:close/>
                    <a:moveTo>
                      <a:pt x="1" y="0"/>
                    </a:moveTo>
                    <a:lnTo>
                      <a:pt x="1" y="158"/>
                    </a:lnTo>
                    <a:lnTo>
                      <a:pt x="1102" y="158"/>
                    </a:lnTo>
                    <a:lnTo>
                      <a:pt x="1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8"/>
              <p:cNvSpPr/>
              <p:nvPr/>
            </p:nvSpPr>
            <p:spPr>
              <a:xfrm>
                <a:off x="2989905" y="3882539"/>
                <a:ext cx="118459" cy="17619"/>
              </a:xfrm>
              <a:custGeom>
                <a:avLst/>
                <a:gdLst/>
                <a:ahLst/>
                <a:cxnLst/>
                <a:rect l="l" t="t" r="r" b="b"/>
                <a:pathLst>
                  <a:path w="1069" h="159" extrusionOk="0">
                    <a:moveTo>
                      <a:pt x="991" y="59"/>
                    </a:moveTo>
                    <a:cubicBezTo>
                      <a:pt x="988" y="72"/>
                      <a:pt x="984" y="87"/>
                      <a:pt x="981" y="99"/>
                    </a:cubicBezTo>
                    <a:lnTo>
                      <a:pt x="58" y="99"/>
                    </a:lnTo>
                    <a:lnTo>
                      <a:pt x="58" y="59"/>
                    </a:lnTo>
                    <a:close/>
                    <a:moveTo>
                      <a:pt x="1" y="1"/>
                    </a:moveTo>
                    <a:lnTo>
                      <a:pt x="1" y="158"/>
                    </a:lnTo>
                    <a:lnTo>
                      <a:pt x="1025" y="158"/>
                    </a:lnTo>
                    <a:lnTo>
                      <a:pt x="1031" y="136"/>
                    </a:lnTo>
                    <a:cubicBezTo>
                      <a:pt x="1043" y="104"/>
                      <a:pt x="1050" y="71"/>
                      <a:pt x="1059" y="37"/>
                    </a:cubicBezTo>
                    <a:lnTo>
                      <a:pt x="10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8"/>
              <p:cNvSpPr/>
              <p:nvPr/>
            </p:nvSpPr>
            <p:spPr>
              <a:xfrm>
                <a:off x="2989905" y="3915450"/>
                <a:ext cx="109483" cy="17619"/>
              </a:xfrm>
              <a:custGeom>
                <a:avLst/>
                <a:gdLst/>
                <a:ahLst/>
                <a:cxnLst/>
                <a:rect l="l" t="t" r="r" b="b"/>
                <a:pathLst>
                  <a:path w="988" h="159" extrusionOk="0">
                    <a:moveTo>
                      <a:pt x="907" y="59"/>
                    </a:moveTo>
                    <a:lnTo>
                      <a:pt x="895" y="99"/>
                    </a:lnTo>
                    <a:lnTo>
                      <a:pt x="57" y="99"/>
                    </a:lnTo>
                    <a:lnTo>
                      <a:pt x="57" y="59"/>
                    </a:lnTo>
                    <a:close/>
                    <a:moveTo>
                      <a:pt x="1" y="0"/>
                    </a:moveTo>
                    <a:lnTo>
                      <a:pt x="1" y="158"/>
                    </a:lnTo>
                    <a:lnTo>
                      <a:pt x="940" y="158"/>
                    </a:lnTo>
                    <a:lnTo>
                      <a:pt x="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8"/>
              <p:cNvSpPr/>
              <p:nvPr/>
            </p:nvSpPr>
            <p:spPr>
              <a:xfrm>
                <a:off x="2989794" y="3948361"/>
                <a:ext cx="99399" cy="17508"/>
              </a:xfrm>
              <a:custGeom>
                <a:avLst/>
                <a:gdLst/>
                <a:ahLst/>
                <a:cxnLst/>
                <a:rect l="l" t="t" r="r" b="b"/>
                <a:pathLst>
                  <a:path w="897" h="158" extrusionOk="0">
                    <a:moveTo>
                      <a:pt x="814" y="59"/>
                    </a:moveTo>
                    <a:cubicBezTo>
                      <a:pt x="809" y="73"/>
                      <a:pt x="805" y="86"/>
                      <a:pt x="800" y="98"/>
                    </a:cubicBezTo>
                    <a:lnTo>
                      <a:pt x="59" y="98"/>
                    </a:lnTo>
                    <a:lnTo>
                      <a:pt x="59" y="59"/>
                    </a:lnTo>
                    <a:close/>
                    <a:moveTo>
                      <a:pt x="1" y="0"/>
                    </a:moveTo>
                    <a:lnTo>
                      <a:pt x="1" y="158"/>
                    </a:lnTo>
                    <a:lnTo>
                      <a:pt x="842" y="158"/>
                    </a:lnTo>
                    <a:lnTo>
                      <a:pt x="849" y="138"/>
                    </a:lnTo>
                    <a:cubicBezTo>
                      <a:pt x="857" y="112"/>
                      <a:pt x="868" y="84"/>
                      <a:pt x="877" y="56"/>
                    </a:cubicBezTo>
                    <a:lnTo>
                      <a:pt x="8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2" name="Google Shape;3402;p28"/>
            <p:cNvSpPr/>
            <p:nvPr/>
          </p:nvSpPr>
          <p:spPr>
            <a:xfrm>
              <a:off x="3615839" y="2491890"/>
              <a:ext cx="223257" cy="1376332"/>
            </a:xfrm>
            <a:custGeom>
              <a:avLst/>
              <a:gdLst/>
              <a:ahLst/>
              <a:cxnLst/>
              <a:rect l="l" t="t" r="r" b="b"/>
              <a:pathLst>
                <a:path w="2403" h="14814" extrusionOk="0">
                  <a:moveTo>
                    <a:pt x="2345" y="60"/>
                  </a:moveTo>
                  <a:lnTo>
                    <a:pt x="2345" y="14754"/>
                  </a:lnTo>
                  <a:lnTo>
                    <a:pt x="59" y="14754"/>
                  </a:lnTo>
                  <a:lnTo>
                    <a:pt x="59" y="3640"/>
                  </a:lnTo>
                  <a:lnTo>
                    <a:pt x="2204" y="1671"/>
                  </a:lnTo>
                  <a:lnTo>
                    <a:pt x="2204" y="60"/>
                  </a:lnTo>
                  <a:close/>
                  <a:moveTo>
                    <a:pt x="2146" y="1"/>
                  </a:moveTo>
                  <a:lnTo>
                    <a:pt x="2146" y="1645"/>
                  </a:lnTo>
                  <a:lnTo>
                    <a:pt x="1" y="3615"/>
                  </a:lnTo>
                  <a:lnTo>
                    <a:pt x="1" y="14814"/>
                  </a:lnTo>
                  <a:lnTo>
                    <a:pt x="2402" y="1481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8"/>
            <p:cNvSpPr/>
            <p:nvPr/>
          </p:nvSpPr>
          <p:spPr>
            <a:xfrm>
              <a:off x="3663222" y="2934038"/>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8"/>
            <p:cNvSpPr/>
            <p:nvPr/>
          </p:nvSpPr>
          <p:spPr>
            <a:xfrm>
              <a:off x="3663222" y="2966742"/>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8"/>
            <p:cNvSpPr/>
            <p:nvPr/>
          </p:nvSpPr>
          <p:spPr>
            <a:xfrm>
              <a:off x="3663222" y="2999445"/>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8"/>
            <p:cNvSpPr/>
            <p:nvPr/>
          </p:nvSpPr>
          <p:spPr>
            <a:xfrm>
              <a:off x="3663222" y="3032149"/>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8"/>
            <p:cNvSpPr/>
            <p:nvPr/>
          </p:nvSpPr>
          <p:spPr>
            <a:xfrm>
              <a:off x="3663222" y="3064760"/>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8"/>
            <p:cNvSpPr/>
            <p:nvPr/>
          </p:nvSpPr>
          <p:spPr>
            <a:xfrm>
              <a:off x="3663222" y="3097463"/>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8"/>
            <p:cNvSpPr/>
            <p:nvPr/>
          </p:nvSpPr>
          <p:spPr>
            <a:xfrm>
              <a:off x="3663222" y="3130167"/>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8"/>
            <p:cNvSpPr/>
            <p:nvPr/>
          </p:nvSpPr>
          <p:spPr>
            <a:xfrm>
              <a:off x="3663222" y="3162870"/>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8"/>
            <p:cNvSpPr/>
            <p:nvPr/>
          </p:nvSpPr>
          <p:spPr>
            <a:xfrm>
              <a:off x="3663222" y="3195481"/>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8"/>
            <p:cNvSpPr/>
            <p:nvPr/>
          </p:nvSpPr>
          <p:spPr>
            <a:xfrm>
              <a:off x="3663222" y="3228184"/>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8"/>
            <p:cNvSpPr/>
            <p:nvPr/>
          </p:nvSpPr>
          <p:spPr>
            <a:xfrm>
              <a:off x="3663222" y="3260888"/>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8"/>
            <p:cNvSpPr/>
            <p:nvPr/>
          </p:nvSpPr>
          <p:spPr>
            <a:xfrm>
              <a:off x="3663222" y="3293592"/>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8"/>
            <p:cNvSpPr/>
            <p:nvPr/>
          </p:nvSpPr>
          <p:spPr>
            <a:xfrm>
              <a:off x="3663222" y="3326202"/>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8"/>
            <p:cNvSpPr/>
            <p:nvPr/>
          </p:nvSpPr>
          <p:spPr>
            <a:xfrm>
              <a:off x="3663222" y="3358906"/>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8"/>
            <p:cNvSpPr/>
            <p:nvPr/>
          </p:nvSpPr>
          <p:spPr>
            <a:xfrm>
              <a:off x="3663222" y="3391609"/>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8"/>
            <p:cNvSpPr/>
            <p:nvPr/>
          </p:nvSpPr>
          <p:spPr>
            <a:xfrm>
              <a:off x="3663222" y="3424406"/>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8"/>
            <p:cNvSpPr/>
            <p:nvPr/>
          </p:nvSpPr>
          <p:spPr>
            <a:xfrm>
              <a:off x="3663222" y="3457109"/>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8"/>
            <p:cNvSpPr/>
            <p:nvPr/>
          </p:nvSpPr>
          <p:spPr>
            <a:xfrm>
              <a:off x="3663222" y="3489720"/>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8"/>
            <p:cNvSpPr/>
            <p:nvPr/>
          </p:nvSpPr>
          <p:spPr>
            <a:xfrm>
              <a:off x="3663222" y="3522423"/>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8"/>
            <p:cNvSpPr/>
            <p:nvPr/>
          </p:nvSpPr>
          <p:spPr>
            <a:xfrm>
              <a:off x="3663222" y="3555127"/>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8"/>
            <p:cNvSpPr/>
            <p:nvPr/>
          </p:nvSpPr>
          <p:spPr>
            <a:xfrm>
              <a:off x="3663222" y="3587830"/>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8"/>
            <p:cNvSpPr/>
            <p:nvPr/>
          </p:nvSpPr>
          <p:spPr>
            <a:xfrm>
              <a:off x="3663222" y="3620441"/>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8"/>
            <p:cNvSpPr/>
            <p:nvPr/>
          </p:nvSpPr>
          <p:spPr>
            <a:xfrm>
              <a:off x="4338944" y="2143300"/>
              <a:ext cx="516287" cy="1723713"/>
            </a:xfrm>
            <a:custGeom>
              <a:avLst/>
              <a:gdLst/>
              <a:ahLst/>
              <a:cxnLst/>
              <a:rect l="l" t="t" r="r" b="b"/>
              <a:pathLst>
                <a:path w="5557" h="18553" extrusionOk="0">
                  <a:moveTo>
                    <a:pt x="2310" y="59"/>
                  </a:moveTo>
                  <a:lnTo>
                    <a:pt x="2310" y="3126"/>
                  </a:lnTo>
                  <a:lnTo>
                    <a:pt x="2798" y="3126"/>
                  </a:lnTo>
                  <a:lnTo>
                    <a:pt x="2798" y="5148"/>
                  </a:lnTo>
                  <a:lnTo>
                    <a:pt x="3750" y="5148"/>
                  </a:lnTo>
                  <a:lnTo>
                    <a:pt x="3750" y="8424"/>
                  </a:lnTo>
                  <a:lnTo>
                    <a:pt x="4312" y="8424"/>
                  </a:lnTo>
                  <a:lnTo>
                    <a:pt x="4312" y="11127"/>
                  </a:lnTo>
                  <a:lnTo>
                    <a:pt x="4697" y="11127"/>
                  </a:lnTo>
                  <a:lnTo>
                    <a:pt x="4697" y="14365"/>
                  </a:lnTo>
                  <a:lnTo>
                    <a:pt x="5499" y="14365"/>
                  </a:lnTo>
                  <a:lnTo>
                    <a:pt x="5499" y="18494"/>
                  </a:lnTo>
                  <a:lnTo>
                    <a:pt x="59" y="18494"/>
                  </a:lnTo>
                  <a:lnTo>
                    <a:pt x="59" y="12421"/>
                  </a:lnTo>
                  <a:lnTo>
                    <a:pt x="634" y="12421"/>
                  </a:lnTo>
                  <a:lnTo>
                    <a:pt x="634" y="9713"/>
                  </a:lnTo>
                  <a:lnTo>
                    <a:pt x="1180" y="9713"/>
                  </a:lnTo>
                  <a:lnTo>
                    <a:pt x="1180" y="6810"/>
                  </a:lnTo>
                  <a:lnTo>
                    <a:pt x="1659" y="6810"/>
                  </a:lnTo>
                  <a:lnTo>
                    <a:pt x="1659" y="3126"/>
                  </a:lnTo>
                  <a:lnTo>
                    <a:pt x="1981" y="3126"/>
                  </a:lnTo>
                  <a:lnTo>
                    <a:pt x="1981" y="59"/>
                  </a:lnTo>
                  <a:close/>
                  <a:moveTo>
                    <a:pt x="1923" y="1"/>
                  </a:moveTo>
                  <a:lnTo>
                    <a:pt x="1923" y="3066"/>
                  </a:lnTo>
                  <a:lnTo>
                    <a:pt x="1601" y="3066"/>
                  </a:lnTo>
                  <a:lnTo>
                    <a:pt x="1601" y="6751"/>
                  </a:lnTo>
                  <a:lnTo>
                    <a:pt x="1122" y="6751"/>
                  </a:lnTo>
                  <a:lnTo>
                    <a:pt x="1122" y="9655"/>
                  </a:lnTo>
                  <a:lnTo>
                    <a:pt x="574" y="9655"/>
                  </a:lnTo>
                  <a:lnTo>
                    <a:pt x="574" y="12362"/>
                  </a:lnTo>
                  <a:lnTo>
                    <a:pt x="0" y="12362"/>
                  </a:lnTo>
                  <a:lnTo>
                    <a:pt x="0" y="18552"/>
                  </a:lnTo>
                  <a:lnTo>
                    <a:pt x="5556" y="18552"/>
                  </a:lnTo>
                  <a:lnTo>
                    <a:pt x="5556" y="14306"/>
                  </a:lnTo>
                  <a:lnTo>
                    <a:pt x="4754" y="14306"/>
                  </a:lnTo>
                  <a:lnTo>
                    <a:pt x="4754" y="11068"/>
                  </a:lnTo>
                  <a:lnTo>
                    <a:pt x="4369" y="11068"/>
                  </a:lnTo>
                  <a:lnTo>
                    <a:pt x="4369" y="8365"/>
                  </a:lnTo>
                  <a:lnTo>
                    <a:pt x="3808" y="8365"/>
                  </a:lnTo>
                  <a:lnTo>
                    <a:pt x="3808" y="5090"/>
                  </a:lnTo>
                  <a:lnTo>
                    <a:pt x="2855" y="5090"/>
                  </a:lnTo>
                  <a:lnTo>
                    <a:pt x="2855" y="3066"/>
                  </a:lnTo>
                  <a:lnTo>
                    <a:pt x="2368" y="3066"/>
                  </a:lnTo>
                  <a:lnTo>
                    <a:pt x="2368" y="1"/>
                  </a:lnTo>
                  <a:close/>
                </a:path>
              </a:pathLst>
            </a:custGeom>
            <a:solidFill>
              <a:srgbClr val="821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8"/>
            <p:cNvSpPr/>
            <p:nvPr/>
          </p:nvSpPr>
          <p:spPr>
            <a:xfrm>
              <a:off x="4424792" y="306736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8"/>
            <p:cNvSpPr/>
            <p:nvPr/>
          </p:nvSpPr>
          <p:spPr>
            <a:xfrm>
              <a:off x="4424792" y="3096070"/>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8"/>
            <p:cNvSpPr/>
            <p:nvPr/>
          </p:nvSpPr>
          <p:spPr>
            <a:xfrm>
              <a:off x="4424792" y="312487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8"/>
            <p:cNvSpPr/>
            <p:nvPr/>
          </p:nvSpPr>
          <p:spPr>
            <a:xfrm>
              <a:off x="4424792" y="3153580"/>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8"/>
            <p:cNvSpPr/>
            <p:nvPr/>
          </p:nvSpPr>
          <p:spPr>
            <a:xfrm>
              <a:off x="4424792" y="318238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8"/>
            <p:cNvSpPr/>
            <p:nvPr/>
          </p:nvSpPr>
          <p:spPr>
            <a:xfrm>
              <a:off x="4424792" y="3210997"/>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8"/>
            <p:cNvSpPr/>
            <p:nvPr/>
          </p:nvSpPr>
          <p:spPr>
            <a:xfrm>
              <a:off x="4424792" y="3239798"/>
              <a:ext cx="79808" cy="10870"/>
            </a:xfrm>
            <a:custGeom>
              <a:avLst/>
              <a:gdLst/>
              <a:ahLst/>
              <a:cxnLst/>
              <a:rect l="l" t="t" r="r" b="b"/>
              <a:pathLst>
                <a:path w="859" h="117" extrusionOk="0">
                  <a:moveTo>
                    <a:pt x="0" y="0"/>
                  </a:moveTo>
                  <a:lnTo>
                    <a:pt x="0" y="117"/>
                  </a:lnTo>
                  <a:lnTo>
                    <a:pt x="859" y="117"/>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8"/>
            <p:cNvSpPr/>
            <p:nvPr/>
          </p:nvSpPr>
          <p:spPr>
            <a:xfrm>
              <a:off x="4662080" y="3195667"/>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8"/>
            <p:cNvSpPr/>
            <p:nvPr/>
          </p:nvSpPr>
          <p:spPr>
            <a:xfrm>
              <a:off x="4662080" y="3224375"/>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8"/>
            <p:cNvSpPr/>
            <p:nvPr/>
          </p:nvSpPr>
          <p:spPr>
            <a:xfrm>
              <a:off x="4662080" y="3253177"/>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8"/>
            <p:cNvSpPr/>
            <p:nvPr/>
          </p:nvSpPr>
          <p:spPr>
            <a:xfrm>
              <a:off x="4662080" y="3281885"/>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8"/>
            <p:cNvSpPr/>
            <p:nvPr/>
          </p:nvSpPr>
          <p:spPr>
            <a:xfrm>
              <a:off x="4662080" y="3310687"/>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8"/>
            <p:cNvSpPr/>
            <p:nvPr/>
          </p:nvSpPr>
          <p:spPr>
            <a:xfrm>
              <a:off x="4662080" y="3339302"/>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8"/>
            <p:cNvSpPr/>
            <p:nvPr/>
          </p:nvSpPr>
          <p:spPr>
            <a:xfrm>
              <a:off x="4662080" y="3368104"/>
              <a:ext cx="79715" cy="10963"/>
            </a:xfrm>
            <a:custGeom>
              <a:avLst/>
              <a:gdLst/>
              <a:ahLst/>
              <a:cxnLst/>
              <a:rect l="l" t="t" r="r" b="b"/>
              <a:pathLst>
                <a:path w="858" h="118" extrusionOk="0">
                  <a:moveTo>
                    <a:pt x="0" y="1"/>
                  </a:moveTo>
                  <a:lnTo>
                    <a:pt x="0" y="117"/>
                  </a:lnTo>
                  <a:lnTo>
                    <a:pt x="858" y="117"/>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8"/>
            <p:cNvSpPr/>
            <p:nvPr/>
          </p:nvSpPr>
          <p:spPr>
            <a:xfrm>
              <a:off x="4369697" y="3314960"/>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8"/>
            <p:cNvSpPr/>
            <p:nvPr/>
          </p:nvSpPr>
          <p:spPr>
            <a:xfrm>
              <a:off x="4369697" y="3343669"/>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8"/>
            <p:cNvSpPr/>
            <p:nvPr/>
          </p:nvSpPr>
          <p:spPr>
            <a:xfrm>
              <a:off x="4369697" y="3372377"/>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8"/>
            <p:cNvSpPr/>
            <p:nvPr/>
          </p:nvSpPr>
          <p:spPr>
            <a:xfrm>
              <a:off x="4369697" y="3401086"/>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8"/>
            <p:cNvSpPr/>
            <p:nvPr/>
          </p:nvSpPr>
          <p:spPr>
            <a:xfrm>
              <a:off x="4369697" y="3429887"/>
              <a:ext cx="79808" cy="10963"/>
            </a:xfrm>
            <a:custGeom>
              <a:avLst/>
              <a:gdLst/>
              <a:ahLst/>
              <a:cxnLst/>
              <a:rect l="l" t="t" r="r" b="b"/>
              <a:pathLst>
                <a:path w="859" h="118" extrusionOk="0">
                  <a:moveTo>
                    <a:pt x="1" y="1"/>
                  </a:moveTo>
                  <a:lnTo>
                    <a:pt x="1" y="117"/>
                  </a:lnTo>
                  <a:lnTo>
                    <a:pt x="858" y="117"/>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8"/>
            <p:cNvSpPr/>
            <p:nvPr/>
          </p:nvSpPr>
          <p:spPr>
            <a:xfrm>
              <a:off x="4369697" y="3458596"/>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8"/>
            <p:cNvSpPr/>
            <p:nvPr/>
          </p:nvSpPr>
          <p:spPr>
            <a:xfrm>
              <a:off x="4369697" y="3487304"/>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8"/>
            <p:cNvSpPr/>
            <p:nvPr/>
          </p:nvSpPr>
          <p:spPr>
            <a:xfrm>
              <a:off x="4749413" y="3496409"/>
              <a:ext cx="79808" cy="10963"/>
            </a:xfrm>
            <a:custGeom>
              <a:avLst/>
              <a:gdLst/>
              <a:ahLst/>
              <a:cxnLst/>
              <a:rect l="l" t="t" r="r" b="b"/>
              <a:pathLst>
                <a:path w="859" h="118" extrusionOk="0">
                  <a:moveTo>
                    <a:pt x="0" y="1"/>
                  </a:moveTo>
                  <a:lnTo>
                    <a:pt x="0"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8"/>
            <p:cNvSpPr/>
            <p:nvPr/>
          </p:nvSpPr>
          <p:spPr>
            <a:xfrm>
              <a:off x="4749413" y="3525118"/>
              <a:ext cx="79808" cy="11056"/>
            </a:xfrm>
            <a:custGeom>
              <a:avLst/>
              <a:gdLst/>
              <a:ahLst/>
              <a:cxnLst/>
              <a:rect l="l" t="t" r="r" b="b"/>
              <a:pathLst>
                <a:path w="859" h="119" extrusionOk="0">
                  <a:moveTo>
                    <a:pt x="0" y="1"/>
                  </a:moveTo>
                  <a:lnTo>
                    <a:pt x="0"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8"/>
            <p:cNvSpPr/>
            <p:nvPr/>
          </p:nvSpPr>
          <p:spPr>
            <a:xfrm>
              <a:off x="4749413" y="3553826"/>
              <a:ext cx="79808" cy="11056"/>
            </a:xfrm>
            <a:custGeom>
              <a:avLst/>
              <a:gdLst/>
              <a:ahLst/>
              <a:cxnLst/>
              <a:rect l="l" t="t" r="r" b="b"/>
              <a:pathLst>
                <a:path w="859" h="119" extrusionOk="0">
                  <a:moveTo>
                    <a:pt x="0" y="1"/>
                  </a:moveTo>
                  <a:lnTo>
                    <a:pt x="0"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8"/>
            <p:cNvSpPr/>
            <p:nvPr/>
          </p:nvSpPr>
          <p:spPr>
            <a:xfrm>
              <a:off x="4749413" y="3582535"/>
              <a:ext cx="79808" cy="11056"/>
            </a:xfrm>
            <a:custGeom>
              <a:avLst/>
              <a:gdLst/>
              <a:ahLst/>
              <a:cxnLst/>
              <a:rect l="l" t="t" r="r" b="b"/>
              <a:pathLst>
                <a:path w="859" h="119" extrusionOk="0">
                  <a:moveTo>
                    <a:pt x="0" y="1"/>
                  </a:moveTo>
                  <a:lnTo>
                    <a:pt x="0"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8"/>
            <p:cNvSpPr/>
            <p:nvPr/>
          </p:nvSpPr>
          <p:spPr>
            <a:xfrm>
              <a:off x="4636623" y="2939055"/>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8"/>
            <p:cNvSpPr/>
            <p:nvPr/>
          </p:nvSpPr>
          <p:spPr>
            <a:xfrm>
              <a:off x="4636623" y="2967671"/>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8"/>
            <p:cNvSpPr/>
            <p:nvPr/>
          </p:nvSpPr>
          <p:spPr>
            <a:xfrm>
              <a:off x="4636623" y="2996472"/>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8"/>
            <p:cNvSpPr/>
            <p:nvPr/>
          </p:nvSpPr>
          <p:spPr>
            <a:xfrm>
              <a:off x="4636623" y="3025181"/>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8"/>
            <p:cNvSpPr/>
            <p:nvPr/>
          </p:nvSpPr>
          <p:spPr>
            <a:xfrm>
              <a:off x="4636623" y="3053982"/>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8"/>
            <p:cNvSpPr/>
            <p:nvPr/>
          </p:nvSpPr>
          <p:spPr>
            <a:xfrm>
              <a:off x="4636623" y="3082691"/>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8"/>
            <p:cNvSpPr/>
            <p:nvPr/>
          </p:nvSpPr>
          <p:spPr>
            <a:xfrm>
              <a:off x="4636623" y="3111399"/>
              <a:ext cx="79900" cy="10963"/>
            </a:xfrm>
            <a:custGeom>
              <a:avLst/>
              <a:gdLst/>
              <a:ahLst/>
              <a:cxnLst/>
              <a:rect l="l" t="t" r="r" b="b"/>
              <a:pathLst>
                <a:path w="860" h="118"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8"/>
            <p:cNvSpPr/>
            <p:nvPr/>
          </p:nvSpPr>
          <p:spPr>
            <a:xfrm>
              <a:off x="4464556" y="2795141"/>
              <a:ext cx="79900" cy="11056"/>
            </a:xfrm>
            <a:custGeom>
              <a:avLst/>
              <a:gdLst/>
              <a:ahLst/>
              <a:cxnLst/>
              <a:rect l="l" t="t" r="r" b="b"/>
              <a:pathLst>
                <a:path w="860" h="119"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8"/>
            <p:cNvSpPr/>
            <p:nvPr/>
          </p:nvSpPr>
          <p:spPr>
            <a:xfrm>
              <a:off x="4464556" y="2823943"/>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8"/>
            <p:cNvSpPr/>
            <p:nvPr/>
          </p:nvSpPr>
          <p:spPr>
            <a:xfrm>
              <a:off x="4464556" y="2852558"/>
              <a:ext cx="79900" cy="11056"/>
            </a:xfrm>
            <a:custGeom>
              <a:avLst/>
              <a:gdLst/>
              <a:ahLst/>
              <a:cxnLst/>
              <a:rect l="l" t="t" r="r" b="b"/>
              <a:pathLst>
                <a:path w="860" h="119"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8"/>
            <p:cNvSpPr/>
            <p:nvPr/>
          </p:nvSpPr>
          <p:spPr>
            <a:xfrm>
              <a:off x="4464556" y="2881267"/>
              <a:ext cx="79900" cy="11056"/>
            </a:xfrm>
            <a:custGeom>
              <a:avLst/>
              <a:gdLst/>
              <a:ahLst/>
              <a:cxnLst/>
              <a:rect l="l" t="t" r="r" b="b"/>
              <a:pathLst>
                <a:path w="860" h="119"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8"/>
            <p:cNvSpPr/>
            <p:nvPr/>
          </p:nvSpPr>
          <p:spPr>
            <a:xfrm>
              <a:off x="4464556" y="2910068"/>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8"/>
            <p:cNvSpPr/>
            <p:nvPr/>
          </p:nvSpPr>
          <p:spPr>
            <a:xfrm>
              <a:off x="4464556" y="2938777"/>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8"/>
            <p:cNvSpPr/>
            <p:nvPr/>
          </p:nvSpPr>
          <p:spPr>
            <a:xfrm>
              <a:off x="4464556" y="2967578"/>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8"/>
            <p:cNvSpPr/>
            <p:nvPr/>
          </p:nvSpPr>
          <p:spPr>
            <a:xfrm>
              <a:off x="4596765" y="2637012"/>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8"/>
            <p:cNvSpPr/>
            <p:nvPr/>
          </p:nvSpPr>
          <p:spPr>
            <a:xfrm>
              <a:off x="4596765" y="2665814"/>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8"/>
            <p:cNvSpPr/>
            <p:nvPr/>
          </p:nvSpPr>
          <p:spPr>
            <a:xfrm>
              <a:off x="4596765" y="2694615"/>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8"/>
            <p:cNvSpPr/>
            <p:nvPr/>
          </p:nvSpPr>
          <p:spPr>
            <a:xfrm>
              <a:off x="4596765" y="272323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8"/>
            <p:cNvSpPr/>
            <p:nvPr/>
          </p:nvSpPr>
          <p:spPr>
            <a:xfrm>
              <a:off x="4596765" y="2751939"/>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8"/>
            <p:cNvSpPr/>
            <p:nvPr/>
          </p:nvSpPr>
          <p:spPr>
            <a:xfrm>
              <a:off x="4596765" y="278074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8"/>
            <p:cNvSpPr/>
            <p:nvPr/>
          </p:nvSpPr>
          <p:spPr>
            <a:xfrm>
              <a:off x="4596765" y="2809449"/>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8"/>
            <p:cNvSpPr/>
            <p:nvPr/>
          </p:nvSpPr>
          <p:spPr>
            <a:xfrm>
              <a:off x="4504507" y="2440419"/>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8"/>
            <p:cNvSpPr/>
            <p:nvPr/>
          </p:nvSpPr>
          <p:spPr>
            <a:xfrm>
              <a:off x="4504507" y="2469128"/>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8"/>
            <p:cNvSpPr/>
            <p:nvPr/>
          </p:nvSpPr>
          <p:spPr>
            <a:xfrm>
              <a:off x="4504507" y="2497836"/>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8"/>
            <p:cNvSpPr/>
            <p:nvPr/>
          </p:nvSpPr>
          <p:spPr>
            <a:xfrm>
              <a:off x="4504507" y="2526545"/>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8"/>
            <p:cNvSpPr/>
            <p:nvPr/>
          </p:nvSpPr>
          <p:spPr>
            <a:xfrm>
              <a:off x="4504507" y="2555346"/>
              <a:ext cx="79900" cy="10870"/>
            </a:xfrm>
            <a:custGeom>
              <a:avLst/>
              <a:gdLst/>
              <a:ahLst/>
              <a:cxnLst/>
              <a:rect l="l" t="t" r="r" b="b"/>
              <a:pathLst>
                <a:path w="860" h="117" extrusionOk="0">
                  <a:moveTo>
                    <a:pt x="1" y="0"/>
                  </a:moveTo>
                  <a:lnTo>
                    <a:pt x="1" y="117"/>
                  </a:lnTo>
                  <a:lnTo>
                    <a:pt x="859" y="117"/>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8"/>
            <p:cNvSpPr/>
            <p:nvPr/>
          </p:nvSpPr>
          <p:spPr>
            <a:xfrm>
              <a:off x="4504507" y="2584055"/>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8"/>
            <p:cNvSpPr/>
            <p:nvPr/>
          </p:nvSpPr>
          <p:spPr>
            <a:xfrm>
              <a:off x="4504507" y="2612763"/>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9" name="Google Shape;3479;p28"/>
            <p:cNvGrpSpPr/>
            <p:nvPr/>
          </p:nvGrpSpPr>
          <p:grpSpPr>
            <a:xfrm>
              <a:off x="4338822" y="2143239"/>
              <a:ext cx="516274" cy="1723670"/>
              <a:chOff x="4336277" y="1976027"/>
              <a:chExt cx="615785" cy="2055904"/>
            </a:xfrm>
          </p:grpSpPr>
          <p:sp>
            <p:nvSpPr>
              <p:cNvPr id="3480" name="Google Shape;3480;p28"/>
              <p:cNvSpPr/>
              <p:nvPr/>
            </p:nvSpPr>
            <p:spPr>
              <a:xfrm>
                <a:off x="4336277" y="1976027"/>
                <a:ext cx="615785" cy="2055904"/>
              </a:xfrm>
              <a:custGeom>
                <a:avLst/>
                <a:gdLst/>
                <a:ahLst/>
                <a:cxnLst/>
                <a:rect l="l" t="t" r="r" b="b"/>
                <a:pathLst>
                  <a:path w="5557" h="18553" extrusionOk="0">
                    <a:moveTo>
                      <a:pt x="2310" y="59"/>
                    </a:moveTo>
                    <a:lnTo>
                      <a:pt x="2310" y="3126"/>
                    </a:lnTo>
                    <a:lnTo>
                      <a:pt x="2798" y="3126"/>
                    </a:lnTo>
                    <a:lnTo>
                      <a:pt x="2798" y="5148"/>
                    </a:lnTo>
                    <a:lnTo>
                      <a:pt x="3750" y="5148"/>
                    </a:lnTo>
                    <a:lnTo>
                      <a:pt x="3750" y="8424"/>
                    </a:lnTo>
                    <a:lnTo>
                      <a:pt x="4312" y="8424"/>
                    </a:lnTo>
                    <a:lnTo>
                      <a:pt x="4312" y="11127"/>
                    </a:lnTo>
                    <a:lnTo>
                      <a:pt x="4697" y="11127"/>
                    </a:lnTo>
                    <a:lnTo>
                      <a:pt x="4697" y="14365"/>
                    </a:lnTo>
                    <a:lnTo>
                      <a:pt x="5499" y="14365"/>
                    </a:lnTo>
                    <a:lnTo>
                      <a:pt x="5499" y="18494"/>
                    </a:lnTo>
                    <a:lnTo>
                      <a:pt x="59" y="18494"/>
                    </a:lnTo>
                    <a:lnTo>
                      <a:pt x="59" y="12421"/>
                    </a:lnTo>
                    <a:lnTo>
                      <a:pt x="634" y="12421"/>
                    </a:lnTo>
                    <a:lnTo>
                      <a:pt x="634" y="9713"/>
                    </a:lnTo>
                    <a:lnTo>
                      <a:pt x="1180" y="9713"/>
                    </a:lnTo>
                    <a:lnTo>
                      <a:pt x="1180" y="6810"/>
                    </a:lnTo>
                    <a:lnTo>
                      <a:pt x="1659" y="6810"/>
                    </a:lnTo>
                    <a:lnTo>
                      <a:pt x="1659" y="3126"/>
                    </a:lnTo>
                    <a:lnTo>
                      <a:pt x="1981" y="3126"/>
                    </a:lnTo>
                    <a:lnTo>
                      <a:pt x="1981" y="59"/>
                    </a:lnTo>
                    <a:close/>
                    <a:moveTo>
                      <a:pt x="1923" y="1"/>
                    </a:moveTo>
                    <a:lnTo>
                      <a:pt x="1923" y="3066"/>
                    </a:lnTo>
                    <a:lnTo>
                      <a:pt x="1601" y="3066"/>
                    </a:lnTo>
                    <a:lnTo>
                      <a:pt x="1601" y="6751"/>
                    </a:lnTo>
                    <a:lnTo>
                      <a:pt x="1122" y="6751"/>
                    </a:lnTo>
                    <a:lnTo>
                      <a:pt x="1122" y="9655"/>
                    </a:lnTo>
                    <a:lnTo>
                      <a:pt x="574" y="9655"/>
                    </a:lnTo>
                    <a:lnTo>
                      <a:pt x="574" y="12362"/>
                    </a:lnTo>
                    <a:lnTo>
                      <a:pt x="0" y="12362"/>
                    </a:lnTo>
                    <a:lnTo>
                      <a:pt x="0" y="18552"/>
                    </a:lnTo>
                    <a:lnTo>
                      <a:pt x="5556" y="18552"/>
                    </a:lnTo>
                    <a:lnTo>
                      <a:pt x="5556" y="14306"/>
                    </a:lnTo>
                    <a:lnTo>
                      <a:pt x="4754" y="14306"/>
                    </a:lnTo>
                    <a:lnTo>
                      <a:pt x="4754" y="11068"/>
                    </a:lnTo>
                    <a:lnTo>
                      <a:pt x="4369" y="11068"/>
                    </a:lnTo>
                    <a:lnTo>
                      <a:pt x="4369" y="8365"/>
                    </a:lnTo>
                    <a:lnTo>
                      <a:pt x="3808" y="8365"/>
                    </a:lnTo>
                    <a:lnTo>
                      <a:pt x="3808" y="5090"/>
                    </a:lnTo>
                    <a:lnTo>
                      <a:pt x="2855" y="5090"/>
                    </a:lnTo>
                    <a:lnTo>
                      <a:pt x="2855" y="3066"/>
                    </a:lnTo>
                    <a:lnTo>
                      <a:pt x="2368" y="3066"/>
                    </a:lnTo>
                    <a:lnTo>
                      <a:pt x="2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8"/>
              <p:cNvSpPr/>
              <p:nvPr/>
            </p:nvSpPr>
            <p:spPr>
              <a:xfrm>
                <a:off x="4438668" y="3081372"/>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8"/>
              <p:cNvSpPr/>
              <p:nvPr/>
            </p:nvSpPr>
            <p:spPr>
              <a:xfrm>
                <a:off x="4438668" y="3115613"/>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8"/>
              <p:cNvSpPr/>
              <p:nvPr/>
            </p:nvSpPr>
            <p:spPr>
              <a:xfrm>
                <a:off x="4438668" y="3149964"/>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8"/>
              <p:cNvSpPr/>
              <p:nvPr/>
            </p:nvSpPr>
            <p:spPr>
              <a:xfrm>
                <a:off x="4438668" y="3184205"/>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8"/>
              <p:cNvSpPr/>
              <p:nvPr/>
            </p:nvSpPr>
            <p:spPr>
              <a:xfrm>
                <a:off x="4438668" y="3218556"/>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8"/>
              <p:cNvSpPr/>
              <p:nvPr/>
            </p:nvSpPr>
            <p:spPr>
              <a:xfrm>
                <a:off x="4438668" y="3252686"/>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8"/>
              <p:cNvSpPr/>
              <p:nvPr/>
            </p:nvSpPr>
            <p:spPr>
              <a:xfrm>
                <a:off x="4438668" y="3286927"/>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8"/>
              <p:cNvSpPr/>
              <p:nvPr/>
            </p:nvSpPr>
            <p:spPr>
              <a:xfrm>
                <a:off x="4721683" y="3234513"/>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8"/>
              <p:cNvSpPr/>
              <p:nvPr/>
            </p:nvSpPr>
            <p:spPr>
              <a:xfrm>
                <a:off x="4721683" y="3268754"/>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8"/>
              <p:cNvSpPr/>
              <p:nvPr/>
            </p:nvSpPr>
            <p:spPr>
              <a:xfrm>
                <a:off x="4721683" y="3303106"/>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8"/>
              <p:cNvSpPr/>
              <p:nvPr/>
            </p:nvSpPr>
            <p:spPr>
              <a:xfrm>
                <a:off x="4721683" y="3337346"/>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8"/>
              <p:cNvSpPr/>
              <p:nvPr/>
            </p:nvSpPr>
            <p:spPr>
              <a:xfrm>
                <a:off x="4721683" y="3371476"/>
                <a:ext cx="95077" cy="6649"/>
              </a:xfrm>
              <a:custGeom>
                <a:avLst/>
                <a:gdLst/>
                <a:ahLst/>
                <a:cxnLst/>
                <a:rect l="l" t="t" r="r" b="b"/>
                <a:pathLst>
                  <a:path w="858" h="60" extrusionOk="0">
                    <a:moveTo>
                      <a:pt x="0" y="0"/>
                    </a:moveTo>
                    <a:lnTo>
                      <a:pt x="0"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8"/>
              <p:cNvSpPr/>
              <p:nvPr/>
            </p:nvSpPr>
            <p:spPr>
              <a:xfrm>
                <a:off x="4721683" y="3405828"/>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8"/>
              <p:cNvSpPr/>
              <p:nvPr/>
            </p:nvSpPr>
            <p:spPr>
              <a:xfrm>
                <a:off x="4721683" y="3440069"/>
                <a:ext cx="95077" cy="6649"/>
              </a:xfrm>
              <a:custGeom>
                <a:avLst/>
                <a:gdLst/>
                <a:ahLst/>
                <a:cxnLst/>
                <a:rect l="l" t="t" r="r" b="b"/>
                <a:pathLst>
                  <a:path w="858" h="60" extrusionOk="0">
                    <a:moveTo>
                      <a:pt x="0" y="0"/>
                    </a:moveTo>
                    <a:lnTo>
                      <a:pt x="0"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8"/>
              <p:cNvSpPr/>
              <p:nvPr/>
            </p:nvSpPr>
            <p:spPr>
              <a:xfrm>
                <a:off x="4372956" y="3376795"/>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8"/>
              <p:cNvSpPr/>
              <p:nvPr/>
            </p:nvSpPr>
            <p:spPr>
              <a:xfrm>
                <a:off x="4372956" y="3411036"/>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8"/>
              <p:cNvSpPr/>
              <p:nvPr/>
            </p:nvSpPr>
            <p:spPr>
              <a:xfrm>
                <a:off x="4372956" y="3445166"/>
                <a:ext cx="95188" cy="6649"/>
              </a:xfrm>
              <a:custGeom>
                <a:avLst/>
                <a:gdLst/>
                <a:ahLst/>
                <a:cxnLst/>
                <a:rect l="l" t="t" r="r" b="b"/>
                <a:pathLst>
                  <a:path w="859" h="60" extrusionOk="0">
                    <a:moveTo>
                      <a:pt x="1" y="0"/>
                    </a:moveTo>
                    <a:lnTo>
                      <a:pt x="1"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8"/>
              <p:cNvSpPr/>
              <p:nvPr/>
            </p:nvSpPr>
            <p:spPr>
              <a:xfrm>
                <a:off x="4372956" y="3479517"/>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8"/>
              <p:cNvSpPr/>
              <p:nvPr/>
            </p:nvSpPr>
            <p:spPr>
              <a:xfrm>
                <a:off x="4372956" y="3513758"/>
                <a:ext cx="95188" cy="6649"/>
              </a:xfrm>
              <a:custGeom>
                <a:avLst/>
                <a:gdLst/>
                <a:ahLst/>
                <a:cxnLst/>
                <a:rect l="l" t="t" r="r" b="b"/>
                <a:pathLst>
                  <a:path w="859" h="60" extrusionOk="0">
                    <a:moveTo>
                      <a:pt x="1" y="0"/>
                    </a:moveTo>
                    <a:lnTo>
                      <a:pt x="1"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8"/>
              <p:cNvSpPr/>
              <p:nvPr/>
            </p:nvSpPr>
            <p:spPr>
              <a:xfrm>
                <a:off x="4372956" y="3548110"/>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8"/>
              <p:cNvSpPr/>
              <p:nvPr/>
            </p:nvSpPr>
            <p:spPr>
              <a:xfrm>
                <a:off x="4372956" y="3582351"/>
                <a:ext cx="95188" cy="6649"/>
              </a:xfrm>
              <a:custGeom>
                <a:avLst/>
                <a:gdLst/>
                <a:ahLst/>
                <a:cxnLst/>
                <a:rect l="l" t="t" r="r" b="b"/>
                <a:pathLst>
                  <a:path w="859" h="60" extrusionOk="0">
                    <a:moveTo>
                      <a:pt x="1" y="0"/>
                    </a:moveTo>
                    <a:lnTo>
                      <a:pt x="1"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8"/>
              <p:cNvSpPr/>
              <p:nvPr/>
            </p:nvSpPr>
            <p:spPr>
              <a:xfrm>
                <a:off x="4825847" y="3593099"/>
                <a:ext cx="95188" cy="6649"/>
              </a:xfrm>
              <a:custGeom>
                <a:avLst/>
                <a:gdLst/>
                <a:ahLst/>
                <a:cxnLst/>
                <a:rect l="l" t="t" r="r" b="b"/>
                <a:pathLst>
                  <a:path w="859" h="60"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8"/>
              <p:cNvSpPr/>
              <p:nvPr/>
            </p:nvSpPr>
            <p:spPr>
              <a:xfrm>
                <a:off x="4825847" y="3627451"/>
                <a:ext cx="95188" cy="6538"/>
              </a:xfrm>
              <a:custGeom>
                <a:avLst/>
                <a:gdLst/>
                <a:ahLst/>
                <a:cxnLst/>
                <a:rect l="l" t="t" r="r" b="b"/>
                <a:pathLst>
                  <a:path w="859" h="59"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8"/>
              <p:cNvSpPr/>
              <p:nvPr/>
            </p:nvSpPr>
            <p:spPr>
              <a:xfrm>
                <a:off x="4825847" y="3661692"/>
                <a:ext cx="95188" cy="6649"/>
              </a:xfrm>
              <a:custGeom>
                <a:avLst/>
                <a:gdLst/>
                <a:ahLst/>
                <a:cxnLst/>
                <a:rect l="l" t="t" r="r" b="b"/>
                <a:pathLst>
                  <a:path w="859" h="60"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8"/>
              <p:cNvSpPr/>
              <p:nvPr/>
            </p:nvSpPr>
            <p:spPr>
              <a:xfrm>
                <a:off x="4825847" y="3695822"/>
                <a:ext cx="95188" cy="6649"/>
              </a:xfrm>
              <a:custGeom>
                <a:avLst/>
                <a:gdLst/>
                <a:ahLst/>
                <a:cxnLst/>
                <a:rect l="l" t="t" r="r" b="b"/>
                <a:pathLst>
                  <a:path w="859" h="60"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8"/>
              <p:cNvSpPr/>
              <p:nvPr/>
            </p:nvSpPr>
            <p:spPr>
              <a:xfrm>
                <a:off x="4691320" y="2928452"/>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8"/>
              <p:cNvSpPr/>
              <p:nvPr/>
            </p:nvSpPr>
            <p:spPr>
              <a:xfrm>
                <a:off x="4691320" y="2962582"/>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8"/>
              <p:cNvSpPr/>
              <p:nvPr/>
            </p:nvSpPr>
            <p:spPr>
              <a:xfrm>
                <a:off x="4691320" y="2996933"/>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8"/>
              <p:cNvSpPr/>
              <p:nvPr/>
            </p:nvSpPr>
            <p:spPr>
              <a:xfrm>
                <a:off x="4691320" y="3031174"/>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8"/>
              <p:cNvSpPr/>
              <p:nvPr/>
            </p:nvSpPr>
            <p:spPr>
              <a:xfrm>
                <a:off x="4691320" y="3065526"/>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8"/>
              <p:cNvSpPr/>
              <p:nvPr/>
            </p:nvSpPr>
            <p:spPr>
              <a:xfrm>
                <a:off x="4691320" y="3099656"/>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8"/>
              <p:cNvSpPr/>
              <p:nvPr/>
            </p:nvSpPr>
            <p:spPr>
              <a:xfrm>
                <a:off x="4691320" y="3133896"/>
                <a:ext cx="95299" cy="6649"/>
              </a:xfrm>
              <a:custGeom>
                <a:avLst/>
                <a:gdLst/>
                <a:ahLst/>
                <a:cxnLst/>
                <a:rect l="l" t="t" r="r" b="b"/>
                <a:pathLst>
                  <a:path w="860" h="60"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8"/>
              <p:cNvSpPr/>
              <p:nvPr/>
            </p:nvSpPr>
            <p:spPr>
              <a:xfrm>
                <a:off x="4486095" y="2756805"/>
                <a:ext cx="95299" cy="6649"/>
              </a:xfrm>
              <a:custGeom>
                <a:avLst/>
                <a:gdLst/>
                <a:ahLst/>
                <a:cxnLst/>
                <a:rect l="l" t="t" r="r" b="b"/>
                <a:pathLst>
                  <a:path w="860" h="60" extrusionOk="0">
                    <a:moveTo>
                      <a:pt x="1" y="0"/>
                    </a:moveTo>
                    <a:lnTo>
                      <a:pt x="1" y="60"/>
                    </a:lnTo>
                    <a:lnTo>
                      <a:pt x="859" y="60"/>
                    </a:lnTo>
                    <a:lnTo>
                      <a:pt x="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8"/>
              <p:cNvSpPr/>
              <p:nvPr/>
            </p:nvSpPr>
            <p:spPr>
              <a:xfrm>
                <a:off x="4486095" y="2791046"/>
                <a:ext cx="95299" cy="6649"/>
              </a:xfrm>
              <a:custGeom>
                <a:avLst/>
                <a:gdLst/>
                <a:ahLst/>
                <a:cxnLst/>
                <a:rect l="l" t="t" r="r" b="b"/>
                <a:pathLst>
                  <a:path w="860" h="60" extrusionOk="0">
                    <a:moveTo>
                      <a:pt x="1" y="0"/>
                    </a:moveTo>
                    <a:lnTo>
                      <a:pt x="1" y="60"/>
                    </a:lnTo>
                    <a:lnTo>
                      <a:pt x="859" y="60"/>
                    </a:lnTo>
                    <a:lnTo>
                      <a:pt x="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8"/>
              <p:cNvSpPr/>
              <p:nvPr/>
            </p:nvSpPr>
            <p:spPr>
              <a:xfrm>
                <a:off x="4486095" y="2825286"/>
                <a:ext cx="95299" cy="6538"/>
              </a:xfrm>
              <a:custGeom>
                <a:avLst/>
                <a:gdLst/>
                <a:ahLst/>
                <a:cxnLst/>
                <a:rect l="l" t="t" r="r" b="b"/>
                <a:pathLst>
                  <a:path w="860" h="59" extrusionOk="0">
                    <a:moveTo>
                      <a:pt x="1" y="0"/>
                    </a:moveTo>
                    <a:lnTo>
                      <a:pt x="1" y="59"/>
                    </a:lnTo>
                    <a:lnTo>
                      <a:pt x="859" y="59"/>
                    </a:lnTo>
                    <a:lnTo>
                      <a:pt x="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8"/>
              <p:cNvSpPr/>
              <p:nvPr/>
            </p:nvSpPr>
            <p:spPr>
              <a:xfrm>
                <a:off x="4486095" y="2859527"/>
                <a:ext cx="95299" cy="6649"/>
              </a:xfrm>
              <a:custGeom>
                <a:avLst/>
                <a:gdLst/>
                <a:ahLst/>
                <a:cxnLst/>
                <a:rect l="l" t="t" r="r" b="b"/>
                <a:pathLst>
                  <a:path w="860" h="60"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8"/>
              <p:cNvSpPr/>
              <p:nvPr/>
            </p:nvSpPr>
            <p:spPr>
              <a:xfrm>
                <a:off x="4486095" y="2893879"/>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8"/>
              <p:cNvSpPr/>
              <p:nvPr/>
            </p:nvSpPr>
            <p:spPr>
              <a:xfrm>
                <a:off x="4486095" y="2928120"/>
                <a:ext cx="95299" cy="6649"/>
              </a:xfrm>
              <a:custGeom>
                <a:avLst/>
                <a:gdLst/>
                <a:ahLst/>
                <a:cxnLst/>
                <a:rect l="l" t="t" r="r" b="b"/>
                <a:pathLst>
                  <a:path w="860" h="60"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8"/>
              <p:cNvSpPr/>
              <p:nvPr/>
            </p:nvSpPr>
            <p:spPr>
              <a:xfrm>
                <a:off x="4486095" y="2962360"/>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8"/>
              <p:cNvSpPr/>
              <p:nvPr/>
            </p:nvSpPr>
            <p:spPr>
              <a:xfrm>
                <a:off x="4643782" y="2568093"/>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8"/>
              <p:cNvSpPr/>
              <p:nvPr/>
            </p:nvSpPr>
            <p:spPr>
              <a:xfrm>
                <a:off x="4643782" y="2602445"/>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8"/>
              <p:cNvSpPr/>
              <p:nvPr/>
            </p:nvSpPr>
            <p:spPr>
              <a:xfrm>
                <a:off x="4643782" y="2636685"/>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8"/>
              <p:cNvSpPr/>
              <p:nvPr/>
            </p:nvSpPr>
            <p:spPr>
              <a:xfrm>
                <a:off x="4643782" y="2670926"/>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8"/>
              <p:cNvSpPr/>
              <p:nvPr/>
            </p:nvSpPr>
            <p:spPr>
              <a:xfrm>
                <a:off x="4643782" y="2705167"/>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8"/>
              <p:cNvSpPr/>
              <p:nvPr/>
            </p:nvSpPr>
            <p:spPr>
              <a:xfrm>
                <a:off x="4643782" y="2739518"/>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8"/>
              <p:cNvSpPr/>
              <p:nvPr/>
            </p:nvSpPr>
            <p:spPr>
              <a:xfrm>
                <a:off x="4643782" y="2773759"/>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8"/>
              <p:cNvSpPr/>
              <p:nvPr/>
            </p:nvSpPr>
            <p:spPr>
              <a:xfrm>
                <a:off x="4533745" y="2333616"/>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8"/>
              <p:cNvSpPr/>
              <p:nvPr/>
            </p:nvSpPr>
            <p:spPr>
              <a:xfrm>
                <a:off x="4533745" y="2367857"/>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8"/>
              <p:cNvSpPr/>
              <p:nvPr/>
            </p:nvSpPr>
            <p:spPr>
              <a:xfrm>
                <a:off x="4533745" y="2401987"/>
                <a:ext cx="95299" cy="6760"/>
              </a:xfrm>
              <a:custGeom>
                <a:avLst/>
                <a:gdLst/>
                <a:ahLst/>
                <a:cxnLst/>
                <a:rect l="l" t="t" r="r" b="b"/>
                <a:pathLst>
                  <a:path w="860" h="61"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8"/>
              <p:cNvSpPr/>
              <p:nvPr/>
            </p:nvSpPr>
            <p:spPr>
              <a:xfrm>
                <a:off x="4533745" y="2436338"/>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8"/>
              <p:cNvSpPr/>
              <p:nvPr/>
            </p:nvSpPr>
            <p:spPr>
              <a:xfrm>
                <a:off x="4533745" y="2470579"/>
                <a:ext cx="95299" cy="6760"/>
              </a:xfrm>
              <a:custGeom>
                <a:avLst/>
                <a:gdLst/>
                <a:ahLst/>
                <a:cxnLst/>
                <a:rect l="l" t="t" r="r" b="b"/>
                <a:pathLst>
                  <a:path w="860" h="61"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8"/>
              <p:cNvSpPr/>
              <p:nvPr/>
            </p:nvSpPr>
            <p:spPr>
              <a:xfrm>
                <a:off x="4533745" y="2504930"/>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8"/>
              <p:cNvSpPr/>
              <p:nvPr/>
            </p:nvSpPr>
            <p:spPr>
              <a:xfrm>
                <a:off x="4533745" y="2539060"/>
                <a:ext cx="95299" cy="6760"/>
              </a:xfrm>
              <a:custGeom>
                <a:avLst/>
                <a:gdLst/>
                <a:ahLst/>
                <a:cxnLst/>
                <a:rect l="l" t="t" r="r" b="b"/>
                <a:pathLst>
                  <a:path w="860" h="61"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4" name="Google Shape;3534;p28"/>
            <p:cNvSpPr/>
            <p:nvPr/>
          </p:nvSpPr>
          <p:spPr>
            <a:xfrm>
              <a:off x="4163719" y="3639580"/>
              <a:ext cx="582344" cy="227438"/>
            </a:xfrm>
            <a:custGeom>
              <a:avLst/>
              <a:gdLst/>
              <a:ahLst/>
              <a:cxnLst/>
              <a:rect l="l" t="t" r="r" b="b"/>
              <a:pathLst>
                <a:path w="6268" h="2448" extrusionOk="0">
                  <a:moveTo>
                    <a:pt x="4999" y="61"/>
                  </a:moveTo>
                  <a:lnTo>
                    <a:pt x="4999" y="1289"/>
                  </a:lnTo>
                  <a:lnTo>
                    <a:pt x="5443" y="1289"/>
                  </a:lnTo>
                  <a:lnTo>
                    <a:pt x="5443" y="1829"/>
                  </a:lnTo>
                  <a:lnTo>
                    <a:pt x="6210" y="1829"/>
                  </a:lnTo>
                  <a:lnTo>
                    <a:pt x="6210" y="2389"/>
                  </a:lnTo>
                  <a:lnTo>
                    <a:pt x="61" y="2389"/>
                  </a:lnTo>
                  <a:lnTo>
                    <a:pt x="61" y="1691"/>
                  </a:lnTo>
                  <a:lnTo>
                    <a:pt x="1600" y="1691"/>
                  </a:lnTo>
                  <a:lnTo>
                    <a:pt x="1600" y="1176"/>
                  </a:lnTo>
                  <a:lnTo>
                    <a:pt x="3181" y="1176"/>
                  </a:lnTo>
                  <a:lnTo>
                    <a:pt x="3181" y="61"/>
                  </a:lnTo>
                  <a:close/>
                  <a:moveTo>
                    <a:pt x="3120" y="1"/>
                  </a:moveTo>
                  <a:lnTo>
                    <a:pt x="3120" y="1116"/>
                  </a:lnTo>
                  <a:lnTo>
                    <a:pt x="1539" y="1116"/>
                  </a:lnTo>
                  <a:lnTo>
                    <a:pt x="1539" y="1632"/>
                  </a:lnTo>
                  <a:lnTo>
                    <a:pt x="1" y="1632"/>
                  </a:lnTo>
                  <a:lnTo>
                    <a:pt x="1" y="2447"/>
                  </a:lnTo>
                  <a:lnTo>
                    <a:pt x="6268" y="2447"/>
                  </a:lnTo>
                  <a:lnTo>
                    <a:pt x="6268" y="1770"/>
                  </a:lnTo>
                  <a:lnTo>
                    <a:pt x="5500" y="1770"/>
                  </a:lnTo>
                  <a:lnTo>
                    <a:pt x="5500" y="1229"/>
                  </a:lnTo>
                  <a:lnTo>
                    <a:pt x="5057" y="1229"/>
                  </a:lnTo>
                  <a:lnTo>
                    <a:pt x="5057" y="1"/>
                  </a:lnTo>
                  <a:close/>
                </a:path>
              </a:pathLst>
            </a:custGeom>
            <a:solidFill>
              <a:srgbClr val="0C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8"/>
            <p:cNvSpPr/>
            <p:nvPr/>
          </p:nvSpPr>
          <p:spPr>
            <a:xfrm>
              <a:off x="4587103" y="3663643"/>
              <a:ext cx="15701" cy="89749"/>
            </a:xfrm>
            <a:custGeom>
              <a:avLst/>
              <a:gdLst/>
              <a:ahLst/>
              <a:cxnLst/>
              <a:rect l="l" t="t" r="r" b="b"/>
              <a:pathLst>
                <a:path w="169" h="966" extrusionOk="0">
                  <a:moveTo>
                    <a:pt x="1" y="1"/>
                  </a:moveTo>
                  <a:lnTo>
                    <a:pt x="1" y="966"/>
                  </a:lnTo>
                  <a:lnTo>
                    <a:pt x="169" y="966"/>
                  </a:lnTo>
                  <a:lnTo>
                    <a:pt x="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8"/>
            <p:cNvSpPr/>
            <p:nvPr/>
          </p:nvSpPr>
          <p:spPr>
            <a:xfrm>
              <a:off x="4552448" y="3663643"/>
              <a:ext cx="15701" cy="89749"/>
            </a:xfrm>
            <a:custGeom>
              <a:avLst/>
              <a:gdLst/>
              <a:ahLst/>
              <a:cxnLst/>
              <a:rect l="l" t="t" r="r" b="b"/>
              <a:pathLst>
                <a:path w="169" h="966" extrusionOk="0">
                  <a:moveTo>
                    <a:pt x="0" y="1"/>
                  </a:moveTo>
                  <a:lnTo>
                    <a:pt x="0" y="966"/>
                  </a:lnTo>
                  <a:lnTo>
                    <a:pt x="168" y="966"/>
                  </a:ln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8"/>
            <p:cNvSpPr/>
            <p:nvPr/>
          </p:nvSpPr>
          <p:spPr>
            <a:xfrm>
              <a:off x="4517793" y="3663643"/>
              <a:ext cx="15701" cy="89749"/>
            </a:xfrm>
            <a:custGeom>
              <a:avLst/>
              <a:gdLst/>
              <a:ahLst/>
              <a:cxnLst/>
              <a:rect l="l" t="t" r="r" b="b"/>
              <a:pathLst>
                <a:path w="169" h="966" extrusionOk="0">
                  <a:moveTo>
                    <a:pt x="1" y="1"/>
                  </a:moveTo>
                  <a:lnTo>
                    <a:pt x="1" y="966"/>
                  </a:lnTo>
                  <a:lnTo>
                    <a:pt x="169" y="966"/>
                  </a:lnTo>
                  <a:lnTo>
                    <a:pt x="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8"/>
            <p:cNvSpPr/>
            <p:nvPr/>
          </p:nvSpPr>
          <p:spPr>
            <a:xfrm>
              <a:off x="4483138" y="3663643"/>
              <a:ext cx="15701" cy="89749"/>
            </a:xfrm>
            <a:custGeom>
              <a:avLst/>
              <a:gdLst/>
              <a:ahLst/>
              <a:cxnLst/>
              <a:rect l="l" t="t" r="r" b="b"/>
              <a:pathLst>
                <a:path w="169" h="966" extrusionOk="0">
                  <a:moveTo>
                    <a:pt x="0" y="1"/>
                  </a:moveTo>
                  <a:lnTo>
                    <a:pt x="0" y="966"/>
                  </a:lnTo>
                  <a:lnTo>
                    <a:pt x="168" y="966"/>
                  </a:ln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8"/>
            <p:cNvSpPr/>
            <p:nvPr/>
          </p:nvSpPr>
          <p:spPr>
            <a:xfrm>
              <a:off x="4163719" y="3639580"/>
              <a:ext cx="582344" cy="227438"/>
            </a:xfrm>
            <a:custGeom>
              <a:avLst/>
              <a:gdLst/>
              <a:ahLst/>
              <a:cxnLst/>
              <a:rect l="l" t="t" r="r" b="b"/>
              <a:pathLst>
                <a:path w="6268" h="2448" extrusionOk="0">
                  <a:moveTo>
                    <a:pt x="4999" y="61"/>
                  </a:moveTo>
                  <a:lnTo>
                    <a:pt x="4999" y="1289"/>
                  </a:lnTo>
                  <a:lnTo>
                    <a:pt x="5443" y="1289"/>
                  </a:lnTo>
                  <a:lnTo>
                    <a:pt x="5443" y="1829"/>
                  </a:lnTo>
                  <a:lnTo>
                    <a:pt x="6210" y="1829"/>
                  </a:lnTo>
                  <a:lnTo>
                    <a:pt x="6210" y="2389"/>
                  </a:lnTo>
                  <a:lnTo>
                    <a:pt x="61" y="2389"/>
                  </a:lnTo>
                  <a:lnTo>
                    <a:pt x="61" y="1691"/>
                  </a:lnTo>
                  <a:lnTo>
                    <a:pt x="1600" y="1691"/>
                  </a:lnTo>
                  <a:lnTo>
                    <a:pt x="1600" y="1176"/>
                  </a:lnTo>
                  <a:lnTo>
                    <a:pt x="3181" y="1176"/>
                  </a:lnTo>
                  <a:lnTo>
                    <a:pt x="3181" y="61"/>
                  </a:lnTo>
                  <a:close/>
                  <a:moveTo>
                    <a:pt x="3120" y="1"/>
                  </a:moveTo>
                  <a:lnTo>
                    <a:pt x="3120" y="1116"/>
                  </a:lnTo>
                  <a:lnTo>
                    <a:pt x="1539" y="1116"/>
                  </a:lnTo>
                  <a:lnTo>
                    <a:pt x="1539" y="1632"/>
                  </a:lnTo>
                  <a:lnTo>
                    <a:pt x="1" y="1632"/>
                  </a:lnTo>
                  <a:lnTo>
                    <a:pt x="1" y="2447"/>
                  </a:lnTo>
                  <a:lnTo>
                    <a:pt x="6268" y="2447"/>
                  </a:lnTo>
                  <a:lnTo>
                    <a:pt x="6268" y="1770"/>
                  </a:lnTo>
                  <a:lnTo>
                    <a:pt x="5500" y="1770"/>
                  </a:lnTo>
                  <a:lnTo>
                    <a:pt x="5500" y="1229"/>
                  </a:lnTo>
                  <a:lnTo>
                    <a:pt x="5057" y="1229"/>
                  </a:lnTo>
                  <a:lnTo>
                    <a:pt x="50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8"/>
            <p:cNvSpPr/>
            <p:nvPr/>
          </p:nvSpPr>
          <p:spPr>
            <a:xfrm>
              <a:off x="4584594" y="3660856"/>
              <a:ext cx="20997" cy="95230"/>
            </a:xfrm>
            <a:custGeom>
              <a:avLst/>
              <a:gdLst/>
              <a:ahLst/>
              <a:cxnLst/>
              <a:rect l="l" t="t" r="r" b="b"/>
              <a:pathLst>
                <a:path w="226" h="1025" extrusionOk="0">
                  <a:moveTo>
                    <a:pt x="166" y="59"/>
                  </a:moveTo>
                  <a:lnTo>
                    <a:pt x="166" y="965"/>
                  </a:lnTo>
                  <a:lnTo>
                    <a:pt x="58" y="965"/>
                  </a:lnTo>
                  <a:lnTo>
                    <a:pt x="58" y="59"/>
                  </a:lnTo>
                  <a:close/>
                  <a:moveTo>
                    <a:pt x="0" y="1"/>
                  </a:moveTo>
                  <a:lnTo>
                    <a:pt x="0" y="1024"/>
                  </a:lnTo>
                  <a:lnTo>
                    <a:pt x="225" y="1024"/>
                  </a:lnTo>
                  <a:lnTo>
                    <a:pt x="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8"/>
            <p:cNvSpPr/>
            <p:nvPr/>
          </p:nvSpPr>
          <p:spPr>
            <a:xfrm>
              <a:off x="4549846" y="3660856"/>
              <a:ext cx="20997" cy="95230"/>
            </a:xfrm>
            <a:custGeom>
              <a:avLst/>
              <a:gdLst/>
              <a:ahLst/>
              <a:cxnLst/>
              <a:rect l="l" t="t" r="r" b="b"/>
              <a:pathLst>
                <a:path w="226" h="1025" extrusionOk="0">
                  <a:moveTo>
                    <a:pt x="167" y="59"/>
                  </a:moveTo>
                  <a:lnTo>
                    <a:pt x="167" y="965"/>
                  </a:lnTo>
                  <a:lnTo>
                    <a:pt x="58" y="965"/>
                  </a:lnTo>
                  <a:lnTo>
                    <a:pt x="58" y="59"/>
                  </a:lnTo>
                  <a:close/>
                  <a:moveTo>
                    <a:pt x="1" y="1"/>
                  </a:moveTo>
                  <a:lnTo>
                    <a:pt x="1" y="1024"/>
                  </a:lnTo>
                  <a:lnTo>
                    <a:pt x="226" y="1024"/>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8"/>
            <p:cNvSpPr/>
            <p:nvPr/>
          </p:nvSpPr>
          <p:spPr>
            <a:xfrm>
              <a:off x="4515192" y="3660856"/>
              <a:ext cx="20997" cy="95230"/>
            </a:xfrm>
            <a:custGeom>
              <a:avLst/>
              <a:gdLst/>
              <a:ahLst/>
              <a:cxnLst/>
              <a:rect l="l" t="t" r="r" b="b"/>
              <a:pathLst>
                <a:path w="226" h="1025" extrusionOk="0">
                  <a:moveTo>
                    <a:pt x="167" y="59"/>
                  </a:moveTo>
                  <a:lnTo>
                    <a:pt x="167" y="965"/>
                  </a:lnTo>
                  <a:lnTo>
                    <a:pt x="59" y="965"/>
                  </a:lnTo>
                  <a:lnTo>
                    <a:pt x="59" y="59"/>
                  </a:lnTo>
                  <a:close/>
                  <a:moveTo>
                    <a:pt x="0" y="1"/>
                  </a:moveTo>
                  <a:lnTo>
                    <a:pt x="0" y="1024"/>
                  </a:lnTo>
                  <a:lnTo>
                    <a:pt x="225" y="1024"/>
                  </a:lnTo>
                  <a:lnTo>
                    <a:pt x="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8"/>
            <p:cNvSpPr/>
            <p:nvPr/>
          </p:nvSpPr>
          <p:spPr>
            <a:xfrm>
              <a:off x="4480444" y="3660856"/>
              <a:ext cx="20997" cy="95230"/>
            </a:xfrm>
            <a:custGeom>
              <a:avLst/>
              <a:gdLst/>
              <a:ahLst/>
              <a:cxnLst/>
              <a:rect l="l" t="t" r="r" b="b"/>
              <a:pathLst>
                <a:path w="226" h="1025" extrusionOk="0">
                  <a:moveTo>
                    <a:pt x="168" y="59"/>
                  </a:moveTo>
                  <a:lnTo>
                    <a:pt x="168" y="965"/>
                  </a:lnTo>
                  <a:lnTo>
                    <a:pt x="59" y="965"/>
                  </a:lnTo>
                  <a:lnTo>
                    <a:pt x="59" y="59"/>
                  </a:lnTo>
                  <a:close/>
                  <a:moveTo>
                    <a:pt x="1" y="1"/>
                  </a:moveTo>
                  <a:lnTo>
                    <a:pt x="1" y="1024"/>
                  </a:lnTo>
                  <a:lnTo>
                    <a:pt x="226" y="1024"/>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8"/>
            <p:cNvSpPr/>
            <p:nvPr/>
          </p:nvSpPr>
          <p:spPr>
            <a:xfrm>
              <a:off x="5529658" y="3256243"/>
              <a:ext cx="103313" cy="10963"/>
            </a:xfrm>
            <a:custGeom>
              <a:avLst/>
              <a:gdLst/>
              <a:ahLst/>
              <a:cxnLst/>
              <a:rect l="l" t="t" r="r" b="b"/>
              <a:pathLst>
                <a:path w="1112" h="118" extrusionOk="0">
                  <a:moveTo>
                    <a:pt x="1" y="0"/>
                  </a:moveTo>
                  <a:lnTo>
                    <a:pt x="1" y="118"/>
                  </a:lnTo>
                  <a:lnTo>
                    <a:pt x="1112" y="118"/>
                  </a:lnTo>
                  <a:lnTo>
                    <a:pt x="1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8"/>
            <p:cNvSpPr/>
            <p:nvPr/>
          </p:nvSpPr>
          <p:spPr>
            <a:xfrm>
              <a:off x="5531887" y="3279841"/>
              <a:ext cx="101269" cy="10963"/>
            </a:xfrm>
            <a:custGeom>
              <a:avLst/>
              <a:gdLst/>
              <a:ahLst/>
              <a:cxnLst/>
              <a:rect l="l" t="t" r="r" b="b"/>
              <a:pathLst>
                <a:path w="1090" h="118" extrusionOk="0">
                  <a:moveTo>
                    <a:pt x="0" y="0"/>
                  </a:moveTo>
                  <a:lnTo>
                    <a:pt x="0" y="118"/>
                  </a:lnTo>
                  <a:lnTo>
                    <a:pt x="1090" y="118"/>
                  </a:lnTo>
                  <a:lnTo>
                    <a:pt x="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8"/>
            <p:cNvSpPr/>
            <p:nvPr/>
          </p:nvSpPr>
          <p:spPr>
            <a:xfrm>
              <a:off x="5533838" y="3303254"/>
              <a:ext cx="99132" cy="11056"/>
            </a:xfrm>
            <a:custGeom>
              <a:avLst/>
              <a:gdLst/>
              <a:ahLst/>
              <a:cxnLst/>
              <a:rect l="l" t="t" r="r" b="b"/>
              <a:pathLst>
                <a:path w="1067" h="119" extrusionOk="0">
                  <a:moveTo>
                    <a:pt x="1" y="1"/>
                  </a:moveTo>
                  <a:lnTo>
                    <a:pt x="1" y="118"/>
                  </a:lnTo>
                  <a:lnTo>
                    <a:pt x="1067" y="118"/>
                  </a:lnTo>
                  <a:lnTo>
                    <a:pt x="1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8"/>
            <p:cNvSpPr/>
            <p:nvPr/>
          </p:nvSpPr>
          <p:spPr>
            <a:xfrm>
              <a:off x="5535975" y="3326853"/>
              <a:ext cx="97181" cy="11056"/>
            </a:xfrm>
            <a:custGeom>
              <a:avLst/>
              <a:gdLst/>
              <a:ahLst/>
              <a:cxnLst/>
              <a:rect l="l" t="t" r="r" b="b"/>
              <a:pathLst>
                <a:path w="1046" h="119" extrusionOk="0">
                  <a:moveTo>
                    <a:pt x="0" y="1"/>
                  </a:moveTo>
                  <a:lnTo>
                    <a:pt x="0" y="118"/>
                  </a:lnTo>
                  <a:lnTo>
                    <a:pt x="1046" y="118"/>
                  </a:lnTo>
                  <a:lnTo>
                    <a:pt x="10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8"/>
            <p:cNvSpPr/>
            <p:nvPr/>
          </p:nvSpPr>
          <p:spPr>
            <a:xfrm>
              <a:off x="5538019" y="3350358"/>
              <a:ext cx="95137" cy="10963"/>
            </a:xfrm>
            <a:custGeom>
              <a:avLst/>
              <a:gdLst/>
              <a:ahLst/>
              <a:cxnLst/>
              <a:rect l="l" t="t" r="r" b="b"/>
              <a:pathLst>
                <a:path w="1024" h="118" extrusionOk="0">
                  <a:moveTo>
                    <a:pt x="1" y="0"/>
                  </a:moveTo>
                  <a:lnTo>
                    <a:pt x="1" y="118"/>
                  </a:lnTo>
                  <a:lnTo>
                    <a:pt x="1024" y="118"/>
                  </a:lnTo>
                  <a:lnTo>
                    <a:pt x="10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8"/>
            <p:cNvSpPr/>
            <p:nvPr/>
          </p:nvSpPr>
          <p:spPr>
            <a:xfrm>
              <a:off x="5540063" y="3373864"/>
              <a:ext cx="92907" cy="11056"/>
            </a:xfrm>
            <a:custGeom>
              <a:avLst/>
              <a:gdLst/>
              <a:ahLst/>
              <a:cxnLst/>
              <a:rect l="l" t="t" r="r" b="b"/>
              <a:pathLst>
                <a:path w="1000" h="119" extrusionOk="0">
                  <a:moveTo>
                    <a:pt x="0" y="1"/>
                  </a:moveTo>
                  <a:lnTo>
                    <a:pt x="0" y="119"/>
                  </a:lnTo>
                  <a:lnTo>
                    <a:pt x="1000" y="119"/>
                  </a:lnTo>
                  <a:lnTo>
                    <a:pt x="10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8"/>
            <p:cNvSpPr/>
            <p:nvPr/>
          </p:nvSpPr>
          <p:spPr>
            <a:xfrm>
              <a:off x="5542107" y="3397370"/>
              <a:ext cx="91049" cy="11056"/>
            </a:xfrm>
            <a:custGeom>
              <a:avLst/>
              <a:gdLst/>
              <a:ahLst/>
              <a:cxnLst/>
              <a:rect l="l" t="t" r="r" b="b"/>
              <a:pathLst>
                <a:path w="980" h="119" extrusionOk="0">
                  <a:moveTo>
                    <a:pt x="1" y="1"/>
                  </a:moveTo>
                  <a:lnTo>
                    <a:pt x="1" y="118"/>
                  </a:lnTo>
                  <a:lnTo>
                    <a:pt x="980" y="118"/>
                  </a:lnTo>
                  <a:lnTo>
                    <a:pt x="9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8"/>
            <p:cNvSpPr/>
            <p:nvPr/>
          </p:nvSpPr>
          <p:spPr>
            <a:xfrm>
              <a:off x="5544151" y="3420968"/>
              <a:ext cx="88912" cy="11056"/>
            </a:xfrm>
            <a:custGeom>
              <a:avLst/>
              <a:gdLst/>
              <a:ahLst/>
              <a:cxnLst/>
              <a:rect l="l" t="t" r="r" b="b"/>
              <a:pathLst>
                <a:path w="957" h="119" extrusionOk="0">
                  <a:moveTo>
                    <a:pt x="0" y="0"/>
                  </a:moveTo>
                  <a:lnTo>
                    <a:pt x="0" y="118"/>
                  </a:lnTo>
                  <a:lnTo>
                    <a:pt x="957" y="118"/>
                  </a:lnTo>
                  <a:lnTo>
                    <a:pt x="9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8"/>
            <p:cNvSpPr/>
            <p:nvPr/>
          </p:nvSpPr>
          <p:spPr>
            <a:xfrm>
              <a:off x="5546195" y="3444474"/>
              <a:ext cx="86776" cy="10963"/>
            </a:xfrm>
            <a:custGeom>
              <a:avLst/>
              <a:gdLst/>
              <a:ahLst/>
              <a:cxnLst/>
              <a:rect l="l" t="t" r="r" b="b"/>
              <a:pathLst>
                <a:path w="934" h="118" extrusionOk="0">
                  <a:moveTo>
                    <a:pt x="1" y="0"/>
                  </a:moveTo>
                  <a:lnTo>
                    <a:pt x="1" y="118"/>
                  </a:lnTo>
                  <a:lnTo>
                    <a:pt x="934" y="118"/>
                  </a:lnTo>
                  <a:lnTo>
                    <a:pt x="9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8"/>
            <p:cNvSpPr/>
            <p:nvPr/>
          </p:nvSpPr>
          <p:spPr>
            <a:xfrm>
              <a:off x="5548332" y="3468072"/>
              <a:ext cx="84732" cy="11056"/>
            </a:xfrm>
            <a:custGeom>
              <a:avLst/>
              <a:gdLst/>
              <a:ahLst/>
              <a:cxnLst/>
              <a:rect l="l" t="t" r="r" b="b"/>
              <a:pathLst>
                <a:path w="912" h="119" extrusionOk="0">
                  <a:moveTo>
                    <a:pt x="0" y="1"/>
                  </a:moveTo>
                  <a:lnTo>
                    <a:pt x="0" y="119"/>
                  </a:lnTo>
                  <a:lnTo>
                    <a:pt x="912" y="119"/>
                  </a:lnTo>
                  <a:lnTo>
                    <a:pt x="9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8"/>
            <p:cNvSpPr/>
            <p:nvPr/>
          </p:nvSpPr>
          <p:spPr>
            <a:xfrm>
              <a:off x="5550283" y="3491671"/>
              <a:ext cx="82688" cy="10963"/>
            </a:xfrm>
            <a:custGeom>
              <a:avLst/>
              <a:gdLst/>
              <a:ahLst/>
              <a:cxnLst/>
              <a:rect l="l" t="t" r="r" b="b"/>
              <a:pathLst>
                <a:path w="890" h="118" extrusionOk="0">
                  <a:moveTo>
                    <a:pt x="1" y="1"/>
                  </a:moveTo>
                  <a:lnTo>
                    <a:pt x="1" y="117"/>
                  </a:lnTo>
                  <a:lnTo>
                    <a:pt x="890" y="117"/>
                  </a:lnTo>
                  <a:lnTo>
                    <a:pt x="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8"/>
            <p:cNvSpPr/>
            <p:nvPr/>
          </p:nvSpPr>
          <p:spPr>
            <a:xfrm>
              <a:off x="5552513" y="3515177"/>
              <a:ext cx="80551" cy="11056"/>
            </a:xfrm>
            <a:custGeom>
              <a:avLst/>
              <a:gdLst/>
              <a:ahLst/>
              <a:cxnLst/>
              <a:rect l="l" t="t" r="r" b="b"/>
              <a:pathLst>
                <a:path w="867" h="119" extrusionOk="0">
                  <a:moveTo>
                    <a:pt x="0" y="0"/>
                  </a:moveTo>
                  <a:lnTo>
                    <a:pt x="0" y="118"/>
                  </a:lnTo>
                  <a:lnTo>
                    <a:pt x="867" y="118"/>
                  </a:lnTo>
                  <a:lnTo>
                    <a:pt x="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8"/>
            <p:cNvSpPr/>
            <p:nvPr/>
          </p:nvSpPr>
          <p:spPr>
            <a:xfrm>
              <a:off x="5554464" y="3538775"/>
              <a:ext cx="78600" cy="10963"/>
            </a:xfrm>
            <a:custGeom>
              <a:avLst/>
              <a:gdLst/>
              <a:ahLst/>
              <a:cxnLst/>
              <a:rect l="l" t="t" r="r" b="b"/>
              <a:pathLst>
                <a:path w="846" h="118" extrusionOk="0">
                  <a:moveTo>
                    <a:pt x="1" y="0"/>
                  </a:moveTo>
                  <a:lnTo>
                    <a:pt x="1" y="118"/>
                  </a:lnTo>
                  <a:lnTo>
                    <a:pt x="846" y="118"/>
                  </a:lnTo>
                  <a:lnTo>
                    <a:pt x="8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8"/>
            <p:cNvSpPr/>
            <p:nvPr/>
          </p:nvSpPr>
          <p:spPr>
            <a:xfrm>
              <a:off x="5556601" y="3562188"/>
              <a:ext cx="76370" cy="11056"/>
            </a:xfrm>
            <a:custGeom>
              <a:avLst/>
              <a:gdLst/>
              <a:ahLst/>
              <a:cxnLst/>
              <a:rect l="l" t="t" r="r" b="b"/>
              <a:pathLst>
                <a:path w="822" h="119" extrusionOk="0">
                  <a:moveTo>
                    <a:pt x="0" y="1"/>
                  </a:moveTo>
                  <a:lnTo>
                    <a:pt x="0" y="119"/>
                  </a:lnTo>
                  <a:lnTo>
                    <a:pt x="822" y="119"/>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8"/>
            <p:cNvSpPr/>
            <p:nvPr/>
          </p:nvSpPr>
          <p:spPr>
            <a:xfrm>
              <a:off x="5558645" y="3585787"/>
              <a:ext cx="74419" cy="11056"/>
            </a:xfrm>
            <a:custGeom>
              <a:avLst/>
              <a:gdLst/>
              <a:ahLst/>
              <a:cxnLst/>
              <a:rect l="l" t="t" r="r" b="b"/>
              <a:pathLst>
                <a:path w="801" h="119" extrusionOk="0">
                  <a:moveTo>
                    <a:pt x="1" y="1"/>
                  </a:moveTo>
                  <a:lnTo>
                    <a:pt x="1" y="118"/>
                  </a:lnTo>
                  <a:lnTo>
                    <a:pt x="801" y="118"/>
                  </a:lnTo>
                  <a:lnTo>
                    <a:pt x="8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8"/>
            <p:cNvSpPr/>
            <p:nvPr/>
          </p:nvSpPr>
          <p:spPr>
            <a:xfrm>
              <a:off x="5560689" y="3609292"/>
              <a:ext cx="72468" cy="11056"/>
            </a:xfrm>
            <a:custGeom>
              <a:avLst/>
              <a:gdLst/>
              <a:ahLst/>
              <a:cxnLst/>
              <a:rect l="l" t="t" r="r" b="b"/>
              <a:pathLst>
                <a:path w="780" h="119" extrusionOk="0">
                  <a:moveTo>
                    <a:pt x="0" y="0"/>
                  </a:moveTo>
                  <a:lnTo>
                    <a:pt x="0" y="118"/>
                  </a:lnTo>
                  <a:lnTo>
                    <a:pt x="780" y="118"/>
                  </a:lnTo>
                  <a:lnTo>
                    <a:pt x="7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8"/>
            <p:cNvSpPr/>
            <p:nvPr/>
          </p:nvSpPr>
          <p:spPr>
            <a:xfrm>
              <a:off x="5562826" y="3632798"/>
              <a:ext cx="70238" cy="10963"/>
            </a:xfrm>
            <a:custGeom>
              <a:avLst/>
              <a:gdLst/>
              <a:ahLst/>
              <a:cxnLst/>
              <a:rect l="l" t="t" r="r" b="b"/>
              <a:pathLst>
                <a:path w="756" h="118" extrusionOk="0">
                  <a:moveTo>
                    <a:pt x="1" y="0"/>
                  </a:moveTo>
                  <a:lnTo>
                    <a:pt x="1" y="118"/>
                  </a:lnTo>
                  <a:lnTo>
                    <a:pt x="756" y="118"/>
                  </a:lnTo>
                  <a:lnTo>
                    <a:pt x="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8"/>
            <p:cNvSpPr/>
            <p:nvPr/>
          </p:nvSpPr>
          <p:spPr>
            <a:xfrm>
              <a:off x="5564870" y="3656304"/>
              <a:ext cx="68287" cy="11056"/>
            </a:xfrm>
            <a:custGeom>
              <a:avLst/>
              <a:gdLst/>
              <a:ahLst/>
              <a:cxnLst/>
              <a:rect l="l" t="t" r="r" b="b"/>
              <a:pathLst>
                <a:path w="735" h="119" extrusionOk="0">
                  <a:moveTo>
                    <a:pt x="0" y="1"/>
                  </a:moveTo>
                  <a:lnTo>
                    <a:pt x="0" y="119"/>
                  </a:lnTo>
                  <a:lnTo>
                    <a:pt x="735" y="119"/>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8"/>
            <p:cNvSpPr/>
            <p:nvPr/>
          </p:nvSpPr>
          <p:spPr>
            <a:xfrm>
              <a:off x="5566821" y="3679809"/>
              <a:ext cx="66150" cy="11056"/>
            </a:xfrm>
            <a:custGeom>
              <a:avLst/>
              <a:gdLst/>
              <a:ahLst/>
              <a:cxnLst/>
              <a:rect l="l" t="t" r="r" b="b"/>
              <a:pathLst>
                <a:path w="712" h="119" extrusionOk="0">
                  <a:moveTo>
                    <a:pt x="1" y="1"/>
                  </a:moveTo>
                  <a:lnTo>
                    <a:pt x="1" y="118"/>
                  </a:lnTo>
                  <a:lnTo>
                    <a:pt x="712" y="118"/>
                  </a:lnTo>
                  <a:lnTo>
                    <a:pt x="7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8"/>
            <p:cNvSpPr/>
            <p:nvPr/>
          </p:nvSpPr>
          <p:spPr>
            <a:xfrm>
              <a:off x="5569051" y="3703408"/>
              <a:ext cx="64106" cy="11056"/>
            </a:xfrm>
            <a:custGeom>
              <a:avLst/>
              <a:gdLst/>
              <a:ahLst/>
              <a:cxnLst/>
              <a:rect l="l" t="t" r="r" b="b"/>
              <a:pathLst>
                <a:path w="690" h="119" extrusionOk="0">
                  <a:moveTo>
                    <a:pt x="0" y="0"/>
                  </a:moveTo>
                  <a:lnTo>
                    <a:pt x="0" y="118"/>
                  </a:lnTo>
                  <a:lnTo>
                    <a:pt x="690" y="118"/>
                  </a:lnTo>
                  <a:lnTo>
                    <a:pt x="6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8"/>
            <p:cNvSpPr/>
            <p:nvPr/>
          </p:nvSpPr>
          <p:spPr>
            <a:xfrm>
              <a:off x="5571002" y="3727099"/>
              <a:ext cx="62155" cy="10963"/>
            </a:xfrm>
            <a:custGeom>
              <a:avLst/>
              <a:gdLst/>
              <a:ahLst/>
              <a:cxnLst/>
              <a:rect l="l" t="t" r="r" b="b"/>
              <a:pathLst>
                <a:path w="669" h="118" extrusionOk="0">
                  <a:moveTo>
                    <a:pt x="1" y="0"/>
                  </a:moveTo>
                  <a:lnTo>
                    <a:pt x="1" y="118"/>
                  </a:lnTo>
                  <a:lnTo>
                    <a:pt x="669" y="118"/>
                  </a:lnTo>
                  <a:lnTo>
                    <a:pt x="6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8"/>
            <p:cNvSpPr/>
            <p:nvPr/>
          </p:nvSpPr>
          <p:spPr>
            <a:xfrm>
              <a:off x="5573046" y="3750512"/>
              <a:ext cx="59925" cy="11056"/>
            </a:xfrm>
            <a:custGeom>
              <a:avLst/>
              <a:gdLst/>
              <a:ahLst/>
              <a:cxnLst/>
              <a:rect l="l" t="t" r="r" b="b"/>
              <a:pathLst>
                <a:path w="645" h="119" extrusionOk="0">
                  <a:moveTo>
                    <a:pt x="0" y="1"/>
                  </a:moveTo>
                  <a:lnTo>
                    <a:pt x="0" y="119"/>
                  </a:lnTo>
                  <a:lnTo>
                    <a:pt x="645" y="119"/>
                  </a:lnTo>
                  <a:lnTo>
                    <a:pt x="6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6" name="Google Shape;3566;p28"/>
            <p:cNvGrpSpPr/>
            <p:nvPr/>
          </p:nvGrpSpPr>
          <p:grpSpPr>
            <a:xfrm>
              <a:off x="5490104" y="3113997"/>
              <a:ext cx="163699" cy="750860"/>
              <a:chOff x="5709466" y="3133896"/>
              <a:chExt cx="195252" cy="895587"/>
            </a:xfrm>
          </p:grpSpPr>
          <p:sp>
            <p:nvSpPr>
              <p:cNvPr id="3567" name="Google Shape;3567;p28"/>
              <p:cNvSpPr/>
              <p:nvPr/>
            </p:nvSpPr>
            <p:spPr>
              <a:xfrm>
                <a:off x="5709466" y="3133896"/>
                <a:ext cx="195252" cy="895587"/>
              </a:xfrm>
              <a:custGeom>
                <a:avLst/>
                <a:gdLst/>
                <a:ahLst/>
                <a:cxnLst/>
                <a:rect l="l" t="t" r="r" b="b"/>
                <a:pathLst>
                  <a:path w="1762" h="8082" extrusionOk="0">
                    <a:moveTo>
                      <a:pt x="306" y="60"/>
                    </a:moveTo>
                    <a:lnTo>
                      <a:pt x="306" y="1278"/>
                    </a:lnTo>
                    <a:lnTo>
                      <a:pt x="494" y="1278"/>
                    </a:lnTo>
                    <a:lnTo>
                      <a:pt x="494" y="535"/>
                    </a:lnTo>
                    <a:lnTo>
                      <a:pt x="516" y="535"/>
                    </a:lnTo>
                    <a:lnTo>
                      <a:pt x="516" y="1278"/>
                    </a:lnTo>
                    <a:lnTo>
                      <a:pt x="712" y="1278"/>
                    </a:lnTo>
                    <a:lnTo>
                      <a:pt x="712" y="1087"/>
                    </a:lnTo>
                    <a:lnTo>
                      <a:pt x="1090" y="1087"/>
                    </a:lnTo>
                    <a:lnTo>
                      <a:pt x="1090" y="1278"/>
                    </a:lnTo>
                    <a:lnTo>
                      <a:pt x="1702" y="1278"/>
                    </a:lnTo>
                    <a:lnTo>
                      <a:pt x="1702" y="8022"/>
                    </a:lnTo>
                    <a:lnTo>
                      <a:pt x="61" y="8022"/>
                    </a:lnTo>
                    <a:lnTo>
                      <a:pt x="61" y="1278"/>
                    </a:lnTo>
                    <a:lnTo>
                      <a:pt x="284" y="1278"/>
                    </a:lnTo>
                    <a:lnTo>
                      <a:pt x="284" y="60"/>
                    </a:lnTo>
                    <a:close/>
                    <a:moveTo>
                      <a:pt x="224" y="1"/>
                    </a:moveTo>
                    <a:lnTo>
                      <a:pt x="224" y="1218"/>
                    </a:lnTo>
                    <a:lnTo>
                      <a:pt x="0" y="1218"/>
                    </a:lnTo>
                    <a:lnTo>
                      <a:pt x="0" y="8082"/>
                    </a:lnTo>
                    <a:lnTo>
                      <a:pt x="1761" y="8082"/>
                    </a:lnTo>
                    <a:lnTo>
                      <a:pt x="1761" y="1218"/>
                    </a:lnTo>
                    <a:lnTo>
                      <a:pt x="1150" y="1218"/>
                    </a:lnTo>
                    <a:lnTo>
                      <a:pt x="1150" y="1028"/>
                    </a:lnTo>
                    <a:lnTo>
                      <a:pt x="655" y="1028"/>
                    </a:lnTo>
                    <a:lnTo>
                      <a:pt x="655" y="1218"/>
                    </a:lnTo>
                    <a:lnTo>
                      <a:pt x="574" y="1218"/>
                    </a:lnTo>
                    <a:lnTo>
                      <a:pt x="574" y="475"/>
                    </a:lnTo>
                    <a:lnTo>
                      <a:pt x="435" y="475"/>
                    </a:lnTo>
                    <a:lnTo>
                      <a:pt x="435" y="1218"/>
                    </a:lnTo>
                    <a:lnTo>
                      <a:pt x="363" y="1218"/>
                    </a:lnTo>
                    <a:lnTo>
                      <a:pt x="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8"/>
              <p:cNvSpPr/>
              <p:nvPr/>
            </p:nvSpPr>
            <p:spPr>
              <a:xfrm>
                <a:off x="5756450" y="3306652"/>
                <a:ext cx="123224" cy="6760"/>
              </a:xfrm>
              <a:custGeom>
                <a:avLst/>
                <a:gdLst/>
                <a:ahLst/>
                <a:cxnLst/>
                <a:rect l="l" t="t" r="r" b="b"/>
                <a:pathLst>
                  <a:path w="1112" h="61" extrusionOk="0">
                    <a:moveTo>
                      <a:pt x="1" y="1"/>
                    </a:moveTo>
                    <a:lnTo>
                      <a:pt x="1" y="60"/>
                    </a:lnTo>
                    <a:lnTo>
                      <a:pt x="1112" y="60"/>
                    </a:lnTo>
                    <a:lnTo>
                      <a:pt x="1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8"/>
              <p:cNvSpPr/>
              <p:nvPr/>
            </p:nvSpPr>
            <p:spPr>
              <a:xfrm>
                <a:off x="5759110" y="3334798"/>
                <a:ext cx="120786" cy="6649"/>
              </a:xfrm>
              <a:custGeom>
                <a:avLst/>
                <a:gdLst/>
                <a:ahLst/>
                <a:cxnLst/>
                <a:rect l="l" t="t" r="r" b="b"/>
                <a:pathLst>
                  <a:path w="1090" h="60" extrusionOk="0">
                    <a:moveTo>
                      <a:pt x="0" y="1"/>
                    </a:moveTo>
                    <a:lnTo>
                      <a:pt x="0" y="59"/>
                    </a:lnTo>
                    <a:lnTo>
                      <a:pt x="1090" y="59"/>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8"/>
              <p:cNvSpPr/>
              <p:nvPr/>
            </p:nvSpPr>
            <p:spPr>
              <a:xfrm>
                <a:off x="5761437" y="3362833"/>
                <a:ext cx="118237" cy="6538"/>
              </a:xfrm>
              <a:custGeom>
                <a:avLst/>
                <a:gdLst/>
                <a:ahLst/>
                <a:cxnLst/>
                <a:rect l="l" t="t" r="r" b="b"/>
                <a:pathLst>
                  <a:path w="1067" h="59" extrusionOk="0">
                    <a:moveTo>
                      <a:pt x="1" y="0"/>
                    </a:moveTo>
                    <a:lnTo>
                      <a:pt x="1" y="59"/>
                    </a:lnTo>
                    <a:lnTo>
                      <a:pt x="1067" y="59"/>
                    </a:lnTo>
                    <a:lnTo>
                      <a:pt x="1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8"/>
              <p:cNvSpPr/>
              <p:nvPr/>
            </p:nvSpPr>
            <p:spPr>
              <a:xfrm>
                <a:off x="5763985" y="3390979"/>
                <a:ext cx="115910" cy="6538"/>
              </a:xfrm>
              <a:custGeom>
                <a:avLst/>
                <a:gdLst/>
                <a:ahLst/>
                <a:cxnLst/>
                <a:rect l="l" t="t" r="r" b="b"/>
                <a:pathLst>
                  <a:path w="1046" h="59" extrusionOk="0">
                    <a:moveTo>
                      <a:pt x="0" y="0"/>
                    </a:moveTo>
                    <a:lnTo>
                      <a:pt x="0" y="59"/>
                    </a:lnTo>
                    <a:lnTo>
                      <a:pt x="1046" y="59"/>
                    </a:lnTo>
                    <a:lnTo>
                      <a:pt x="1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8"/>
              <p:cNvSpPr/>
              <p:nvPr/>
            </p:nvSpPr>
            <p:spPr>
              <a:xfrm>
                <a:off x="5766423" y="3418904"/>
                <a:ext cx="113472" cy="6649"/>
              </a:xfrm>
              <a:custGeom>
                <a:avLst/>
                <a:gdLst/>
                <a:ahLst/>
                <a:cxnLst/>
                <a:rect l="l" t="t" r="r" b="b"/>
                <a:pathLst>
                  <a:path w="1024" h="60" extrusionOk="0">
                    <a:moveTo>
                      <a:pt x="1" y="1"/>
                    </a:moveTo>
                    <a:lnTo>
                      <a:pt x="1" y="59"/>
                    </a:lnTo>
                    <a:lnTo>
                      <a:pt x="1024" y="59"/>
                    </a:lnTo>
                    <a:lnTo>
                      <a:pt x="1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8"/>
              <p:cNvSpPr/>
              <p:nvPr/>
            </p:nvSpPr>
            <p:spPr>
              <a:xfrm>
                <a:off x="5768861" y="3447050"/>
                <a:ext cx="110813" cy="6538"/>
              </a:xfrm>
              <a:custGeom>
                <a:avLst/>
                <a:gdLst/>
                <a:ahLst/>
                <a:cxnLst/>
                <a:rect l="l" t="t" r="r" b="b"/>
                <a:pathLst>
                  <a:path w="1000" h="59" extrusionOk="0">
                    <a:moveTo>
                      <a:pt x="0" y="1"/>
                    </a:moveTo>
                    <a:lnTo>
                      <a:pt x="0" y="59"/>
                    </a:lnTo>
                    <a:lnTo>
                      <a:pt x="1000" y="59"/>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8"/>
              <p:cNvSpPr/>
              <p:nvPr/>
            </p:nvSpPr>
            <p:spPr>
              <a:xfrm>
                <a:off x="5771299" y="3475085"/>
                <a:ext cx="108596" cy="6538"/>
              </a:xfrm>
              <a:custGeom>
                <a:avLst/>
                <a:gdLst/>
                <a:ahLst/>
                <a:cxnLst/>
                <a:rect l="l" t="t" r="r" b="b"/>
                <a:pathLst>
                  <a:path w="980" h="59" extrusionOk="0">
                    <a:moveTo>
                      <a:pt x="1" y="0"/>
                    </a:moveTo>
                    <a:lnTo>
                      <a:pt x="1" y="59"/>
                    </a:lnTo>
                    <a:lnTo>
                      <a:pt x="980" y="59"/>
                    </a:lnTo>
                    <a:lnTo>
                      <a:pt x="9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8"/>
              <p:cNvSpPr/>
              <p:nvPr/>
            </p:nvSpPr>
            <p:spPr>
              <a:xfrm>
                <a:off x="5773737" y="3503120"/>
                <a:ext cx="106048" cy="6649"/>
              </a:xfrm>
              <a:custGeom>
                <a:avLst/>
                <a:gdLst/>
                <a:ahLst/>
                <a:cxnLst/>
                <a:rect l="l" t="t" r="r" b="b"/>
                <a:pathLst>
                  <a:path w="957" h="60" extrusionOk="0">
                    <a:moveTo>
                      <a:pt x="0" y="0"/>
                    </a:moveTo>
                    <a:lnTo>
                      <a:pt x="0" y="59"/>
                    </a:lnTo>
                    <a:lnTo>
                      <a:pt x="957" y="59"/>
                    </a:lnTo>
                    <a:lnTo>
                      <a:pt x="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8"/>
              <p:cNvSpPr/>
              <p:nvPr/>
            </p:nvSpPr>
            <p:spPr>
              <a:xfrm>
                <a:off x="5776175" y="3531156"/>
                <a:ext cx="103499" cy="6760"/>
              </a:xfrm>
              <a:custGeom>
                <a:avLst/>
                <a:gdLst/>
                <a:ahLst/>
                <a:cxnLst/>
                <a:rect l="l" t="t" r="r" b="b"/>
                <a:pathLst>
                  <a:path w="934" h="61" extrusionOk="0">
                    <a:moveTo>
                      <a:pt x="1" y="1"/>
                    </a:moveTo>
                    <a:lnTo>
                      <a:pt x="1" y="60"/>
                    </a:lnTo>
                    <a:lnTo>
                      <a:pt x="934" y="60"/>
                    </a:lnTo>
                    <a:lnTo>
                      <a:pt x="9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8"/>
              <p:cNvSpPr/>
              <p:nvPr/>
            </p:nvSpPr>
            <p:spPr>
              <a:xfrm>
                <a:off x="5778723" y="3559413"/>
                <a:ext cx="101061" cy="6538"/>
              </a:xfrm>
              <a:custGeom>
                <a:avLst/>
                <a:gdLst/>
                <a:ahLst/>
                <a:cxnLst/>
                <a:rect l="l" t="t" r="r" b="b"/>
                <a:pathLst>
                  <a:path w="912" h="59" extrusionOk="0">
                    <a:moveTo>
                      <a:pt x="0" y="1"/>
                    </a:moveTo>
                    <a:lnTo>
                      <a:pt x="0" y="59"/>
                    </a:lnTo>
                    <a:lnTo>
                      <a:pt x="912" y="59"/>
                    </a:lnTo>
                    <a:lnTo>
                      <a:pt x="9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8"/>
              <p:cNvSpPr/>
              <p:nvPr/>
            </p:nvSpPr>
            <p:spPr>
              <a:xfrm>
                <a:off x="5781050" y="3587448"/>
                <a:ext cx="98623" cy="6649"/>
              </a:xfrm>
              <a:custGeom>
                <a:avLst/>
                <a:gdLst/>
                <a:ahLst/>
                <a:cxnLst/>
                <a:rect l="l" t="t" r="r" b="b"/>
                <a:pathLst>
                  <a:path w="890" h="60" extrusionOk="0">
                    <a:moveTo>
                      <a:pt x="1" y="0"/>
                    </a:moveTo>
                    <a:lnTo>
                      <a:pt x="1" y="60"/>
                    </a:lnTo>
                    <a:lnTo>
                      <a:pt x="890" y="60"/>
                    </a:lnTo>
                    <a:lnTo>
                      <a:pt x="8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8"/>
              <p:cNvSpPr/>
              <p:nvPr/>
            </p:nvSpPr>
            <p:spPr>
              <a:xfrm>
                <a:off x="5783710" y="3615594"/>
                <a:ext cx="96074" cy="6538"/>
              </a:xfrm>
              <a:custGeom>
                <a:avLst/>
                <a:gdLst/>
                <a:ahLst/>
                <a:cxnLst/>
                <a:rect l="l" t="t" r="r" b="b"/>
                <a:pathLst>
                  <a:path w="867" h="59" extrusionOk="0">
                    <a:moveTo>
                      <a:pt x="0" y="0"/>
                    </a:moveTo>
                    <a:lnTo>
                      <a:pt x="0" y="58"/>
                    </a:lnTo>
                    <a:lnTo>
                      <a:pt x="867" y="58"/>
                    </a:lnTo>
                    <a:lnTo>
                      <a:pt x="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8"/>
              <p:cNvSpPr/>
              <p:nvPr/>
            </p:nvSpPr>
            <p:spPr>
              <a:xfrm>
                <a:off x="5786037" y="3643518"/>
                <a:ext cx="93747" cy="6760"/>
              </a:xfrm>
              <a:custGeom>
                <a:avLst/>
                <a:gdLst/>
                <a:ahLst/>
                <a:cxnLst/>
                <a:rect l="l" t="t" r="r" b="b"/>
                <a:pathLst>
                  <a:path w="846" h="61" extrusionOk="0">
                    <a:moveTo>
                      <a:pt x="1" y="1"/>
                    </a:moveTo>
                    <a:lnTo>
                      <a:pt x="1" y="60"/>
                    </a:lnTo>
                    <a:lnTo>
                      <a:pt x="846" y="60"/>
                    </a:lnTo>
                    <a:lnTo>
                      <a:pt x="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8"/>
              <p:cNvSpPr/>
              <p:nvPr/>
            </p:nvSpPr>
            <p:spPr>
              <a:xfrm>
                <a:off x="5788586" y="3671665"/>
                <a:ext cx="91088" cy="6538"/>
              </a:xfrm>
              <a:custGeom>
                <a:avLst/>
                <a:gdLst/>
                <a:ahLst/>
                <a:cxnLst/>
                <a:rect l="l" t="t" r="r" b="b"/>
                <a:pathLst>
                  <a:path w="822" h="59" extrusionOk="0">
                    <a:moveTo>
                      <a:pt x="0" y="1"/>
                    </a:moveTo>
                    <a:lnTo>
                      <a:pt x="0" y="59"/>
                    </a:lnTo>
                    <a:lnTo>
                      <a:pt x="822" y="59"/>
                    </a:lnTo>
                    <a:lnTo>
                      <a:pt x="8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8"/>
              <p:cNvSpPr/>
              <p:nvPr/>
            </p:nvSpPr>
            <p:spPr>
              <a:xfrm>
                <a:off x="5791024" y="3699700"/>
                <a:ext cx="88761" cy="6649"/>
              </a:xfrm>
              <a:custGeom>
                <a:avLst/>
                <a:gdLst/>
                <a:ahLst/>
                <a:cxnLst/>
                <a:rect l="l" t="t" r="r" b="b"/>
                <a:pathLst>
                  <a:path w="801" h="60" extrusionOk="0">
                    <a:moveTo>
                      <a:pt x="1" y="0"/>
                    </a:moveTo>
                    <a:lnTo>
                      <a:pt x="1" y="60"/>
                    </a:lnTo>
                    <a:lnTo>
                      <a:pt x="801" y="60"/>
                    </a:lnTo>
                    <a:lnTo>
                      <a:pt x="8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8"/>
              <p:cNvSpPr/>
              <p:nvPr/>
            </p:nvSpPr>
            <p:spPr>
              <a:xfrm>
                <a:off x="5793461" y="3727846"/>
                <a:ext cx="86434" cy="6538"/>
              </a:xfrm>
              <a:custGeom>
                <a:avLst/>
                <a:gdLst/>
                <a:ahLst/>
                <a:cxnLst/>
                <a:rect l="l" t="t" r="r" b="b"/>
                <a:pathLst>
                  <a:path w="780" h="59" extrusionOk="0">
                    <a:moveTo>
                      <a:pt x="0" y="0"/>
                    </a:moveTo>
                    <a:lnTo>
                      <a:pt x="0" y="58"/>
                    </a:lnTo>
                    <a:lnTo>
                      <a:pt x="780" y="58"/>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8"/>
              <p:cNvSpPr/>
              <p:nvPr/>
            </p:nvSpPr>
            <p:spPr>
              <a:xfrm>
                <a:off x="5796010" y="3755771"/>
                <a:ext cx="83774" cy="6760"/>
              </a:xfrm>
              <a:custGeom>
                <a:avLst/>
                <a:gdLst/>
                <a:ahLst/>
                <a:cxnLst/>
                <a:rect l="l" t="t" r="r" b="b"/>
                <a:pathLst>
                  <a:path w="756" h="61" extrusionOk="0">
                    <a:moveTo>
                      <a:pt x="1" y="1"/>
                    </a:moveTo>
                    <a:lnTo>
                      <a:pt x="1" y="60"/>
                    </a:lnTo>
                    <a:lnTo>
                      <a:pt x="756" y="60"/>
                    </a:lnTo>
                    <a:lnTo>
                      <a:pt x="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8"/>
              <p:cNvSpPr/>
              <p:nvPr/>
            </p:nvSpPr>
            <p:spPr>
              <a:xfrm>
                <a:off x="5798448" y="3783917"/>
                <a:ext cx="81447" cy="6538"/>
              </a:xfrm>
              <a:custGeom>
                <a:avLst/>
                <a:gdLst/>
                <a:ahLst/>
                <a:cxnLst/>
                <a:rect l="l" t="t" r="r" b="b"/>
                <a:pathLst>
                  <a:path w="735" h="59" extrusionOk="0">
                    <a:moveTo>
                      <a:pt x="0" y="1"/>
                    </a:moveTo>
                    <a:lnTo>
                      <a:pt x="0" y="59"/>
                    </a:lnTo>
                    <a:lnTo>
                      <a:pt x="735" y="59"/>
                    </a:lnTo>
                    <a:lnTo>
                      <a:pt x="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8"/>
              <p:cNvSpPr/>
              <p:nvPr/>
            </p:nvSpPr>
            <p:spPr>
              <a:xfrm>
                <a:off x="5800775" y="3811952"/>
                <a:ext cx="78899" cy="6649"/>
              </a:xfrm>
              <a:custGeom>
                <a:avLst/>
                <a:gdLst/>
                <a:ahLst/>
                <a:cxnLst/>
                <a:rect l="l" t="t" r="r" b="b"/>
                <a:pathLst>
                  <a:path w="712" h="60" extrusionOk="0">
                    <a:moveTo>
                      <a:pt x="1" y="0"/>
                    </a:moveTo>
                    <a:lnTo>
                      <a:pt x="1" y="60"/>
                    </a:lnTo>
                    <a:lnTo>
                      <a:pt x="712" y="60"/>
                    </a:lnTo>
                    <a:lnTo>
                      <a:pt x="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8"/>
              <p:cNvSpPr/>
              <p:nvPr/>
            </p:nvSpPr>
            <p:spPr>
              <a:xfrm>
                <a:off x="5803435" y="3840098"/>
                <a:ext cx="76461" cy="6538"/>
              </a:xfrm>
              <a:custGeom>
                <a:avLst/>
                <a:gdLst/>
                <a:ahLst/>
                <a:cxnLst/>
                <a:rect l="l" t="t" r="r" b="b"/>
                <a:pathLst>
                  <a:path w="690" h="59" extrusionOk="0">
                    <a:moveTo>
                      <a:pt x="0" y="0"/>
                    </a:moveTo>
                    <a:lnTo>
                      <a:pt x="0" y="58"/>
                    </a:lnTo>
                    <a:lnTo>
                      <a:pt x="690" y="58"/>
                    </a:lnTo>
                    <a:lnTo>
                      <a:pt x="6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8"/>
              <p:cNvSpPr/>
              <p:nvPr/>
            </p:nvSpPr>
            <p:spPr>
              <a:xfrm>
                <a:off x="5805762" y="3868133"/>
                <a:ext cx="74134" cy="6760"/>
              </a:xfrm>
              <a:custGeom>
                <a:avLst/>
                <a:gdLst/>
                <a:ahLst/>
                <a:cxnLst/>
                <a:rect l="l" t="t" r="r" b="b"/>
                <a:pathLst>
                  <a:path w="669" h="61" extrusionOk="0">
                    <a:moveTo>
                      <a:pt x="1" y="1"/>
                    </a:moveTo>
                    <a:lnTo>
                      <a:pt x="1" y="60"/>
                    </a:lnTo>
                    <a:lnTo>
                      <a:pt x="669" y="60"/>
                    </a:lnTo>
                    <a:lnTo>
                      <a:pt x="6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8"/>
              <p:cNvSpPr/>
              <p:nvPr/>
            </p:nvSpPr>
            <p:spPr>
              <a:xfrm>
                <a:off x="5808199" y="3896279"/>
                <a:ext cx="71474" cy="6649"/>
              </a:xfrm>
              <a:custGeom>
                <a:avLst/>
                <a:gdLst/>
                <a:ahLst/>
                <a:cxnLst/>
                <a:rect l="l" t="t" r="r" b="b"/>
                <a:pathLst>
                  <a:path w="645" h="60" extrusionOk="0">
                    <a:moveTo>
                      <a:pt x="0" y="1"/>
                    </a:moveTo>
                    <a:lnTo>
                      <a:pt x="0" y="60"/>
                    </a:lnTo>
                    <a:lnTo>
                      <a:pt x="645" y="60"/>
                    </a:lnTo>
                    <a:lnTo>
                      <a:pt x="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0" name="Google Shape;3590;p28"/>
            <p:cNvSpPr/>
            <p:nvPr/>
          </p:nvSpPr>
          <p:spPr>
            <a:xfrm>
              <a:off x="3801098" y="3697740"/>
              <a:ext cx="22577" cy="32889"/>
            </a:xfrm>
            <a:custGeom>
              <a:avLst/>
              <a:gdLst/>
              <a:ahLst/>
              <a:cxnLst/>
              <a:rect l="l" t="t" r="r" b="b"/>
              <a:pathLst>
                <a:path w="243" h="354" extrusionOk="0">
                  <a:moveTo>
                    <a:pt x="183" y="60"/>
                  </a:moveTo>
                  <a:lnTo>
                    <a:pt x="183" y="296"/>
                  </a:lnTo>
                  <a:lnTo>
                    <a:pt x="59" y="296"/>
                  </a:lnTo>
                  <a:lnTo>
                    <a:pt x="59" y="60"/>
                  </a:lnTo>
                  <a:close/>
                  <a:moveTo>
                    <a:pt x="2" y="1"/>
                  </a:moveTo>
                  <a:cubicBezTo>
                    <a:pt x="0" y="1"/>
                    <a:pt x="0" y="1"/>
                    <a:pt x="0" y="3"/>
                  </a:cubicBezTo>
                  <a:lnTo>
                    <a:pt x="0" y="353"/>
                  </a:lnTo>
                  <a:cubicBezTo>
                    <a:pt x="0" y="353"/>
                    <a:pt x="0" y="354"/>
                    <a:pt x="2" y="354"/>
                  </a:cubicBezTo>
                  <a:lnTo>
                    <a:pt x="241" y="354"/>
                  </a:lnTo>
                  <a:cubicBezTo>
                    <a:pt x="243" y="354"/>
                    <a:pt x="243" y="354"/>
                    <a:pt x="243" y="353"/>
                  </a:cubicBezTo>
                  <a:lnTo>
                    <a:pt x="243" y="3"/>
                  </a:lnTo>
                  <a:cubicBezTo>
                    <a:pt x="243" y="1"/>
                    <a:pt x="243"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8"/>
            <p:cNvSpPr/>
            <p:nvPr/>
          </p:nvSpPr>
          <p:spPr>
            <a:xfrm>
              <a:off x="3845322" y="3697740"/>
              <a:ext cx="22669" cy="32889"/>
            </a:xfrm>
            <a:custGeom>
              <a:avLst/>
              <a:gdLst/>
              <a:ahLst/>
              <a:cxnLst/>
              <a:rect l="l" t="t" r="r" b="b"/>
              <a:pathLst>
                <a:path w="244" h="354" extrusionOk="0">
                  <a:moveTo>
                    <a:pt x="183" y="60"/>
                  </a:moveTo>
                  <a:lnTo>
                    <a:pt x="183" y="296"/>
                  </a:lnTo>
                  <a:lnTo>
                    <a:pt x="59" y="296"/>
                  </a:lnTo>
                  <a:lnTo>
                    <a:pt x="59" y="60"/>
                  </a:lnTo>
                  <a:close/>
                  <a:moveTo>
                    <a:pt x="3" y="1"/>
                  </a:moveTo>
                  <a:cubicBezTo>
                    <a:pt x="1" y="1"/>
                    <a:pt x="1" y="1"/>
                    <a:pt x="1" y="3"/>
                  </a:cubicBezTo>
                  <a:lnTo>
                    <a:pt x="1" y="353"/>
                  </a:lnTo>
                  <a:cubicBezTo>
                    <a:pt x="1" y="353"/>
                    <a:pt x="1" y="354"/>
                    <a:pt x="3" y="354"/>
                  </a:cubicBezTo>
                  <a:lnTo>
                    <a:pt x="242" y="354"/>
                  </a:lnTo>
                  <a:cubicBezTo>
                    <a:pt x="242" y="354"/>
                    <a:pt x="243" y="354"/>
                    <a:pt x="243" y="353"/>
                  </a:cubicBezTo>
                  <a:lnTo>
                    <a:pt x="243" y="3"/>
                  </a:lnTo>
                  <a:cubicBezTo>
                    <a:pt x="243" y="1"/>
                    <a:pt x="243" y="1"/>
                    <a:pt x="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8"/>
            <p:cNvSpPr/>
            <p:nvPr/>
          </p:nvSpPr>
          <p:spPr>
            <a:xfrm>
              <a:off x="3889640" y="3697740"/>
              <a:ext cx="22577" cy="32889"/>
            </a:xfrm>
            <a:custGeom>
              <a:avLst/>
              <a:gdLst/>
              <a:ahLst/>
              <a:cxnLst/>
              <a:rect l="l" t="t" r="r" b="b"/>
              <a:pathLst>
                <a:path w="243" h="354" extrusionOk="0">
                  <a:moveTo>
                    <a:pt x="183" y="60"/>
                  </a:moveTo>
                  <a:lnTo>
                    <a:pt x="183" y="296"/>
                  </a:lnTo>
                  <a:lnTo>
                    <a:pt x="59" y="296"/>
                  </a:lnTo>
                  <a:lnTo>
                    <a:pt x="59" y="60"/>
                  </a:lnTo>
                  <a:close/>
                  <a:moveTo>
                    <a:pt x="2" y="1"/>
                  </a:moveTo>
                  <a:cubicBezTo>
                    <a:pt x="1" y="1"/>
                    <a:pt x="1" y="1"/>
                    <a:pt x="1" y="3"/>
                  </a:cubicBezTo>
                  <a:lnTo>
                    <a:pt x="1" y="353"/>
                  </a:lnTo>
                  <a:cubicBezTo>
                    <a:pt x="1" y="353"/>
                    <a:pt x="1" y="354"/>
                    <a:pt x="2" y="354"/>
                  </a:cubicBezTo>
                  <a:lnTo>
                    <a:pt x="241" y="354"/>
                  </a:lnTo>
                  <a:cubicBezTo>
                    <a:pt x="242"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8"/>
            <p:cNvSpPr/>
            <p:nvPr/>
          </p:nvSpPr>
          <p:spPr>
            <a:xfrm>
              <a:off x="3933957" y="3697740"/>
              <a:ext cx="22484" cy="32889"/>
            </a:xfrm>
            <a:custGeom>
              <a:avLst/>
              <a:gdLst/>
              <a:ahLst/>
              <a:cxnLst/>
              <a:rect l="l" t="t" r="r" b="b"/>
              <a:pathLst>
                <a:path w="242" h="354" extrusionOk="0">
                  <a:moveTo>
                    <a:pt x="182" y="60"/>
                  </a:moveTo>
                  <a:lnTo>
                    <a:pt x="182" y="296"/>
                  </a:lnTo>
                  <a:lnTo>
                    <a:pt x="58" y="296"/>
                  </a:lnTo>
                  <a:lnTo>
                    <a:pt x="58" y="60"/>
                  </a:lnTo>
                  <a:close/>
                  <a:moveTo>
                    <a:pt x="2" y="1"/>
                  </a:moveTo>
                  <a:cubicBezTo>
                    <a:pt x="1" y="1"/>
                    <a:pt x="1" y="1"/>
                    <a:pt x="1" y="3"/>
                  </a:cubicBezTo>
                  <a:lnTo>
                    <a:pt x="1" y="353"/>
                  </a:lnTo>
                  <a:cubicBezTo>
                    <a:pt x="1" y="353"/>
                    <a:pt x="1" y="354"/>
                    <a:pt x="2" y="354"/>
                  </a:cubicBezTo>
                  <a:lnTo>
                    <a:pt x="241" y="354"/>
                  </a:lnTo>
                  <a:cubicBezTo>
                    <a:pt x="241"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8"/>
            <p:cNvSpPr/>
            <p:nvPr/>
          </p:nvSpPr>
          <p:spPr>
            <a:xfrm>
              <a:off x="3978181" y="3697740"/>
              <a:ext cx="22484" cy="32889"/>
            </a:xfrm>
            <a:custGeom>
              <a:avLst/>
              <a:gdLst/>
              <a:ahLst/>
              <a:cxnLst/>
              <a:rect l="l" t="t" r="r" b="b"/>
              <a:pathLst>
                <a:path w="242" h="354" extrusionOk="0">
                  <a:moveTo>
                    <a:pt x="183" y="60"/>
                  </a:moveTo>
                  <a:lnTo>
                    <a:pt x="183" y="296"/>
                  </a:lnTo>
                  <a:lnTo>
                    <a:pt x="59" y="296"/>
                  </a:lnTo>
                  <a:lnTo>
                    <a:pt x="59" y="60"/>
                  </a:lnTo>
                  <a:close/>
                  <a:moveTo>
                    <a:pt x="1" y="1"/>
                  </a:moveTo>
                  <a:cubicBezTo>
                    <a:pt x="0" y="1"/>
                    <a:pt x="0" y="1"/>
                    <a:pt x="0" y="3"/>
                  </a:cubicBezTo>
                  <a:lnTo>
                    <a:pt x="0" y="353"/>
                  </a:lnTo>
                  <a:cubicBezTo>
                    <a:pt x="0" y="353"/>
                    <a:pt x="0" y="354"/>
                    <a:pt x="1" y="354"/>
                  </a:cubicBezTo>
                  <a:lnTo>
                    <a:pt x="241" y="354"/>
                  </a:lnTo>
                  <a:cubicBezTo>
                    <a:pt x="242"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8"/>
            <p:cNvSpPr/>
            <p:nvPr/>
          </p:nvSpPr>
          <p:spPr>
            <a:xfrm>
              <a:off x="4022499" y="3697740"/>
              <a:ext cx="22484" cy="32889"/>
            </a:xfrm>
            <a:custGeom>
              <a:avLst/>
              <a:gdLst/>
              <a:ahLst/>
              <a:cxnLst/>
              <a:rect l="l" t="t" r="r" b="b"/>
              <a:pathLst>
                <a:path w="242" h="354" extrusionOk="0">
                  <a:moveTo>
                    <a:pt x="182" y="60"/>
                  </a:moveTo>
                  <a:lnTo>
                    <a:pt x="182" y="296"/>
                  </a:lnTo>
                  <a:lnTo>
                    <a:pt x="57" y="296"/>
                  </a:lnTo>
                  <a:lnTo>
                    <a:pt x="57" y="60"/>
                  </a:lnTo>
                  <a:close/>
                  <a:moveTo>
                    <a:pt x="1" y="1"/>
                  </a:moveTo>
                  <a:cubicBezTo>
                    <a:pt x="0" y="1"/>
                    <a:pt x="0" y="1"/>
                    <a:pt x="0" y="3"/>
                  </a:cubicBezTo>
                  <a:lnTo>
                    <a:pt x="0" y="353"/>
                  </a:lnTo>
                  <a:cubicBezTo>
                    <a:pt x="0" y="353"/>
                    <a:pt x="0" y="354"/>
                    <a:pt x="1" y="354"/>
                  </a:cubicBezTo>
                  <a:lnTo>
                    <a:pt x="241" y="354"/>
                  </a:lnTo>
                  <a:cubicBezTo>
                    <a:pt x="241"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8"/>
            <p:cNvSpPr/>
            <p:nvPr/>
          </p:nvSpPr>
          <p:spPr>
            <a:xfrm>
              <a:off x="3801098" y="3738062"/>
              <a:ext cx="22577" cy="32889"/>
            </a:xfrm>
            <a:custGeom>
              <a:avLst/>
              <a:gdLst/>
              <a:ahLst/>
              <a:cxnLst/>
              <a:rect l="l" t="t" r="r" b="b"/>
              <a:pathLst>
                <a:path w="243" h="354" extrusionOk="0">
                  <a:moveTo>
                    <a:pt x="183" y="60"/>
                  </a:moveTo>
                  <a:lnTo>
                    <a:pt x="183" y="296"/>
                  </a:lnTo>
                  <a:lnTo>
                    <a:pt x="59" y="296"/>
                  </a:lnTo>
                  <a:lnTo>
                    <a:pt x="59" y="60"/>
                  </a:lnTo>
                  <a:close/>
                  <a:moveTo>
                    <a:pt x="2" y="1"/>
                  </a:moveTo>
                  <a:cubicBezTo>
                    <a:pt x="0" y="1"/>
                    <a:pt x="0" y="1"/>
                    <a:pt x="0" y="2"/>
                  </a:cubicBezTo>
                  <a:lnTo>
                    <a:pt x="0" y="353"/>
                  </a:lnTo>
                  <a:cubicBezTo>
                    <a:pt x="0" y="354"/>
                    <a:pt x="0" y="354"/>
                    <a:pt x="2" y="354"/>
                  </a:cubicBezTo>
                  <a:lnTo>
                    <a:pt x="241" y="354"/>
                  </a:lnTo>
                  <a:cubicBezTo>
                    <a:pt x="243" y="354"/>
                    <a:pt x="243" y="353"/>
                    <a:pt x="243" y="353"/>
                  </a:cubicBezTo>
                  <a:lnTo>
                    <a:pt x="243" y="2"/>
                  </a:lnTo>
                  <a:cubicBezTo>
                    <a:pt x="243" y="2"/>
                    <a:pt x="243"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8"/>
            <p:cNvSpPr/>
            <p:nvPr/>
          </p:nvSpPr>
          <p:spPr>
            <a:xfrm>
              <a:off x="3845322" y="3738062"/>
              <a:ext cx="22669" cy="32889"/>
            </a:xfrm>
            <a:custGeom>
              <a:avLst/>
              <a:gdLst/>
              <a:ahLst/>
              <a:cxnLst/>
              <a:rect l="l" t="t" r="r" b="b"/>
              <a:pathLst>
                <a:path w="244" h="354" extrusionOk="0">
                  <a:moveTo>
                    <a:pt x="183" y="60"/>
                  </a:moveTo>
                  <a:lnTo>
                    <a:pt x="183" y="296"/>
                  </a:lnTo>
                  <a:lnTo>
                    <a:pt x="59" y="296"/>
                  </a:lnTo>
                  <a:lnTo>
                    <a:pt x="59" y="60"/>
                  </a:lnTo>
                  <a:close/>
                  <a:moveTo>
                    <a:pt x="3" y="1"/>
                  </a:moveTo>
                  <a:cubicBezTo>
                    <a:pt x="1" y="1"/>
                    <a:pt x="1" y="1"/>
                    <a:pt x="1" y="2"/>
                  </a:cubicBezTo>
                  <a:lnTo>
                    <a:pt x="1" y="353"/>
                  </a:lnTo>
                  <a:cubicBezTo>
                    <a:pt x="1" y="354"/>
                    <a:pt x="1" y="354"/>
                    <a:pt x="3" y="354"/>
                  </a:cubicBezTo>
                  <a:lnTo>
                    <a:pt x="242" y="354"/>
                  </a:lnTo>
                  <a:lnTo>
                    <a:pt x="243" y="353"/>
                  </a:lnTo>
                  <a:lnTo>
                    <a:pt x="243" y="2"/>
                  </a:lnTo>
                  <a:cubicBezTo>
                    <a:pt x="243" y="2"/>
                    <a:pt x="243" y="1"/>
                    <a:pt x="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8"/>
            <p:cNvSpPr/>
            <p:nvPr/>
          </p:nvSpPr>
          <p:spPr>
            <a:xfrm>
              <a:off x="3889640" y="3738062"/>
              <a:ext cx="22577" cy="32889"/>
            </a:xfrm>
            <a:custGeom>
              <a:avLst/>
              <a:gdLst/>
              <a:ahLst/>
              <a:cxnLst/>
              <a:rect l="l" t="t" r="r" b="b"/>
              <a:pathLst>
                <a:path w="243" h="354" extrusionOk="0">
                  <a:moveTo>
                    <a:pt x="183" y="60"/>
                  </a:moveTo>
                  <a:lnTo>
                    <a:pt x="183" y="296"/>
                  </a:lnTo>
                  <a:lnTo>
                    <a:pt x="59" y="296"/>
                  </a:lnTo>
                  <a:lnTo>
                    <a:pt x="59" y="60"/>
                  </a:lnTo>
                  <a:close/>
                  <a:moveTo>
                    <a:pt x="2" y="1"/>
                  </a:moveTo>
                  <a:cubicBezTo>
                    <a:pt x="1" y="1"/>
                    <a:pt x="1" y="1"/>
                    <a:pt x="1" y="2"/>
                  </a:cubicBezTo>
                  <a:lnTo>
                    <a:pt x="1" y="353"/>
                  </a:lnTo>
                  <a:cubicBezTo>
                    <a:pt x="1" y="354"/>
                    <a:pt x="1" y="354"/>
                    <a:pt x="2" y="354"/>
                  </a:cubicBezTo>
                  <a:lnTo>
                    <a:pt x="241" y="354"/>
                  </a:lnTo>
                  <a:cubicBezTo>
                    <a:pt x="242" y="354"/>
                    <a:pt x="242" y="353"/>
                    <a:pt x="242" y="353"/>
                  </a:cubicBez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8"/>
            <p:cNvSpPr/>
            <p:nvPr/>
          </p:nvSpPr>
          <p:spPr>
            <a:xfrm>
              <a:off x="3933957" y="3738062"/>
              <a:ext cx="22484" cy="32889"/>
            </a:xfrm>
            <a:custGeom>
              <a:avLst/>
              <a:gdLst/>
              <a:ahLst/>
              <a:cxnLst/>
              <a:rect l="l" t="t" r="r" b="b"/>
              <a:pathLst>
                <a:path w="242" h="354" extrusionOk="0">
                  <a:moveTo>
                    <a:pt x="182" y="60"/>
                  </a:moveTo>
                  <a:lnTo>
                    <a:pt x="182" y="296"/>
                  </a:lnTo>
                  <a:lnTo>
                    <a:pt x="58" y="296"/>
                  </a:lnTo>
                  <a:lnTo>
                    <a:pt x="58" y="60"/>
                  </a:lnTo>
                  <a:close/>
                  <a:moveTo>
                    <a:pt x="2" y="1"/>
                  </a:moveTo>
                  <a:cubicBezTo>
                    <a:pt x="1" y="1"/>
                    <a:pt x="1" y="1"/>
                    <a:pt x="1" y="2"/>
                  </a:cubicBezTo>
                  <a:lnTo>
                    <a:pt x="1" y="353"/>
                  </a:lnTo>
                  <a:cubicBezTo>
                    <a:pt x="1" y="354"/>
                    <a:pt x="1" y="354"/>
                    <a:pt x="2" y="354"/>
                  </a:cubicBezTo>
                  <a:lnTo>
                    <a:pt x="241" y="354"/>
                  </a:lnTo>
                  <a:lnTo>
                    <a:pt x="242" y="353"/>
                  </a:ln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8"/>
            <p:cNvSpPr/>
            <p:nvPr/>
          </p:nvSpPr>
          <p:spPr>
            <a:xfrm>
              <a:off x="3978181" y="3738062"/>
              <a:ext cx="22484" cy="32889"/>
            </a:xfrm>
            <a:custGeom>
              <a:avLst/>
              <a:gdLst/>
              <a:ahLst/>
              <a:cxnLst/>
              <a:rect l="l" t="t" r="r" b="b"/>
              <a:pathLst>
                <a:path w="242" h="354" extrusionOk="0">
                  <a:moveTo>
                    <a:pt x="183" y="60"/>
                  </a:moveTo>
                  <a:lnTo>
                    <a:pt x="183" y="296"/>
                  </a:lnTo>
                  <a:lnTo>
                    <a:pt x="59" y="296"/>
                  </a:lnTo>
                  <a:lnTo>
                    <a:pt x="59" y="60"/>
                  </a:lnTo>
                  <a:close/>
                  <a:moveTo>
                    <a:pt x="1" y="1"/>
                  </a:moveTo>
                  <a:cubicBezTo>
                    <a:pt x="0" y="1"/>
                    <a:pt x="0" y="1"/>
                    <a:pt x="0" y="2"/>
                  </a:cubicBezTo>
                  <a:lnTo>
                    <a:pt x="0" y="353"/>
                  </a:lnTo>
                  <a:cubicBezTo>
                    <a:pt x="0" y="354"/>
                    <a:pt x="0" y="354"/>
                    <a:pt x="1" y="354"/>
                  </a:cubicBezTo>
                  <a:lnTo>
                    <a:pt x="241" y="354"/>
                  </a:lnTo>
                  <a:cubicBezTo>
                    <a:pt x="242" y="354"/>
                    <a:pt x="242" y="353"/>
                    <a:pt x="242" y="353"/>
                  </a:cubicBez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8"/>
            <p:cNvSpPr/>
            <p:nvPr/>
          </p:nvSpPr>
          <p:spPr>
            <a:xfrm>
              <a:off x="4022499" y="3738062"/>
              <a:ext cx="22484" cy="32889"/>
            </a:xfrm>
            <a:custGeom>
              <a:avLst/>
              <a:gdLst/>
              <a:ahLst/>
              <a:cxnLst/>
              <a:rect l="l" t="t" r="r" b="b"/>
              <a:pathLst>
                <a:path w="242" h="354" extrusionOk="0">
                  <a:moveTo>
                    <a:pt x="182" y="60"/>
                  </a:moveTo>
                  <a:lnTo>
                    <a:pt x="182" y="296"/>
                  </a:lnTo>
                  <a:lnTo>
                    <a:pt x="57" y="296"/>
                  </a:lnTo>
                  <a:lnTo>
                    <a:pt x="57" y="60"/>
                  </a:lnTo>
                  <a:close/>
                  <a:moveTo>
                    <a:pt x="1" y="1"/>
                  </a:moveTo>
                  <a:cubicBezTo>
                    <a:pt x="0" y="1"/>
                    <a:pt x="0" y="1"/>
                    <a:pt x="0" y="2"/>
                  </a:cubicBezTo>
                  <a:lnTo>
                    <a:pt x="0" y="353"/>
                  </a:lnTo>
                  <a:cubicBezTo>
                    <a:pt x="0" y="354"/>
                    <a:pt x="0" y="354"/>
                    <a:pt x="1" y="354"/>
                  </a:cubicBezTo>
                  <a:lnTo>
                    <a:pt x="241" y="354"/>
                  </a:lnTo>
                  <a:lnTo>
                    <a:pt x="242" y="353"/>
                  </a:ln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8"/>
            <p:cNvSpPr/>
            <p:nvPr/>
          </p:nvSpPr>
          <p:spPr>
            <a:xfrm>
              <a:off x="3801098" y="3778384"/>
              <a:ext cx="22577" cy="32889"/>
            </a:xfrm>
            <a:custGeom>
              <a:avLst/>
              <a:gdLst/>
              <a:ahLst/>
              <a:cxnLst/>
              <a:rect l="l" t="t" r="r" b="b"/>
              <a:pathLst>
                <a:path w="243" h="354" extrusionOk="0">
                  <a:moveTo>
                    <a:pt x="183" y="59"/>
                  </a:moveTo>
                  <a:lnTo>
                    <a:pt x="183" y="294"/>
                  </a:lnTo>
                  <a:lnTo>
                    <a:pt x="59" y="294"/>
                  </a:lnTo>
                  <a:lnTo>
                    <a:pt x="59" y="59"/>
                  </a:lnTo>
                  <a:close/>
                  <a:moveTo>
                    <a:pt x="2" y="1"/>
                  </a:moveTo>
                  <a:cubicBezTo>
                    <a:pt x="0" y="1"/>
                    <a:pt x="0" y="1"/>
                    <a:pt x="0" y="2"/>
                  </a:cubicBezTo>
                  <a:lnTo>
                    <a:pt x="0" y="352"/>
                  </a:lnTo>
                  <a:cubicBezTo>
                    <a:pt x="0" y="352"/>
                    <a:pt x="0" y="354"/>
                    <a:pt x="2" y="354"/>
                  </a:cubicBezTo>
                  <a:lnTo>
                    <a:pt x="241" y="354"/>
                  </a:lnTo>
                  <a:cubicBezTo>
                    <a:pt x="243" y="354"/>
                    <a:pt x="243" y="353"/>
                    <a:pt x="243" y="352"/>
                  </a:cubicBezTo>
                  <a:lnTo>
                    <a:pt x="243" y="2"/>
                  </a:lnTo>
                  <a:cubicBezTo>
                    <a:pt x="243" y="1"/>
                    <a:pt x="243"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8"/>
            <p:cNvSpPr/>
            <p:nvPr/>
          </p:nvSpPr>
          <p:spPr>
            <a:xfrm>
              <a:off x="3845322" y="3778384"/>
              <a:ext cx="22669" cy="32889"/>
            </a:xfrm>
            <a:custGeom>
              <a:avLst/>
              <a:gdLst/>
              <a:ahLst/>
              <a:cxnLst/>
              <a:rect l="l" t="t" r="r" b="b"/>
              <a:pathLst>
                <a:path w="244" h="354" extrusionOk="0">
                  <a:moveTo>
                    <a:pt x="183" y="59"/>
                  </a:moveTo>
                  <a:lnTo>
                    <a:pt x="183" y="294"/>
                  </a:lnTo>
                  <a:lnTo>
                    <a:pt x="59" y="294"/>
                  </a:lnTo>
                  <a:lnTo>
                    <a:pt x="59" y="59"/>
                  </a:lnTo>
                  <a:close/>
                  <a:moveTo>
                    <a:pt x="3" y="1"/>
                  </a:moveTo>
                  <a:cubicBezTo>
                    <a:pt x="1" y="1"/>
                    <a:pt x="1" y="1"/>
                    <a:pt x="1" y="2"/>
                  </a:cubicBezTo>
                  <a:lnTo>
                    <a:pt x="1" y="352"/>
                  </a:lnTo>
                  <a:cubicBezTo>
                    <a:pt x="1" y="352"/>
                    <a:pt x="1" y="354"/>
                    <a:pt x="3" y="354"/>
                  </a:cubicBezTo>
                  <a:lnTo>
                    <a:pt x="242" y="354"/>
                  </a:lnTo>
                  <a:lnTo>
                    <a:pt x="243" y="352"/>
                  </a:lnTo>
                  <a:lnTo>
                    <a:pt x="243" y="2"/>
                  </a:lnTo>
                  <a:cubicBezTo>
                    <a:pt x="243" y="1"/>
                    <a:pt x="243" y="1"/>
                    <a:pt x="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8"/>
            <p:cNvSpPr/>
            <p:nvPr/>
          </p:nvSpPr>
          <p:spPr>
            <a:xfrm>
              <a:off x="3889640" y="3778384"/>
              <a:ext cx="22577" cy="32889"/>
            </a:xfrm>
            <a:custGeom>
              <a:avLst/>
              <a:gdLst/>
              <a:ahLst/>
              <a:cxnLst/>
              <a:rect l="l" t="t" r="r" b="b"/>
              <a:pathLst>
                <a:path w="243" h="354" extrusionOk="0">
                  <a:moveTo>
                    <a:pt x="183" y="59"/>
                  </a:moveTo>
                  <a:lnTo>
                    <a:pt x="183" y="294"/>
                  </a:lnTo>
                  <a:lnTo>
                    <a:pt x="59" y="294"/>
                  </a:lnTo>
                  <a:lnTo>
                    <a:pt x="59" y="59"/>
                  </a:lnTo>
                  <a:close/>
                  <a:moveTo>
                    <a:pt x="2" y="1"/>
                  </a:moveTo>
                  <a:cubicBezTo>
                    <a:pt x="1" y="1"/>
                    <a:pt x="1" y="1"/>
                    <a:pt x="1" y="2"/>
                  </a:cubicBezTo>
                  <a:lnTo>
                    <a:pt x="1" y="352"/>
                  </a:lnTo>
                  <a:cubicBezTo>
                    <a:pt x="1" y="352"/>
                    <a:pt x="1" y="354"/>
                    <a:pt x="2" y="354"/>
                  </a:cubicBezTo>
                  <a:lnTo>
                    <a:pt x="241" y="354"/>
                  </a:lnTo>
                  <a:cubicBezTo>
                    <a:pt x="242" y="354"/>
                    <a:pt x="242" y="353"/>
                    <a:pt x="242" y="352"/>
                  </a:cubicBez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8"/>
            <p:cNvSpPr/>
            <p:nvPr/>
          </p:nvSpPr>
          <p:spPr>
            <a:xfrm>
              <a:off x="3933957" y="3778384"/>
              <a:ext cx="22484" cy="32889"/>
            </a:xfrm>
            <a:custGeom>
              <a:avLst/>
              <a:gdLst/>
              <a:ahLst/>
              <a:cxnLst/>
              <a:rect l="l" t="t" r="r" b="b"/>
              <a:pathLst>
                <a:path w="242" h="354" extrusionOk="0">
                  <a:moveTo>
                    <a:pt x="58" y="58"/>
                  </a:moveTo>
                  <a:cubicBezTo>
                    <a:pt x="58" y="58"/>
                    <a:pt x="58" y="58"/>
                    <a:pt x="58" y="59"/>
                  </a:cubicBezTo>
                  <a:lnTo>
                    <a:pt x="182" y="59"/>
                  </a:lnTo>
                  <a:lnTo>
                    <a:pt x="182" y="294"/>
                  </a:lnTo>
                  <a:lnTo>
                    <a:pt x="58" y="294"/>
                  </a:lnTo>
                  <a:lnTo>
                    <a:pt x="58" y="59"/>
                  </a:lnTo>
                  <a:cubicBezTo>
                    <a:pt x="58" y="58"/>
                    <a:pt x="58" y="58"/>
                    <a:pt x="58" y="58"/>
                  </a:cubicBezTo>
                  <a:close/>
                  <a:moveTo>
                    <a:pt x="2" y="1"/>
                  </a:moveTo>
                  <a:cubicBezTo>
                    <a:pt x="1" y="1"/>
                    <a:pt x="1" y="1"/>
                    <a:pt x="1" y="2"/>
                  </a:cubicBezTo>
                  <a:lnTo>
                    <a:pt x="1" y="352"/>
                  </a:lnTo>
                  <a:cubicBezTo>
                    <a:pt x="1" y="352"/>
                    <a:pt x="1" y="354"/>
                    <a:pt x="2" y="354"/>
                  </a:cubicBezTo>
                  <a:lnTo>
                    <a:pt x="241" y="354"/>
                  </a:lnTo>
                  <a:lnTo>
                    <a:pt x="242" y="352"/>
                  </a:ln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8"/>
            <p:cNvSpPr/>
            <p:nvPr/>
          </p:nvSpPr>
          <p:spPr>
            <a:xfrm>
              <a:off x="3978181" y="3778384"/>
              <a:ext cx="22484" cy="32889"/>
            </a:xfrm>
            <a:custGeom>
              <a:avLst/>
              <a:gdLst/>
              <a:ahLst/>
              <a:cxnLst/>
              <a:rect l="l" t="t" r="r" b="b"/>
              <a:pathLst>
                <a:path w="242" h="354" extrusionOk="0">
                  <a:moveTo>
                    <a:pt x="183" y="59"/>
                  </a:moveTo>
                  <a:lnTo>
                    <a:pt x="183" y="294"/>
                  </a:lnTo>
                  <a:lnTo>
                    <a:pt x="59" y="294"/>
                  </a:lnTo>
                  <a:lnTo>
                    <a:pt x="59" y="59"/>
                  </a:lnTo>
                  <a:close/>
                  <a:moveTo>
                    <a:pt x="1" y="1"/>
                  </a:moveTo>
                  <a:cubicBezTo>
                    <a:pt x="0" y="1"/>
                    <a:pt x="0" y="1"/>
                    <a:pt x="0" y="2"/>
                  </a:cubicBezTo>
                  <a:lnTo>
                    <a:pt x="0" y="352"/>
                  </a:lnTo>
                  <a:cubicBezTo>
                    <a:pt x="0" y="352"/>
                    <a:pt x="0" y="354"/>
                    <a:pt x="1" y="354"/>
                  </a:cubicBezTo>
                  <a:lnTo>
                    <a:pt x="241" y="354"/>
                  </a:lnTo>
                  <a:cubicBezTo>
                    <a:pt x="242" y="354"/>
                    <a:pt x="242" y="353"/>
                    <a:pt x="242" y="352"/>
                  </a:cubicBez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8"/>
            <p:cNvSpPr/>
            <p:nvPr/>
          </p:nvSpPr>
          <p:spPr>
            <a:xfrm>
              <a:off x="4022499" y="3778384"/>
              <a:ext cx="22484" cy="32889"/>
            </a:xfrm>
            <a:custGeom>
              <a:avLst/>
              <a:gdLst/>
              <a:ahLst/>
              <a:cxnLst/>
              <a:rect l="l" t="t" r="r" b="b"/>
              <a:pathLst>
                <a:path w="242" h="354" extrusionOk="0">
                  <a:moveTo>
                    <a:pt x="58" y="58"/>
                  </a:moveTo>
                  <a:cubicBezTo>
                    <a:pt x="58" y="58"/>
                    <a:pt x="58" y="58"/>
                    <a:pt x="57" y="59"/>
                  </a:cubicBezTo>
                  <a:lnTo>
                    <a:pt x="182" y="59"/>
                  </a:lnTo>
                  <a:lnTo>
                    <a:pt x="182" y="294"/>
                  </a:lnTo>
                  <a:lnTo>
                    <a:pt x="57" y="294"/>
                  </a:lnTo>
                  <a:lnTo>
                    <a:pt x="57" y="59"/>
                  </a:lnTo>
                  <a:cubicBezTo>
                    <a:pt x="57" y="58"/>
                    <a:pt x="58" y="58"/>
                    <a:pt x="58" y="58"/>
                  </a:cubicBezTo>
                  <a:close/>
                  <a:moveTo>
                    <a:pt x="1" y="1"/>
                  </a:moveTo>
                  <a:cubicBezTo>
                    <a:pt x="0" y="1"/>
                    <a:pt x="0" y="1"/>
                    <a:pt x="0" y="2"/>
                  </a:cubicBezTo>
                  <a:lnTo>
                    <a:pt x="0" y="352"/>
                  </a:lnTo>
                  <a:cubicBezTo>
                    <a:pt x="0" y="352"/>
                    <a:pt x="0" y="354"/>
                    <a:pt x="1" y="354"/>
                  </a:cubicBezTo>
                  <a:lnTo>
                    <a:pt x="241" y="354"/>
                  </a:lnTo>
                  <a:lnTo>
                    <a:pt x="242" y="352"/>
                  </a:ln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8" name="Google Shape;3608;p28"/>
            <p:cNvGrpSpPr/>
            <p:nvPr/>
          </p:nvGrpSpPr>
          <p:grpSpPr>
            <a:xfrm>
              <a:off x="3753705" y="3657766"/>
              <a:ext cx="347280" cy="210337"/>
              <a:chOff x="3638380" y="3782476"/>
              <a:chExt cx="414217" cy="250879"/>
            </a:xfrm>
          </p:grpSpPr>
          <p:sp>
            <p:nvSpPr>
              <p:cNvPr id="3609" name="Google Shape;3609;p28"/>
              <p:cNvSpPr/>
              <p:nvPr/>
            </p:nvSpPr>
            <p:spPr>
              <a:xfrm>
                <a:off x="3638380" y="3782476"/>
                <a:ext cx="414217" cy="250879"/>
              </a:xfrm>
              <a:custGeom>
                <a:avLst/>
                <a:gdLst/>
                <a:ahLst/>
                <a:cxnLst/>
                <a:rect l="l" t="t" r="r" b="b"/>
                <a:pathLst>
                  <a:path w="3738" h="2264" extrusionOk="0">
                    <a:moveTo>
                      <a:pt x="3676" y="60"/>
                    </a:moveTo>
                    <a:lnTo>
                      <a:pt x="3676" y="330"/>
                    </a:lnTo>
                    <a:lnTo>
                      <a:pt x="3459" y="330"/>
                    </a:lnTo>
                    <a:lnTo>
                      <a:pt x="3459" y="2204"/>
                    </a:lnTo>
                    <a:lnTo>
                      <a:pt x="233" y="2204"/>
                    </a:lnTo>
                    <a:lnTo>
                      <a:pt x="233" y="330"/>
                    </a:lnTo>
                    <a:lnTo>
                      <a:pt x="57" y="330"/>
                    </a:lnTo>
                    <a:lnTo>
                      <a:pt x="57" y="60"/>
                    </a:lnTo>
                    <a:close/>
                    <a:moveTo>
                      <a:pt x="1" y="0"/>
                    </a:moveTo>
                    <a:lnTo>
                      <a:pt x="1" y="388"/>
                    </a:lnTo>
                    <a:lnTo>
                      <a:pt x="177" y="388"/>
                    </a:lnTo>
                    <a:lnTo>
                      <a:pt x="177" y="2264"/>
                    </a:lnTo>
                    <a:lnTo>
                      <a:pt x="3520" y="2264"/>
                    </a:lnTo>
                    <a:lnTo>
                      <a:pt x="3520" y="388"/>
                    </a:lnTo>
                    <a:lnTo>
                      <a:pt x="3737" y="388"/>
                    </a:lnTo>
                    <a:lnTo>
                      <a:pt x="3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8"/>
              <p:cNvSpPr/>
              <p:nvPr/>
            </p:nvSpPr>
            <p:spPr>
              <a:xfrm>
                <a:off x="3694783" y="3830014"/>
                <a:ext cx="26927" cy="39228"/>
              </a:xfrm>
              <a:custGeom>
                <a:avLst/>
                <a:gdLst/>
                <a:ahLst/>
                <a:cxnLst/>
                <a:rect l="l" t="t" r="r" b="b"/>
                <a:pathLst>
                  <a:path w="243" h="354" extrusionOk="0">
                    <a:moveTo>
                      <a:pt x="183" y="60"/>
                    </a:moveTo>
                    <a:lnTo>
                      <a:pt x="183" y="296"/>
                    </a:lnTo>
                    <a:lnTo>
                      <a:pt x="59" y="296"/>
                    </a:lnTo>
                    <a:lnTo>
                      <a:pt x="59" y="60"/>
                    </a:lnTo>
                    <a:close/>
                    <a:moveTo>
                      <a:pt x="2" y="1"/>
                    </a:moveTo>
                    <a:cubicBezTo>
                      <a:pt x="0" y="1"/>
                      <a:pt x="0" y="1"/>
                      <a:pt x="0" y="3"/>
                    </a:cubicBezTo>
                    <a:lnTo>
                      <a:pt x="0" y="353"/>
                    </a:lnTo>
                    <a:cubicBezTo>
                      <a:pt x="0" y="353"/>
                      <a:pt x="0" y="354"/>
                      <a:pt x="2" y="354"/>
                    </a:cubicBezTo>
                    <a:lnTo>
                      <a:pt x="241" y="354"/>
                    </a:lnTo>
                    <a:cubicBezTo>
                      <a:pt x="243" y="354"/>
                      <a:pt x="243" y="354"/>
                      <a:pt x="243" y="353"/>
                    </a:cubicBezTo>
                    <a:lnTo>
                      <a:pt x="243" y="3"/>
                    </a:lnTo>
                    <a:cubicBezTo>
                      <a:pt x="243" y="1"/>
                      <a:pt x="243"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8"/>
              <p:cNvSpPr/>
              <p:nvPr/>
            </p:nvSpPr>
            <p:spPr>
              <a:xfrm>
                <a:off x="3747530" y="3830014"/>
                <a:ext cx="27038" cy="39228"/>
              </a:xfrm>
              <a:custGeom>
                <a:avLst/>
                <a:gdLst/>
                <a:ahLst/>
                <a:cxnLst/>
                <a:rect l="l" t="t" r="r" b="b"/>
                <a:pathLst>
                  <a:path w="244" h="354" extrusionOk="0">
                    <a:moveTo>
                      <a:pt x="183" y="60"/>
                    </a:moveTo>
                    <a:lnTo>
                      <a:pt x="183" y="296"/>
                    </a:lnTo>
                    <a:lnTo>
                      <a:pt x="59" y="296"/>
                    </a:lnTo>
                    <a:lnTo>
                      <a:pt x="59" y="60"/>
                    </a:lnTo>
                    <a:close/>
                    <a:moveTo>
                      <a:pt x="3" y="1"/>
                    </a:moveTo>
                    <a:cubicBezTo>
                      <a:pt x="1" y="1"/>
                      <a:pt x="1" y="1"/>
                      <a:pt x="1" y="3"/>
                    </a:cubicBezTo>
                    <a:lnTo>
                      <a:pt x="1" y="353"/>
                    </a:lnTo>
                    <a:cubicBezTo>
                      <a:pt x="1" y="353"/>
                      <a:pt x="1" y="354"/>
                      <a:pt x="3" y="354"/>
                    </a:cubicBezTo>
                    <a:lnTo>
                      <a:pt x="242" y="354"/>
                    </a:lnTo>
                    <a:cubicBezTo>
                      <a:pt x="242" y="354"/>
                      <a:pt x="243" y="354"/>
                      <a:pt x="243" y="353"/>
                    </a:cubicBezTo>
                    <a:lnTo>
                      <a:pt x="243" y="3"/>
                    </a:lnTo>
                    <a:cubicBezTo>
                      <a:pt x="243" y="1"/>
                      <a:pt x="243"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8"/>
              <p:cNvSpPr/>
              <p:nvPr/>
            </p:nvSpPr>
            <p:spPr>
              <a:xfrm>
                <a:off x="3800388" y="3830014"/>
                <a:ext cx="26927" cy="39228"/>
              </a:xfrm>
              <a:custGeom>
                <a:avLst/>
                <a:gdLst/>
                <a:ahLst/>
                <a:cxnLst/>
                <a:rect l="l" t="t" r="r" b="b"/>
                <a:pathLst>
                  <a:path w="243" h="354" extrusionOk="0">
                    <a:moveTo>
                      <a:pt x="183" y="60"/>
                    </a:moveTo>
                    <a:lnTo>
                      <a:pt x="183" y="296"/>
                    </a:lnTo>
                    <a:lnTo>
                      <a:pt x="59" y="296"/>
                    </a:lnTo>
                    <a:lnTo>
                      <a:pt x="59" y="60"/>
                    </a:lnTo>
                    <a:close/>
                    <a:moveTo>
                      <a:pt x="2" y="1"/>
                    </a:moveTo>
                    <a:cubicBezTo>
                      <a:pt x="1" y="1"/>
                      <a:pt x="1" y="1"/>
                      <a:pt x="1" y="3"/>
                    </a:cubicBezTo>
                    <a:lnTo>
                      <a:pt x="1" y="353"/>
                    </a:lnTo>
                    <a:cubicBezTo>
                      <a:pt x="1" y="353"/>
                      <a:pt x="1" y="354"/>
                      <a:pt x="2" y="354"/>
                    </a:cubicBezTo>
                    <a:lnTo>
                      <a:pt x="241" y="354"/>
                    </a:lnTo>
                    <a:cubicBezTo>
                      <a:pt x="242"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8"/>
              <p:cNvSpPr/>
              <p:nvPr/>
            </p:nvSpPr>
            <p:spPr>
              <a:xfrm>
                <a:off x="3853245" y="3830014"/>
                <a:ext cx="26817" cy="39228"/>
              </a:xfrm>
              <a:custGeom>
                <a:avLst/>
                <a:gdLst/>
                <a:ahLst/>
                <a:cxnLst/>
                <a:rect l="l" t="t" r="r" b="b"/>
                <a:pathLst>
                  <a:path w="242" h="354" extrusionOk="0">
                    <a:moveTo>
                      <a:pt x="182" y="60"/>
                    </a:moveTo>
                    <a:lnTo>
                      <a:pt x="182" y="296"/>
                    </a:lnTo>
                    <a:lnTo>
                      <a:pt x="58" y="296"/>
                    </a:lnTo>
                    <a:lnTo>
                      <a:pt x="58" y="60"/>
                    </a:lnTo>
                    <a:close/>
                    <a:moveTo>
                      <a:pt x="2" y="1"/>
                    </a:moveTo>
                    <a:cubicBezTo>
                      <a:pt x="1" y="1"/>
                      <a:pt x="1" y="1"/>
                      <a:pt x="1" y="3"/>
                    </a:cubicBezTo>
                    <a:lnTo>
                      <a:pt x="1" y="353"/>
                    </a:lnTo>
                    <a:cubicBezTo>
                      <a:pt x="1" y="353"/>
                      <a:pt x="1" y="354"/>
                      <a:pt x="2" y="354"/>
                    </a:cubicBezTo>
                    <a:lnTo>
                      <a:pt x="241" y="354"/>
                    </a:lnTo>
                    <a:cubicBezTo>
                      <a:pt x="241"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8"/>
              <p:cNvSpPr/>
              <p:nvPr/>
            </p:nvSpPr>
            <p:spPr>
              <a:xfrm>
                <a:off x="3905992" y="3830014"/>
                <a:ext cx="26817" cy="39228"/>
              </a:xfrm>
              <a:custGeom>
                <a:avLst/>
                <a:gdLst/>
                <a:ahLst/>
                <a:cxnLst/>
                <a:rect l="l" t="t" r="r" b="b"/>
                <a:pathLst>
                  <a:path w="242" h="354" extrusionOk="0">
                    <a:moveTo>
                      <a:pt x="183" y="60"/>
                    </a:moveTo>
                    <a:lnTo>
                      <a:pt x="183" y="296"/>
                    </a:lnTo>
                    <a:lnTo>
                      <a:pt x="59" y="296"/>
                    </a:lnTo>
                    <a:lnTo>
                      <a:pt x="59" y="60"/>
                    </a:lnTo>
                    <a:close/>
                    <a:moveTo>
                      <a:pt x="1" y="1"/>
                    </a:moveTo>
                    <a:cubicBezTo>
                      <a:pt x="0" y="1"/>
                      <a:pt x="0" y="1"/>
                      <a:pt x="0" y="3"/>
                    </a:cubicBezTo>
                    <a:lnTo>
                      <a:pt x="0" y="353"/>
                    </a:lnTo>
                    <a:cubicBezTo>
                      <a:pt x="0" y="353"/>
                      <a:pt x="0" y="354"/>
                      <a:pt x="1" y="354"/>
                    </a:cubicBezTo>
                    <a:lnTo>
                      <a:pt x="241" y="354"/>
                    </a:lnTo>
                    <a:cubicBezTo>
                      <a:pt x="242"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8"/>
              <p:cNvSpPr/>
              <p:nvPr/>
            </p:nvSpPr>
            <p:spPr>
              <a:xfrm>
                <a:off x="3958849" y="3830014"/>
                <a:ext cx="26817" cy="39228"/>
              </a:xfrm>
              <a:custGeom>
                <a:avLst/>
                <a:gdLst/>
                <a:ahLst/>
                <a:cxnLst/>
                <a:rect l="l" t="t" r="r" b="b"/>
                <a:pathLst>
                  <a:path w="242" h="354" extrusionOk="0">
                    <a:moveTo>
                      <a:pt x="182" y="60"/>
                    </a:moveTo>
                    <a:lnTo>
                      <a:pt x="182" y="296"/>
                    </a:lnTo>
                    <a:lnTo>
                      <a:pt x="57" y="296"/>
                    </a:lnTo>
                    <a:lnTo>
                      <a:pt x="57" y="60"/>
                    </a:lnTo>
                    <a:close/>
                    <a:moveTo>
                      <a:pt x="1" y="1"/>
                    </a:moveTo>
                    <a:cubicBezTo>
                      <a:pt x="0" y="1"/>
                      <a:pt x="0" y="1"/>
                      <a:pt x="0" y="3"/>
                    </a:cubicBezTo>
                    <a:lnTo>
                      <a:pt x="0" y="353"/>
                    </a:lnTo>
                    <a:cubicBezTo>
                      <a:pt x="0" y="353"/>
                      <a:pt x="0" y="354"/>
                      <a:pt x="1" y="354"/>
                    </a:cubicBezTo>
                    <a:lnTo>
                      <a:pt x="241" y="354"/>
                    </a:lnTo>
                    <a:cubicBezTo>
                      <a:pt x="241"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8"/>
              <p:cNvSpPr/>
              <p:nvPr/>
            </p:nvSpPr>
            <p:spPr>
              <a:xfrm>
                <a:off x="3694783" y="3878106"/>
                <a:ext cx="26927" cy="39228"/>
              </a:xfrm>
              <a:custGeom>
                <a:avLst/>
                <a:gdLst/>
                <a:ahLst/>
                <a:cxnLst/>
                <a:rect l="l" t="t" r="r" b="b"/>
                <a:pathLst>
                  <a:path w="243" h="354" extrusionOk="0">
                    <a:moveTo>
                      <a:pt x="183" y="60"/>
                    </a:moveTo>
                    <a:lnTo>
                      <a:pt x="183" y="296"/>
                    </a:lnTo>
                    <a:lnTo>
                      <a:pt x="59" y="296"/>
                    </a:lnTo>
                    <a:lnTo>
                      <a:pt x="59" y="60"/>
                    </a:lnTo>
                    <a:close/>
                    <a:moveTo>
                      <a:pt x="2" y="1"/>
                    </a:moveTo>
                    <a:cubicBezTo>
                      <a:pt x="0" y="1"/>
                      <a:pt x="0" y="1"/>
                      <a:pt x="0" y="2"/>
                    </a:cubicBezTo>
                    <a:lnTo>
                      <a:pt x="0" y="353"/>
                    </a:lnTo>
                    <a:cubicBezTo>
                      <a:pt x="0" y="354"/>
                      <a:pt x="0" y="354"/>
                      <a:pt x="2" y="354"/>
                    </a:cubicBezTo>
                    <a:lnTo>
                      <a:pt x="241" y="354"/>
                    </a:lnTo>
                    <a:cubicBezTo>
                      <a:pt x="243" y="354"/>
                      <a:pt x="243" y="353"/>
                      <a:pt x="243" y="353"/>
                    </a:cubicBezTo>
                    <a:lnTo>
                      <a:pt x="243" y="2"/>
                    </a:lnTo>
                    <a:cubicBezTo>
                      <a:pt x="243" y="2"/>
                      <a:pt x="243"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8"/>
              <p:cNvSpPr/>
              <p:nvPr/>
            </p:nvSpPr>
            <p:spPr>
              <a:xfrm>
                <a:off x="3747530" y="3878106"/>
                <a:ext cx="27038" cy="39228"/>
              </a:xfrm>
              <a:custGeom>
                <a:avLst/>
                <a:gdLst/>
                <a:ahLst/>
                <a:cxnLst/>
                <a:rect l="l" t="t" r="r" b="b"/>
                <a:pathLst>
                  <a:path w="244" h="354" extrusionOk="0">
                    <a:moveTo>
                      <a:pt x="183" y="60"/>
                    </a:moveTo>
                    <a:lnTo>
                      <a:pt x="183" y="296"/>
                    </a:lnTo>
                    <a:lnTo>
                      <a:pt x="59" y="296"/>
                    </a:lnTo>
                    <a:lnTo>
                      <a:pt x="59" y="60"/>
                    </a:lnTo>
                    <a:close/>
                    <a:moveTo>
                      <a:pt x="3" y="1"/>
                    </a:moveTo>
                    <a:cubicBezTo>
                      <a:pt x="1" y="1"/>
                      <a:pt x="1" y="1"/>
                      <a:pt x="1" y="2"/>
                    </a:cubicBezTo>
                    <a:lnTo>
                      <a:pt x="1" y="353"/>
                    </a:lnTo>
                    <a:cubicBezTo>
                      <a:pt x="1" y="354"/>
                      <a:pt x="1" y="354"/>
                      <a:pt x="3" y="354"/>
                    </a:cubicBezTo>
                    <a:lnTo>
                      <a:pt x="242" y="354"/>
                    </a:lnTo>
                    <a:lnTo>
                      <a:pt x="243" y="353"/>
                    </a:lnTo>
                    <a:lnTo>
                      <a:pt x="243" y="2"/>
                    </a:lnTo>
                    <a:cubicBezTo>
                      <a:pt x="243" y="2"/>
                      <a:pt x="243"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8"/>
              <p:cNvSpPr/>
              <p:nvPr/>
            </p:nvSpPr>
            <p:spPr>
              <a:xfrm>
                <a:off x="3800388" y="3878106"/>
                <a:ext cx="26927" cy="39228"/>
              </a:xfrm>
              <a:custGeom>
                <a:avLst/>
                <a:gdLst/>
                <a:ahLst/>
                <a:cxnLst/>
                <a:rect l="l" t="t" r="r" b="b"/>
                <a:pathLst>
                  <a:path w="243" h="354" extrusionOk="0">
                    <a:moveTo>
                      <a:pt x="183" y="60"/>
                    </a:moveTo>
                    <a:lnTo>
                      <a:pt x="183" y="296"/>
                    </a:lnTo>
                    <a:lnTo>
                      <a:pt x="59" y="296"/>
                    </a:lnTo>
                    <a:lnTo>
                      <a:pt x="59" y="60"/>
                    </a:lnTo>
                    <a:close/>
                    <a:moveTo>
                      <a:pt x="2" y="1"/>
                    </a:moveTo>
                    <a:cubicBezTo>
                      <a:pt x="1" y="1"/>
                      <a:pt x="1" y="1"/>
                      <a:pt x="1" y="2"/>
                    </a:cubicBezTo>
                    <a:lnTo>
                      <a:pt x="1" y="353"/>
                    </a:lnTo>
                    <a:cubicBezTo>
                      <a:pt x="1" y="354"/>
                      <a:pt x="1" y="354"/>
                      <a:pt x="2" y="354"/>
                    </a:cubicBezTo>
                    <a:lnTo>
                      <a:pt x="241" y="354"/>
                    </a:lnTo>
                    <a:cubicBezTo>
                      <a:pt x="242" y="354"/>
                      <a:pt x="242" y="353"/>
                      <a:pt x="242" y="353"/>
                    </a:cubicBez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8"/>
              <p:cNvSpPr/>
              <p:nvPr/>
            </p:nvSpPr>
            <p:spPr>
              <a:xfrm>
                <a:off x="3853245" y="3878106"/>
                <a:ext cx="26817" cy="39228"/>
              </a:xfrm>
              <a:custGeom>
                <a:avLst/>
                <a:gdLst/>
                <a:ahLst/>
                <a:cxnLst/>
                <a:rect l="l" t="t" r="r" b="b"/>
                <a:pathLst>
                  <a:path w="242" h="354" extrusionOk="0">
                    <a:moveTo>
                      <a:pt x="182" y="60"/>
                    </a:moveTo>
                    <a:lnTo>
                      <a:pt x="182" y="296"/>
                    </a:lnTo>
                    <a:lnTo>
                      <a:pt x="58" y="296"/>
                    </a:lnTo>
                    <a:lnTo>
                      <a:pt x="58" y="60"/>
                    </a:lnTo>
                    <a:close/>
                    <a:moveTo>
                      <a:pt x="2" y="1"/>
                    </a:moveTo>
                    <a:cubicBezTo>
                      <a:pt x="1" y="1"/>
                      <a:pt x="1" y="1"/>
                      <a:pt x="1" y="2"/>
                    </a:cubicBezTo>
                    <a:lnTo>
                      <a:pt x="1" y="353"/>
                    </a:lnTo>
                    <a:cubicBezTo>
                      <a:pt x="1" y="354"/>
                      <a:pt x="1" y="354"/>
                      <a:pt x="2" y="354"/>
                    </a:cubicBezTo>
                    <a:lnTo>
                      <a:pt x="241" y="354"/>
                    </a:lnTo>
                    <a:lnTo>
                      <a:pt x="242" y="353"/>
                    </a:ln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8"/>
              <p:cNvSpPr/>
              <p:nvPr/>
            </p:nvSpPr>
            <p:spPr>
              <a:xfrm>
                <a:off x="3905992" y="3878106"/>
                <a:ext cx="26817" cy="39228"/>
              </a:xfrm>
              <a:custGeom>
                <a:avLst/>
                <a:gdLst/>
                <a:ahLst/>
                <a:cxnLst/>
                <a:rect l="l" t="t" r="r" b="b"/>
                <a:pathLst>
                  <a:path w="242" h="354" extrusionOk="0">
                    <a:moveTo>
                      <a:pt x="183" y="60"/>
                    </a:moveTo>
                    <a:lnTo>
                      <a:pt x="183" y="296"/>
                    </a:lnTo>
                    <a:lnTo>
                      <a:pt x="59" y="296"/>
                    </a:lnTo>
                    <a:lnTo>
                      <a:pt x="59" y="60"/>
                    </a:lnTo>
                    <a:close/>
                    <a:moveTo>
                      <a:pt x="1" y="1"/>
                    </a:moveTo>
                    <a:cubicBezTo>
                      <a:pt x="0" y="1"/>
                      <a:pt x="0" y="1"/>
                      <a:pt x="0" y="2"/>
                    </a:cubicBezTo>
                    <a:lnTo>
                      <a:pt x="0" y="353"/>
                    </a:lnTo>
                    <a:cubicBezTo>
                      <a:pt x="0" y="354"/>
                      <a:pt x="0" y="354"/>
                      <a:pt x="1" y="354"/>
                    </a:cubicBezTo>
                    <a:lnTo>
                      <a:pt x="241" y="354"/>
                    </a:lnTo>
                    <a:cubicBezTo>
                      <a:pt x="242" y="354"/>
                      <a:pt x="242" y="353"/>
                      <a:pt x="242" y="353"/>
                    </a:cubicBez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8"/>
              <p:cNvSpPr/>
              <p:nvPr/>
            </p:nvSpPr>
            <p:spPr>
              <a:xfrm>
                <a:off x="3958849" y="3878106"/>
                <a:ext cx="26817" cy="39228"/>
              </a:xfrm>
              <a:custGeom>
                <a:avLst/>
                <a:gdLst/>
                <a:ahLst/>
                <a:cxnLst/>
                <a:rect l="l" t="t" r="r" b="b"/>
                <a:pathLst>
                  <a:path w="242" h="354" extrusionOk="0">
                    <a:moveTo>
                      <a:pt x="182" y="60"/>
                    </a:moveTo>
                    <a:lnTo>
                      <a:pt x="182" y="296"/>
                    </a:lnTo>
                    <a:lnTo>
                      <a:pt x="57" y="296"/>
                    </a:lnTo>
                    <a:lnTo>
                      <a:pt x="57" y="60"/>
                    </a:lnTo>
                    <a:close/>
                    <a:moveTo>
                      <a:pt x="1" y="1"/>
                    </a:moveTo>
                    <a:cubicBezTo>
                      <a:pt x="0" y="1"/>
                      <a:pt x="0" y="1"/>
                      <a:pt x="0" y="2"/>
                    </a:cubicBezTo>
                    <a:lnTo>
                      <a:pt x="0" y="353"/>
                    </a:lnTo>
                    <a:cubicBezTo>
                      <a:pt x="0" y="354"/>
                      <a:pt x="0" y="354"/>
                      <a:pt x="1" y="354"/>
                    </a:cubicBezTo>
                    <a:lnTo>
                      <a:pt x="241" y="354"/>
                    </a:lnTo>
                    <a:lnTo>
                      <a:pt x="242" y="353"/>
                    </a:ln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8"/>
              <p:cNvSpPr/>
              <p:nvPr/>
            </p:nvSpPr>
            <p:spPr>
              <a:xfrm>
                <a:off x="3694783" y="3926199"/>
                <a:ext cx="26927" cy="39228"/>
              </a:xfrm>
              <a:custGeom>
                <a:avLst/>
                <a:gdLst/>
                <a:ahLst/>
                <a:cxnLst/>
                <a:rect l="l" t="t" r="r" b="b"/>
                <a:pathLst>
                  <a:path w="243" h="354" extrusionOk="0">
                    <a:moveTo>
                      <a:pt x="183" y="59"/>
                    </a:moveTo>
                    <a:lnTo>
                      <a:pt x="183" y="294"/>
                    </a:lnTo>
                    <a:lnTo>
                      <a:pt x="59" y="294"/>
                    </a:lnTo>
                    <a:lnTo>
                      <a:pt x="59" y="59"/>
                    </a:lnTo>
                    <a:close/>
                    <a:moveTo>
                      <a:pt x="2" y="1"/>
                    </a:moveTo>
                    <a:cubicBezTo>
                      <a:pt x="0" y="1"/>
                      <a:pt x="0" y="1"/>
                      <a:pt x="0" y="2"/>
                    </a:cubicBezTo>
                    <a:lnTo>
                      <a:pt x="0" y="352"/>
                    </a:lnTo>
                    <a:cubicBezTo>
                      <a:pt x="0" y="352"/>
                      <a:pt x="0" y="354"/>
                      <a:pt x="2" y="354"/>
                    </a:cubicBezTo>
                    <a:lnTo>
                      <a:pt x="241" y="354"/>
                    </a:lnTo>
                    <a:cubicBezTo>
                      <a:pt x="243" y="354"/>
                      <a:pt x="243" y="353"/>
                      <a:pt x="243" y="352"/>
                    </a:cubicBezTo>
                    <a:lnTo>
                      <a:pt x="243" y="2"/>
                    </a:lnTo>
                    <a:cubicBezTo>
                      <a:pt x="243" y="1"/>
                      <a:pt x="243"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8"/>
              <p:cNvSpPr/>
              <p:nvPr/>
            </p:nvSpPr>
            <p:spPr>
              <a:xfrm>
                <a:off x="3747530" y="3926199"/>
                <a:ext cx="27038" cy="39228"/>
              </a:xfrm>
              <a:custGeom>
                <a:avLst/>
                <a:gdLst/>
                <a:ahLst/>
                <a:cxnLst/>
                <a:rect l="l" t="t" r="r" b="b"/>
                <a:pathLst>
                  <a:path w="244" h="354" extrusionOk="0">
                    <a:moveTo>
                      <a:pt x="183" y="59"/>
                    </a:moveTo>
                    <a:lnTo>
                      <a:pt x="183" y="294"/>
                    </a:lnTo>
                    <a:lnTo>
                      <a:pt x="59" y="294"/>
                    </a:lnTo>
                    <a:lnTo>
                      <a:pt x="59" y="59"/>
                    </a:lnTo>
                    <a:close/>
                    <a:moveTo>
                      <a:pt x="3" y="1"/>
                    </a:moveTo>
                    <a:cubicBezTo>
                      <a:pt x="1" y="1"/>
                      <a:pt x="1" y="1"/>
                      <a:pt x="1" y="2"/>
                    </a:cubicBezTo>
                    <a:lnTo>
                      <a:pt x="1" y="352"/>
                    </a:lnTo>
                    <a:cubicBezTo>
                      <a:pt x="1" y="352"/>
                      <a:pt x="1" y="354"/>
                      <a:pt x="3" y="354"/>
                    </a:cubicBezTo>
                    <a:lnTo>
                      <a:pt x="242" y="354"/>
                    </a:lnTo>
                    <a:lnTo>
                      <a:pt x="243" y="352"/>
                    </a:lnTo>
                    <a:lnTo>
                      <a:pt x="243" y="2"/>
                    </a:lnTo>
                    <a:cubicBezTo>
                      <a:pt x="243" y="1"/>
                      <a:pt x="243"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8"/>
              <p:cNvSpPr/>
              <p:nvPr/>
            </p:nvSpPr>
            <p:spPr>
              <a:xfrm>
                <a:off x="3800388" y="3926199"/>
                <a:ext cx="26927" cy="39228"/>
              </a:xfrm>
              <a:custGeom>
                <a:avLst/>
                <a:gdLst/>
                <a:ahLst/>
                <a:cxnLst/>
                <a:rect l="l" t="t" r="r" b="b"/>
                <a:pathLst>
                  <a:path w="243" h="354" extrusionOk="0">
                    <a:moveTo>
                      <a:pt x="183" y="59"/>
                    </a:moveTo>
                    <a:lnTo>
                      <a:pt x="183" y="294"/>
                    </a:lnTo>
                    <a:lnTo>
                      <a:pt x="59" y="294"/>
                    </a:lnTo>
                    <a:lnTo>
                      <a:pt x="59" y="59"/>
                    </a:lnTo>
                    <a:close/>
                    <a:moveTo>
                      <a:pt x="2" y="1"/>
                    </a:moveTo>
                    <a:cubicBezTo>
                      <a:pt x="1" y="1"/>
                      <a:pt x="1" y="1"/>
                      <a:pt x="1" y="2"/>
                    </a:cubicBezTo>
                    <a:lnTo>
                      <a:pt x="1" y="352"/>
                    </a:lnTo>
                    <a:cubicBezTo>
                      <a:pt x="1" y="352"/>
                      <a:pt x="1" y="354"/>
                      <a:pt x="2" y="354"/>
                    </a:cubicBezTo>
                    <a:lnTo>
                      <a:pt x="241" y="354"/>
                    </a:lnTo>
                    <a:cubicBezTo>
                      <a:pt x="242" y="354"/>
                      <a:pt x="242" y="353"/>
                      <a:pt x="242" y="352"/>
                    </a:cubicBez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8"/>
              <p:cNvSpPr/>
              <p:nvPr/>
            </p:nvSpPr>
            <p:spPr>
              <a:xfrm>
                <a:off x="3853245" y="3926199"/>
                <a:ext cx="26817" cy="39228"/>
              </a:xfrm>
              <a:custGeom>
                <a:avLst/>
                <a:gdLst/>
                <a:ahLst/>
                <a:cxnLst/>
                <a:rect l="l" t="t" r="r" b="b"/>
                <a:pathLst>
                  <a:path w="242" h="354" extrusionOk="0">
                    <a:moveTo>
                      <a:pt x="58" y="58"/>
                    </a:moveTo>
                    <a:cubicBezTo>
                      <a:pt x="58" y="58"/>
                      <a:pt x="58" y="58"/>
                      <a:pt x="58" y="59"/>
                    </a:cubicBezTo>
                    <a:lnTo>
                      <a:pt x="182" y="59"/>
                    </a:lnTo>
                    <a:lnTo>
                      <a:pt x="182" y="294"/>
                    </a:lnTo>
                    <a:lnTo>
                      <a:pt x="58" y="294"/>
                    </a:lnTo>
                    <a:lnTo>
                      <a:pt x="58" y="59"/>
                    </a:lnTo>
                    <a:cubicBezTo>
                      <a:pt x="58" y="58"/>
                      <a:pt x="58" y="58"/>
                      <a:pt x="58" y="58"/>
                    </a:cubicBezTo>
                    <a:close/>
                    <a:moveTo>
                      <a:pt x="2" y="1"/>
                    </a:moveTo>
                    <a:cubicBezTo>
                      <a:pt x="1" y="1"/>
                      <a:pt x="1" y="1"/>
                      <a:pt x="1" y="2"/>
                    </a:cubicBezTo>
                    <a:lnTo>
                      <a:pt x="1" y="352"/>
                    </a:lnTo>
                    <a:cubicBezTo>
                      <a:pt x="1" y="352"/>
                      <a:pt x="1" y="354"/>
                      <a:pt x="2" y="354"/>
                    </a:cubicBezTo>
                    <a:lnTo>
                      <a:pt x="241" y="354"/>
                    </a:lnTo>
                    <a:lnTo>
                      <a:pt x="242" y="352"/>
                    </a:ln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8"/>
              <p:cNvSpPr/>
              <p:nvPr/>
            </p:nvSpPr>
            <p:spPr>
              <a:xfrm>
                <a:off x="3905992" y="3926199"/>
                <a:ext cx="26817" cy="39228"/>
              </a:xfrm>
              <a:custGeom>
                <a:avLst/>
                <a:gdLst/>
                <a:ahLst/>
                <a:cxnLst/>
                <a:rect l="l" t="t" r="r" b="b"/>
                <a:pathLst>
                  <a:path w="242" h="354" extrusionOk="0">
                    <a:moveTo>
                      <a:pt x="183" y="59"/>
                    </a:moveTo>
                    <a:lnTo>
                      <a:pt x="183" y="294"/>
                    </a:lnTo>
                    <a:lnTo>
                      <a:pt x="59" y="294"/>
                    </a:lnTo>
                    <a:lnTo>
                      <a:pt x="59" y="59"/>
                    </a:lnTo>
                    <a:close/>
                    <a:moveTo>
                      <a:pt x="1" y="1"/>
                    </a:moveTo>
                    <a:cubicBezTo>
                      <a:pt x="0" y="1"/>
                      <a:pt x="0" y="1"/>
                      <a:pt x="0" y="2"/>
                    </a:cubicBezTo>
                    <a:lnTo>
                      <a:pt x="0" y="352"/>
                    </a:lnTo>
                    <a:cubicBezTo>
                      <a:pt x="0" y="352"/>
                      <a:pt x="0" y="354"/>
                      <a:pt x="1" y="354"/>
                    </a:cubicBezTo>
                    <a:lnTo>
                      <a:pt x="241" y="354"/>
                    </a:lnTo>
                    <a:cubicBezTo>
                      <a:pt x="242" y="354"/>
                      <a:pt x="242" y="353"/>
                      <a:pt x="242" y="352"/>
                    </a:cubicBez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8"/>
              <p:cNvSpPr/>
              <p:nvPr/>
            </p:nvSpPr>
            <p:spPr>
              <a:xfrm>
                <a:off x="3958849" y="3926199"/>
                <a:ext cx="26817" cy="39228"/>
              </a:xfrm>
              <a:custGeom>
                <a:avLst/>
                <a:gdLst/>
                <a:ahLst/>
                <a:cxnLst/>
                <a:rect l="l" t="t" r="r" b="b"/>
                <a:pathLst>
                  <a:path w="242" h="354" extrusionOk="0">
                    <a:moveTo>
                      <a:pt x="58" y="58"/>
                    </a:moveTo>
                    <a:cubicBezTo>
                      <a:pt x="58" y="58"/>
                      <a:pt x="58" y="58"/>
                      <a:pt x="57" y="59"/>
                    </a:cubicBezTo>
                    <a:lnTo>
                      <a:pt x="182" y="59"/>
                    </a:lnTo>
                    <a:lnTo>
                      <a:pt x="182" y="294"/>
                    </a:lnTo>
                    <a:lnTo>
                      <a:pt x="57" y="294"/>
                    </a:lnTo>
                    <a:lnTo>
                      <a:pt x="57" y="59"/>
                    </a:lnTo>
                    <a:cubicBezTo>
                      <a:pt x="57" y="58"/>
                      <a:pt x="58" y="58"/>
                      <a:pt x="58" y="58"/>
                    </a:cubicBezTo>
                    <a:close/>
                    <a:moveTo>
                      <a:pt x="1" y="1"/>
                    </a:moveTo>
                    <a:cubicBezTo>
                      <a:pt x="0" y="1"/>
                      <a:pt x="0" y="1"/>
                      <a:pt x="0" y="2"/>
                    </a:cubicBezTo>
                    <a:lnTo>
                      <a:pt x="0" y="352"/>
                    </a:lnTo>
                    <a:cubicBezTo>
                      <a:pt x="0" y="352"/>
                      <a:pt x="0" y="354"/>
                      <a:pt x="1" y="354"/>
                    </a:cubicBezTo>
                    <a:lnTo>
                      <a:pt x="241" y="354"/>
                    </a:lnTo>
                    <a:lnTo>
                      <a:pt x="242" y="352"/>
                    </a:ln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8" name="Google Shape;3628;p28"/>
            <p:cNvGrpSpPr/>
            <p:nvPr/>
          </p:nvGrpSpPr>
          <p:grpSpPr>
            <a:xfrm>
              <a:off x="3407726" y="3370691"/>
              <a:ext cx="240717" cy="497414"/>
              <a:chOff x="3225714" y="3440069"/>
              <a:chExt cx="287115" cy="593290"/>
            </a:xfrm>
          </p:grpSpPr>
          <p:sp>
            <p:nvSpPr>
              <p:cNvPr id="3629" name="Google Shape;3629;p28"/>
              <p:cNvSpPr/>
              <p:nvPr/>
            </p:nvSpPr>
            <p:spPr>
              <a:xfrm>
                <a:off x="3225714" y="3440069"/>
                <a:ext cx="287115" cy="593290"/>
              </a:xfrm>
              <a:custGeom>
                <a:avLst/>
                <a:gdLst/>
                <a:ahLst/>
                <a:cxnLst/>
                <a:rect l="l" t="t" r="r" b="b"/>
                <a:pathLst>
                  <a:path w="2591" h="5354" extrusionOk="0">
                    <a:moveTo>
                      <a:pt x="1686" y="60"/>
                    </a:moveTo>
                    <a:lnTo>
                      <a:pt x="1903" y="1150"/>
                    </a:lnTo>
                    <a:lnTo>
                      <a:pt x="2104" y="1150"/>
                    </a:lnTo>
                    <a:lnTo>
                      <a:pt x="2501" y="3157"/>
                    </a:lnTo>
                    <a:lnTo>
                      <a:pt x="2533" y="3157"/>
                    </a:lnTo>
                    <a:lnTo>
                      <a:pt x="2533" y="5294"/>
                    </a:lnTo>
                    <a:lnTo>
                      <a:pt x="1553" y="5294"/>
                    </a:lnTo>
                    <a:lnTo>
                      <a:pt x="1553" y="2393"/>
                    </a:lnTo>
                    <a:cubicBezTo>
                      <a:pt x="1553" y="2250"/>
                      <a:pt x="1438" y="2134"/>
                      <a:pt x="1295" y="2134"/>
                    </a:cubicBezTo>
                    <a:cubicBezTo>
                      <a:pt x="1151" y="2134"/>
                      <a:pt x="1035" y="2250"/>
                      <a:pt x="1035" y="2393"/>
                    </a:cubicBezTo>
                    <a:lnTo>
                      <a:pt x="1035" y="5294"/>
                    </a:lnTo>
                    <a:lnTo>
                      <a:pt x="57" y="5294"/>
                    </a:lnTo>
                    <a:lnTo>
                      <a:pt x="57" y="3157"/>
                    </a:lnTo>
                    <a:lnTo>
                      <a:pt x="89" y="3157"/>
                    </a:lnTo>
                    <a:lnTo>
                      <a:pt x="486" y="1150"/>
                    </a:lnTo>
                    <a:lnTo>
                      <a:pt x="687" y="1150"/>
                    </a:lnTo>
                    <a:lnTo>
                      <a:pt x="903" y="60"/>
                    </a:lnTo>
                    <a:close/>
                    <a:moveTo>
                      <a:pt x="856" y="0"/>
                    </a:moveTo>
                    <a:lnTo>
                      <a:pt x="640" y="1092"/>
                    </a:lnTo>
                    <a:lnTo>
                      <a:pt x="438" y="1092"/>
                    </a:lnTo>
                    <a:lnTo>
                      <a:pt x="42" y="3098"/>
                    </a:lnTo>
                    <a:lnTo>
                      <a:pt x="0" y="3098"/>
                    </a:lnTo>
                    <a:lnTo>
                      <a:pt x="0" y="5354"/>
                    </a:lnTo>
                    <a:lnTo>
                      <a:pt x="1095" y="5354"/>
                    </a:lnTo>
                    <a:lnTo>
                      <a:pt x="1095" y="2393"/>
                    </a:lnTo>
                    <a:cubicBezTo>
                      <a:pt x="1095" y="2282"/>
                      <a:pt x="1184" y="2193"/>
                      <a:pt x="1296" y="2193"/>
                    </a:cubicBezTo>
                    <a:cubicBezTo>
                      <a:pt x="1407" y="2193"/>
                      <a:pt x="1496" y="2282"/>
                      <a:pt x="1496" y="2393"/>
                    </a:cubicBezTo>
                    <a:lnTo>
                      <a:pt x="1496" y="5354"/>
                    </a:lnTo>
                    <a:lnTo>
                      <a:pt x="2591" y="5354"/>
                    </a:lnTo>
                    <a:lnTo>
                      <a:pt x="2591" y="3098"/>
                    </a:lnTo>
                    <a:lnTo>
                      <a:pt x="2549" y="3098"/>
                    </a:lnTo>
                    <a:lnTo>
                      <a:pt x="2152" y="1092"/>
                    </a:lnTo>
                    <a:lnTo>
                      <a:pt x="1951" y="1092"/>
                    </a:lnTo>
                    <a:lnTo>
                      <a:pt x="1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8"/>
              <p:cNvSpPr/>
              <p:nvPr/>
            </p:nvSpPr>
            <p:spPr>
              <a:xfrm>
                <a:off x="3252309" y="3797103"/>
                <a:ext cx="34130" cy="34130"/>
              </a:xfrm>
              <a:custGeom>
                <a:avLst/>
                <a:gdLst/>
                <a:ahLst/>
                <a:cxnLst/>
                <a:rect l="l" t="t" r="r" b="b"/>
                <a:pathLst>
                  <a:path w="308" h="308" extrusionOk="0">
                    <a:moveTo>
                      <a:pt x="248" y="61"/>
                    </a:moveTo>
                    <a:lnTo>
                      <a:pt x="248" y="250"/>
                    </a:lnTo>
                    <a:lnTo>
                      <a:pt x="59" y="250"/>
                    </a:lnTo>
                    <a:lnTo>
                      <a:pt x="59" y="61"/>
                    </a:lnTo>
                    <a:close/>
                    <a:moveTo>
                      <a:pt x="1" y="0"/>
                    </a:moveTo>
                    <a:lnTo>
                      <a:pt x="1" y="307"/>
                    </a:lnTo>
                    <a:lnTo>
                      <a:pt x="308" y="307"/>
                    </a:lnTo>
                    <a:lnTo>
                      <a:pt x="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8"/>
              <p:cNvSpPr/>
              <p:nvPr/>
            </p:nvSpPr>
            <p:spPr>
              <a:xfrm>
                <a:off x="3284777" y="3720865"/>
                <a:ext cx="34130" cy="34130"/>
              </a:xfrm>
              <a:custGeom>
                <a:avLst/>
                <a:gdLst/>
                <a:ahLst/>
                <a:cxnLst/>
                <a:rect l="l" t="t" r="r" b="b"/>
                <a:pathLst>
                  <a:path w="308" h="308" extrusionOk="0">
                    <a:moveTo>
                      <a:pt x="249" y="59"/>
                    </a:moveTo>
                    <a:lnTo>
                      <a:pt x="249" y="248"/>
                    </a:lnTo>
                    <a:lnTo>
                      <a:pt x="60" y="248"/>
                    </a:lnTo>
                    <a:lnTo>
                      <a:pt x="60" y="59"/>
                    </a:lnTo>
                    <a:close/>
                    <a:moveTo>
                      <a:pt x="0" y="1"/>
                    </a:moveTo>
                    <a:lnTo>
                      <a:pt x="0" y="308"/>
                    </a:lnTo>
                    <a:lnTo>
                      <a:pt x="307" y="308"/>
                    </a:lnTo>
                    <a:lnTo>
                      <a:pt x="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8"/>
              <p:cNvSpPr/>
              <p:nvPr/>
            </p:nvSpPr>
            <p:spPr>
              <a:xfrm>
                <a:off x="3288212" y="3863258"/>
                <a:ext cx="34130" cy="34130"/>
              </a:xfrm>
              <a:custGeom>
                <a:avLst/>
                <a:gdLst/>
                <a:ahLst/>
                <a:cxnLst/>
                <a:rect l="l" t="t" r="r" b="b"/>
                <a:pathLst>
                  <a:path w="308" h="308" extrusionOk="0">
                    <a:moveTo>
                      <a:pt x="250" y="59"/>
                    </a:moveTo>
                    <a:lnTo>
                      <a:pt x="250" y="248"/>
                    </a:lnTo>
                    <a:lnTo>
                      <a:pt x="60" y="248"/>
                    </a:lnTo>
                    <a:lnTo>
                      <a:pt x="60" y="59"/>
                    </a:lnTo>
                    <a:close/>
                    <a:moveTo>
                      <a:pt x="1" y="1"/>
                    </a:moveTo>
                    <a:lnTo>
                      <a:pt x="1" y="308"/>
                    </a:lnTo>
                    <a:lnTo>
                      <a:pt x="308" y="308"/>
                    </a:lnTo>
                    <a:lnTo>
                      <a:pt x="3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8"/>
              <p:cNvSpPr/>
              <p:nvPr/>
            </p:nvSpPr>
            <p:spPr>
              <a:xfrm>
                <a:off x="3466288" y="3872455"/>
                <a:ext cx="34130" cy="34130"/>
              </a:xfrm>
              <a:custGeom>
                <a:avLst/>
                <a:gdLst/>
                <a:ahLst/>
                <a:cxnLst/>
                <a:rect l="l" t="t" r="r" b="b"/>
                <a:pathLst>
                  <a:path w="308" h="308" extrusionOk="0">
                    <a:moveTo>
                      <a:pt x="248" y="60"/>
                    </a:moveTo>
                    <a:lnTo>
                      <a:pt x="248" y="249"/>
                    </a:lnTo>
                    <a:lnTo>
                      <a:pt x="59" y="249"/>
                    </a:lnTo>
                    <a:lnTo>
                      <a:pt x="59" y="60"/>
                    </a:lnTo>
                    <a:close/>
                    <a:moveTo>
                      <a:pt x="0" y="1"/>
                    </a:moveTo>
                    <a:lnTo>
                      <a:pt x="0" y="308"/>
                    </a:lnTo>
                    <a:lnTo>
                      <a:pt x="307" y="308"/>
                    </a:lnTo>
                    <a:lnTo>
                      <a:pt x="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8"/>
              <p:cNvSpPr/>
              <p:nvPr/>
            </p:nvSpPr>
            <p:spPr>
              <a:xfrm>
                <a:off x="3433266" y="3681416"/>
                <a:ext cx="34130" cy="34130"/>
              </a:xfrm>
              <a:custGeom>
                <a:avLst/>
                <a:gdLst/>
                <a:ahLst/>
                <a:cxnLst/>
                <a:rect l="l" t="t" r="r" b="b"/>
                <a:pathLst>
                  <a:path w="308" h="308" extrusionOk="0">
                    <a:moveTo>
                      <a:pt x="247" y="60"/>
                    </a:moveTo>
                    <a:lnTo>
                      <a:pt x="247" y="249"/>
                    </a:lnTo>
                    <a:lnTo>
                      <a:pt x="58" y="249"/>
                    </a:lnTo>
                    <a:lnTo>
                      <a:pt x="58" y="60"/>
                    </a:lnTo>
                    <a:close/>
                    <a:moveTo>
                      <a:pt x="1" y="1"/>
                    </a:moveTo>
                    <a:lnTo>
                      <a:pt x="1" y="308"/>
                    </a:lnTo>
                    <a:lnTo>
                      <a:pt x="308" y="308"/>
                    </a:lnTo>
                    <a:lnTo>
                      <a:pt x="3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8"/>
              <p:cNvSpPr/>
              <p:nvPr/>
            </p:nvSpPr>
            <p:spPr>
              <a:xfrm>
                <a:off x="3407225" y="3606507"/>
                <a:ext cx="34130" cy="34130"/>
              </a:xfrm>
              <a:custGeom>
                <a:avLst/>
                <a:gdLst/>
                <a:ahLst/>
                <a:cxnLst/>
                <a:rect l="l" t="t" r="r" b="b"/>
                <a:pathLst>
                  <a:path w="308" h="308" extrusionOk="0">
                    <a:moveTo>
                      <a:pt x="247" y="59"/>
                    </a:moveTo>
                    <a:lnTo>
                      <a:pt x="247" y="248"/>
                    </a:lnTo>
                    <a:lnTo>
                      <a:pt x="58" y="248"/>
                    </a:lnTo>
                    <a:lnTo>
                      <a:pt x="58" y="59"/>
                    </a:lnTo>
                    <a:close/>
                    <a:moveTo>
                      <a:pt x="0" y="0"/>
                    </a:moveTo>
                    <a:lnTo>
                      <a:pt x="0" y="307"/>
                    </a:lnTo>
                    <a:lnTo>
                      <a:pt x="307" y="307"/>
                    </a:lnTo>
                    <a:lnTo>
                      <a:pt x="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6" name="Google Shape;3636;p28"/>
            <p:cNvSpPr/>
            <p:nvPr/>
          </p:nvSpPr>
          <p:spPr>
            <a:xfrm>
              <a:off x="4791408"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8"/>
            <p:cNvSpPr/>
            <p:nvPr/>
          </p:nvSpPr>
          <p:spPr>
            <a:xfrm>
              <a:off x="4840742"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3" y="329"/>
                  </a:lnTo>
                  <a:lnTo>
                    <a:pt x="205" y="1"/>
                  </a:lnTo>
                  <a:cubicBezTo>
                    <a:pt x="205" y="0"/>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8"/>
            <p:cNvSpPr/>
            <p:nvPr/>
          </p:nvSpPr>
          <p:spPr>
            <a:xfrm>
              <a:off x="4889891"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8"/>
            <p:cNvSpPr/>
            <p:nvPr/>
          </p:nvSpPr>
          <p:spPr>
            <a:xfrm>
              <a:off x="4939225"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8"/>
            <p:cNvSpPr/>
            <p:nvPr/>
          </p:nvSpPr>
          <p:spPr>
            <a:xfrm>
              <a:off x="4988374" y="3678694"/>
              <a:ext cx="19139" cy="30567"/>
            </a:xfrm>
            <a:custGeom>
              <a:avLst/>
              <a:gdLst/>
              <a:ahLst/>
              <a:cxnLst/>
              <a:rect l="l" t="t" r="r" b="b"/>
              <a:pathLst>
                <a:path w="206" h="329" extrusionOk="0">
                  <a:moveTo>
                    <a:pt x="3" y="0"/>
                  </a:moveTo>
                  <a:cubicBezTo>
                    <a:pt x="1" y="0"/>
                    <a:pt x="1" y="1"/>
                    <a:pt x="1" y="1"/>
                  </a:cubicBezTo>
                  <a:lnTo>
                    <a:pt x="1" y="328"/>
                  </a:lnTo>
                  <a:cubicBezTo>
                    <a:pt x="1" y="329"/>
                    <a:pt x="3" y="329"/>
                    <a:pt x="3"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8"/>
            <p:cNvSpPr/>
            <p:nvPr/>
          </p:nvSpPr>
          <p:spPr>
            <a:xfrm>
              <a:off x="5037708"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8"/>
            <p:cNvSpPr/>
            <p:nvPr/>
          </p:nvSpPr>
          <p:spPr>
            <a:xfrm>
              <a:off x="4791408"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8"/>
            <p:cNvSpPr/>
            <p:nvPr/>
          </p:nvSpPr>
          <p:spPr>
            <a:xfrm>
              <a:off x="4840742"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3" y="330"/>
                  </a:lnTo>
                  <a:lnTo>
                    <a:pt x="205" y="2"/>
                  </a:lnTo>
                  <a:cubicBezTo>
                    <a:pt x="205" y="0"/>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8"/>
            <p:cNvSpPr/>
            <p:nvPr/>
          </p:nvSpPr>
          <p:spPr>
            <a:xfrm>
              <a:off x="4889891"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8"/>
            <p:cNvSpPr/>
            <p:nvPr/>
          </p:nvSpPr>
          <p:spPr>
            <a:xfrm>
              <a:off x="4939225"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8"/>
            <p:cNvSpPr/>
            <p:nvPr/>
          </p:nvSpPr>
          <p:spPr>
            <a:xfrm>
              <a:off x="4988374" y="3723476"/>
              <a:ext cx="19139" cy="30659"/>
            </a:xfrm>
            <a:custGeom>
              <a:avLst/>
              <a:gdLst/>
              <a:ahLst/>
              <a:cxnLst/>
              <a:rect l="l" t="t" r="r" b="b"/>
              <a:pathLst>
                <a:path w="206" h="330" extrusionOk="0">
                  <a:moveTo>
                    <a:pt x="3" y="0"/>
                  </a:moveTo>
                  <a:cubicBezTo>
                    <a:pt x="1" y="0"/>
                    <a:pt x="1" y="2"/>
                    <a:pt x="1" y="2"/>
                  </a:cubicBezTo>
                  <a:lnTo>
                    <a:pt x="1" y="328"/>
                  </a:lnTo>
                  <a:cubicBezTo>
                    <a:pt x="1" y="330"/>
                    <a:pt x="3" y="330"/>
                    <a:pt x="3"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8"/>
            <p:cNvSpPr/>
            <p:nvPr/>
          </p:nvSpPr>
          <p:spPr>
            <a:xfrm>
              <a:off x="5037708"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8"/>
            <p:cNvSpPr/>
            <p:nvPr/>
          </p:nvSpPr>
          <p:spPr>
            <a:xfrm>
              <a:off x="4791408"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8"/>
            <p:cNvSpPr/>
            <p:nvPr/>
          </p:nvSpPr>
          <p:spPr>
            <a:xfrm>
              <a:off x="4840742"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3" y="330"/>
                  </a:lnTo>
                  <a:lnTo>
                    <a:pt x="205" y="2"/>
                  </a:lnTo>
                  <a:cubicBezTo>
                    <a:pt x="205" y="0"/>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8"/>
            <p:cNvSpPr/>
            <p:nvPr/>
          </p:nvSpPr>
          <p:spPr>
            <a:xfrm>
              <a:off x="4889891"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8"/>
            <p:cNvSpPr/>
            <p:nvPr/>
          </p:nvSpPr>
          <p:spPr>
            <a:xfrm>
              <a:off x="4939225"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8"/>
            <p:cNvSpPr/>
            <p:nvPr/>
          </p:nvSpPr>
          <p:spPr>
            <a:xfrm>
              <a:off x="4988374" y="3768257"/>
              <a:ext cx="19139" cy="30659"/>
            </a:xfrm>
            <a:custGeom>
              <a:avLst/>
              <a:gdLst/>
              <a:ahLst/>
              <a:cxnLst/>
              <a:rect l="l" t="t" r="r" b="b"/>
              <a:pathLst>
                <a:path w="206" h="330" extrusionOk="0">
                  <a:moveTo>
                    <a:pt x="3" y="0"/>
                  </a:moveTo>
                  <a:cubicBezTo>
                    <a:pt x="1" y="0"/>
                    <a:pt x="1" y="2"/>
                    <a:pt x="1" y="2"/>
                  </a:cubicBezTo>
                  <a:lnTo>
                    <a:pt x="1" y="329"/>
                  </a:lnTo>
                  <a:cubicBezTo>
                    <a:pt x="1" y="330"/>
                    <a:pt x="3" y="330"/>
                    <a:pt x="3"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8"/>
            <p:cNvSpPr/>
            <p:nvPr/>
          </p:nvSpPr>
          <p:spPr>
            <a:xfrm>
              <a:off x="5037708"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4" name="Google Shape;3654;p28"/>
            <p:cNvGrpSpPr/>
            <p:nvPr/>
          </p:nvGrpSpPr>
          <p:grpSpPr>
            <a:xfrm>
              <a:off x="4735806" y="3631474"/>
              <a:ext cx="385835" cy="233378"/>
              <a:chOff x="4809779" y="3751116"/>
              <a:chExt cx="460204" cy="278361"/>
            </a:xfrm>
          </p:grpSpPr>
          <p:sp>
            <p:nvSpPr>
              <p:cNvPr id="3655" name="Google Shape;3655;p28"/>
              <p:cNvSpPr/>
              <p:nvPr/>
            </p:nvSpPr>
            <p:spPr>
              <a:xfrm>
                <a:off x="4809779" y="3751116"/>
                <a:ext cx="460204" cy="278361"/>
              </a:xfrm>
              <a:custGeom>
                <a:avLst/>
                <a:gdLst/>
                <a:ahLst/>
                <a:cxnLst/>
                <a:rect l="l" t="t" r="r" b="b"/>
                <a:pathLst>
                  <a:path w="4153" h="2512" extrusionOk="0">
                    <a:moveTo>
                      <a:pt x="4093" y="60"/>
                    </a:moveTo>
                    <a:lnTo>
                      <a:pt x="4093" y="367"/>
                    </a:lnTo>
                    <a:lnTo>
                      <a:pt x="3851" y="367"/>
                    </a:lnTo>
                    <a:lnTo>
                      <a:pt x="3851" y="2452"/>
                    </a:lnTo>
                    <a:lnTo>
                      <a:pt x="256" y="2452"/>
                    </a:lnTo>
                    <a:lnTo>
                      <a:pt x="256" y="367"/>
                    </a:lnTo>
                    <a:lnTo>
                      <a:pt x="59" y="367"/>
                    </a:lnTo>
                    <a:lnTo>
                      <a:pt x="59" y="60"/>
                    </a:lnTo>
                    <a:close/>
                    <a:moveTo>
                      <a:pt x="0" y="1"/>
                    </a:moveTo>
                    <a:lnTo>
                      <a:pt x="0" y="425"/>
                    </a:lnTo>
                    <a:lnTo>
                      <a:pt x="198" y="425"/>
                    </a:lnTo>
                    <a:lnTo>
                      <a:pt x="198" y="2512"/>
                    </a:lnTo>
                    <a:lnTo>
                      <a:pt x="3910" y="2512"/>
                    </a:lnTo>
                    <a:lnTo>
                      <a:pt x="3910" y="425"/>
                    </a:lnTo>
                    <a:lnTo>
                      <a:pt x="4152" y="425"/>
                    </a:lnTo>
                    <a:lnTo>
                      <a:pt x="4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8"/>
              <p:cNvSpPr/>
              <p:nvPr/>
            </p:nvSpPr>
            <p:spPr>
              <a:xfrm>
                <a:off x="4872831" y="3804084"/>
                <a:ext cx="29144" cy="42995"/>
              </a:xfrm>
              <a:custGeom>
                <a:avLst/>
                <a:gdLst/>
                <a:ahLst/>
                <a:cxnLst/>
                <a:rect l="l" t="t" r="r" b="b"/>
                <a:pathLst>
                  <a:path w="263" h="388" extrusionOk="0">
                    <a:moveTo>
                      <a:pt x="203" y="60"/>
                    </a:moveTo>
                    <a:lnTo>
                      <a:pt x="203" y="329"/>
                    </a:lnTo>
                    <a:lnTo>
                      <a:pt x="58" y="329"/>
                    </a:lnTo>
                    <a:lnTo>
                      <a:pt x="58" y="60"/>
                    </a:lnTo>
                    <a:close/>
                    <a:moveTo>
                      <a:pt x="2" y="1"/>
                    </a:moveTo>
                    <a:cubicBezTo>
                      <a:pt x="2" y="1"/>
                      <a:pt x="0" y="1"/>
                      <a:pt x="0" y="3"/>
                    </a:cubicBezTo>
                    <a:lnTo>
                      <a:pt x="0" y="386"/>
                    </a:lnTo>
                    <a:cubicBezTo>
                      <a:pt x="0" y="386"/>
                      <a:pt x="0" y="387"/>
                      <a:pt x="2" y="387"/>
                    </a:cubicBezTo>
                    <a:lnTo>
                      <a:pt x="261" y="387"/>
                    </a:lnTo>
                    <a:lnTo>
                      <a:pt x="263" y="386"/>
                    </a:lnTo>
                    <a:lnTo>
                      <a:pt x="263" y="3"/>
                    </a:lnTo>
                    <a:cubicBezTo>
                      <a:pt x="263" y="3"/>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8"/>
              <p:cNvSpPr/>
              <p:nvPr/>
            </p:nvSpPr>
            <p:spPr>
              <a:xfrm>
                <a:off x="4931562" y="3804084"/>
                <a:ext cx="29033" cy="42995"/>
              </a:xfrm>
              <a:custGeom>
                <a:avLst/>
                <a:gdLst/>
                <a:ahLst/>
                <a:cxnLst/>
                <a:rect l="l" t="t" r="r" b="b"/>
                <a:pathLst>
                  <a:path w="262" h="388" extrusionOk="0">
                    <a:moveTo>
                      <a:pt x="204" y="60"/>
                    </a:moveTo>
                    <a:lnTo>
                      <a:pt x="204" y="329"/>
                    </a:lnTo>
                    <a:lnTo>
                      <a:pt x="58" y="329"/>
                    </a:lnTo>
                    <a:lnTo>
                      <a:pt x="58" y="60"/>
                    </a:lnTo>
                    <a:close/>
                    <a:moveTo>
                      <a:pt x="1" y="1"/>
                    </a:moveTo>
                    <a:cubicBezTo>
                      <a:pt x="0" y="1"/>
                      <a:pt x="0" y="1"/>
                      <a:pt x="0" y="3"/>
                    </a:cubicBezTo>
                    <a:lnTo>
                      <a:pt x="0" y="386"/>
                    </a:lnTo>
                    <a:cubicBezTo>
                      <a:pt x="0" y="386"/>
                      <a:pt x="0" y="387"/>
                      <a:pt x="1" y="387"/>
                    </a:cubicBezTo>
                    <a:lnTo>
                      <a:pt x="261" y="387"/>
                    </a:lnTo>
                    <a:cubicBezTo>
                      <a:pt x="262" y="387"/>
                      <a:pt x="262" y="386"/>
                      <a:pt x="262" y="386"/>
                    </a:cubicBez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8"/>
              <p:cNvSpPr/>
              <p:nvPr/>
            </p:nvSpPr>
            <p:spPr>
              <a:xfrm>
                <a:off x="4990403" y="3804084"/>
                <a:ext cx="29144" cy="42995"/>
              </a:xfrm>
              <a:custGeom>
                <a:avLst/>
                <a:gdLst/>
                <a:ahLst/>
                <a:cxnLst/>
                <a:rect l="l" t="t" r="r" b="b"/>
                <a:pathLst>
                  <a:path w="263" h="388" extrusionOk="0">
                    <a:moveTo>
                      <a:pt x="202" y="60"/>
                    </a:moveTo>
                    <a:lnTo>
                      <a:pt x="202" y="329"/>
                    </a:lnTo>
                    <a:lnTo>
                      <a:pt x="57" y="329"/>
                    </a:lnTo>
                    <a:lnTo>
                      <a:pt x="57" y="60"/>
                    </a:lnTo>
                    <a:close/>
                    <a:moveTo>
                      <a:pt x="1" y="1"/>
                    </a:moveTo>
                    <a:cubicBezTo>
                      <a:pt x="0" y="1"/>
                      <a:pt x="0" y="1"/>
                      <a:pt x="0" y="3"/>
                    </a:cubicBezTo>
                    <a:lnTo>
                      <a:pt x="0" y="386"/>
                    </a:lnTo>
                    <a:cubicBezTo>
                      <a:pt x="0" y="386"/>
                      <a:pt x="0" y="387"/>
                      <a:pt x="1" y="387"/>
                    </a:cubicBezTo>
                    <a:lnTo>
                      <a:pt x="261" y="387"/>
                    </a:lnTo>
                    <a:lnTo>
                      <a:pt x="262" y="386"/>
                    </a:ln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8"/>
              <p:cNvSpPr/>
              <p:nvPr/>
            </p:nvSpPr>
            <p:spPr>
              <a:xfrm>
                <a:off x="5049023" y="3804084"/>
                <a:ext cx="29033" cy="42995"/>
              </a:xfrm>
              <a:custGeom>
                <a:avLst/>
                <a:gdLst/>
                <a:ahLst/>
                <a:cxnLst/>
                <a:rect l="l" t="t" r="r" b="b"/>
                <a:pathLst>
                  <a:path w="262" h="388" extrusionOk="0">
                    <a:moveTo>
                      <a:pt x="204" y="60"/>
                    </a:moveTo>
                    <a:lnTo>
                      <a:pt x="204" y="329"/>
                    </a:lnTo>
                    <a:lnTo>
                      <a:pt x="59" y="329"/>
                    </a:lnTo>
                    <a:lnTo>
                      <a:pt x="59" y="60"/>
                    </a:lnTo>
                    <a:close/>
                    <a:moveTo>
                      <a:pt x="1" y="1"/>
                    </a:moveTo>
                    <a:cubicBezTo>
                      <a:pt x="0" y="1"/>
                      <a:pt x="0" y="1"/>
                      <a:pt x="0" y="3"/>
                    </a:cubicBezTo>
                    <a:lnTo>
                      <a:pt x="0" y="386"/>
                    </a:lnTo>
                    <a:cubicBezTo>
                      <a:pt x="0" y="386"/>
                      <a:pt x="0" y="387"/>
                      <a:pt x="1" y="387"/>
                    </a:cubicBezTo>
                    <a:lnTo>
                      <a:pt x="261" y="387"/>
                    </a:lnTo>
                    <a:cubicBezTo>
                      <a:pt x="262" y="387"/>
                      <a:pt x="262" y="386"/>
                      <a:pt x="262" y="386"/>
                    </a:cubicBez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8"/>
              <p:cNvSpPr/>
              <p:nvPr/>
            </p:nvSpPr>
            <p:spPr>
              <a:xfrm>
                <a:off x="5107864" y="3804084"/>
                <a:ext cx="29144" cy="42995"/>
              </a:xfrm>
              <a:custGeom>
                <a:avLst/>
                <a:gdLst/>
                <a:ahLst/>
                <a:cxnLst/>
                <a:rect l="l" t="t" r="r" b="b"/>
                <a:pathLst>
                  <a:path w="263" h="388" extrusionOk="0">
                    <a:moveTo>
                      <a:pt x="202" y="60"/>
                    </a:moveTo>
                    <a:lnTo>
                      <a:pt x="202" y="329"/>
                    </a:lnTo>
                    <a:lnTo>
                      <a:pt x="57" y="329"/>
                    </a:lnTo>
                    <a:lnTo>
                      <a:pt x="57" y="60"/>
                    </a:lnTo>
                    <a:close/>
                    <a:moveTo>
                      <a:pt x="1" y="1"/>
                    </a:moveTo>
                    <a:cubicBezTo>
                      <a:pt x="0" y="1"/>
                      <a:pt x="0" y="1"/>
                      <a:pt x="0" y="3"/>
                    </a:cubicBezTo>
                    <a:lnTo>
                      <a:pt x="0" y="386"/>
                    </a:lnTo>
                    <a:cubicBezTo>
                      <a:pt x="0" y="386"/>
                      <a:pt x="0" y="387"/>
                      <a:pt x="1" y="387"/>
                    </a:cubicBezTo>
                    <a:lnTo>
                      <a:pt x="261" y="387"/>
                    </a:lnTo>
                    <a:lnTo>
                      <a:pt x="262" y="386"/>
                    </a:ln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8"/>
              <p:cNvSpPr/>
              <p:nvPr/>
            </p:nvSpPr>
            <p:spPr>
              <a:xfrm>
                <a:off x="5166484" y="3804084"/>
                <a:ext cx="29254" cy="42995"/>
              </a:xfrm>
              <a:custGeom>
                <a:avLst/>
                <a:gdLst/>
                <a:ahLst/>
                <a:cxnLst/>
                <a:rect l="l" t="t" r="r" b="b"/>
                <a:pathLst>
                  <a:path w="264" h="388" extrusionOk="0">
                    <a:moveTo>
                      <a:pt x="204" y="60"/>
                    </a:moveTo>
                    <a:lnTo>
                      <a:pt x="204" y="329"/>
                    </a:lnTo>
                    <a:lnTo>
                      <a:pt x="58" y="329"/>
                    </a:lnTo>
                    <a:lnTo>
                      <a:pt x="58" y="60"/>
                    </a:lnTo>
                    <a:close/>
                    <a:moveTo>
                      <a:pt x="2" y="1"/>
                    </a:moveTo>
                    <a:cubicBezTo>
                      <a:pt x="2" y="1"/>
                      <a:pt x="0" y="1"/>
                      <a:pt x="0" y="3"/>
                    </a:cubicBezTo>
                    <a:lnTo>
                      <a:pt x="0" y="386"/>
                    </a:lnTo>
                    <a:cubicBezTo>
                      <a:pt x="0" y="386"/>
                      <a:pt x="0" y="387"/>
                      <a:pt x="2" y="387"/>
                    </a:cubicBezTo>
                    <a:lnTo>
                      <a:pt x="261" y="387"/>
                    </a:lnTo>
                    <a:cubicBezTo>
                      <a:pt x="263" y="387"/>
                      <a:pt x="263" y="386"/>
                      <a:pt x="263" y="386"/>
                    </a:cubicBezTo>
                    <a:lnTo>
                      <a:pt x="263" y="3"/>
                    </a:lnTo>
                    <a:cubicBezTo>
                      <a:pt x="263" y="3"/>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8"/>
              <p:cNvSpPr/>
              <p:nvPr/>
            </p:nvSpPr>
            <p:spPr>
              <a:xfrm>
                <a:off x="4872831" y="3857606"/>
                <a:ext cx="29144" cy="42884"/>
              </a:xfrm>
              <a:custGeom>
                <a:avLst/>
                <a:gdLst/>
                <a:ahLst/>
                <a:cxnLst/>
                <a:rect l="l" t="t" r="r" b="b"/>
                <a:pathLst>
                  <a:path w="263" h="387" extrusionOk="0">
                    <a:moveTo>
                      <a:pt x="203" y="59"/>
                    </a:moveTo>
                    <a:lnTo>
                      <a:pt x="203" y="328"/>
                    </a:lnTo>
                    <a:lnTo>
                      <a:pt x="58" y="328"/>
                    </a:lnTo>
                    <a:lnTo>
                      <a:pt x="58" y="59"/>
                    </a:lnTo>
                    <a:close/>
                    <a:moveTo>
                      <a:pt x="2" y="1"/>
                    </a:moveTo>
                    <a:cubicBezTo>
                      <a:pt x="2" y="1"/>
                      <a:pt x="0" y="1"/>
                      <a:pt x="0" y="2"/>
                    </a:cubicBezTo>
                    <a:lnTo>
                      <a:pt x="0" y="385"/>
                    </a:lnTo>
                    <a:cubicBezTo>
                      <a:pt x="0" y="385"/>
                      <a:pt x="0" y="386"/>
                      <a:pt x="2" y="386"/>
                    </a:cubicBezTo>
                    <a:lnTo>
                      <a:pt x="261" y="386"/>
                    </a:lnTo>
                    <a:lnTo>
                      <a:pt x="263" y="385"/>
                    </a:lnTo>
                    <a:lnTo>
                      <a:pt x="263" y="2"/>
                    </a:lnTo>
                    <a:cubicBezTo>
                      <a:pt x="263" y="2"/>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8"/>
              <p:cNvSpPr/>
              <p:nvPr/>
            </p:nvSpPr>
            <p:spPr>
              <a:xfrm>
                <a:off x="4931562" y="3857606"/>
                <a:ext cx="29033" cy="42884"/>
              </a:xfrm>
              <a:custGeom>
                <a:avLst/>
                <a:gdLst/>
                <a:ahLst/>
                <a:cxnLst/>
                <a:rect l="l" t="t" r="r" b="b"/>
                <a:pathLst>
                  <a:path w="262" h="387" extrusionOk="0">
                    <a:moveTo>
                      <a:pt x="204" y="59"/>
                    </a:moveTo>
                    <a:lnTo>
                      <a:pt x="204" y="328"/>
                    </a:lnTo>
                    <a:lnTo>
                      <a:pt x="58" y="328"/>
                    </a:lnTo>
                    <a:lnTo>
                      <a:pt x="58" y="59"/>
                    </a:lnTo>
                    <a:close/>
                    <a:moveTo>
                      <a:pt x="1" y="1"/>
                    </a:moveTo>
                    <a:cubicBezTo>
                      <a:pt x="0" y="1"/>
                      <a:pt x="0" y="1"/>
                      <a:pt x="0" y="2"/>
                    </a:cubicBezTo>
                    <a:lnTo>
                      <a:pt x="0" y="385"/>
                    </a:lnTo>
                    <a:cubicBezTo>
                      <a:pt x="0" y="386"/>
                      <a:pt x="0" y="386"/>
                      <a:pt x="1" y="386"/>
                    </a:cubicBezTo>
                    <a:lnTo>
                      <a:pt x="261" y="386"/>
                    </a:lnTo>
                    <a:cubicBezTo>
                      <a:pt x="262" y="386"/>
                      <a:pt x="262" y="385"/>
                      <a:pt x="262" y="385"/>
                    </a:cubicBez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8"/>
              <p:cNvSpPr/>
              <p:nvPr/>
            </p:nvSpPr>
            <p:spPr>
              <a:xfrm>
                <a:off x="4990403" y="3857606"/>
                <a:ext cx="29144" cy="42884"/>
              </a:xfrm>
              <a:custGeom>
                <a:avLst/>
                <a:gdLst/>
                <a:ahLst/>
                <a:cxnLst/>
                <a:rect l="l" t="t" r="r" b="b"/>
                <a:pathLst>
                  <a:path w="263" h="387" extrusionOk="0">
                    <a:moveTo>
                      <a:pt x="202" y="59"/>
                    </a:moveTo>
                    <a:lnTo>
                      <a:pt x="202" y="328"/>
                    </a:lnTo>
                    <a:lnTo>
                      <a:pt x="57" y="328"/>
                    </a:lnTo>
                    <a:lnTo>
                      <a:pt x="57" y="59"/>
                    </a:lnTo>
                    <a:close/>
                    <a:moveTo>
                      <a:pt x="1" y="1"/>
                    </a:moveTo>
                    <a:cubicBezTo>
                      <a:pt x="0" y="1"/>
                      <a:pt x="0" y="1"/>
                      <a:pt x="0" y="2"/>
                    </a:cubicBezTo>
                    <a:lnTo>
                      <a:pt x="0" y="385"/>
                    </a:lnTo>
                    <a:cubicBezTo>
                      <a:pt x="0" y="386"/>
                      <a:pt x="0" y="386"/>
                      <a:pt x="1" y="386"/>
                    </a:cubicBezTo>
                    <a:lnTo>
                      <a:pt x="261" y="386"/>
                    </a:lnTo>
                    <a:lnTo>
                      <a:pt x="262" y="385"/>
                    </a:ln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8"/>
              <p:cNvSpPr/>
              <p:nvPr/>
            </p:nvSpPr>
            <p:spPr>
              <a:xfrm>
                <a:off x="5049023" y="3857606"/>
                <a:ext cx="29033" cy="42884"/>
              </a:xfrm>
              <a:custGeom>
                <a:avLst/>
                <a:gdLst/>
                <a:ahLst/>
                <a:cxnLst/>
                <a:rect l="l" t="t" r="r" b="b"/>
                <a:pathLst>
                  <a:path w="262" h="387" extrusionOk="0">
                    <a:moveTo>
                      <a:pt x="204" y="59"/>
                    </a:moveTo>
                    <a:lnTo>
                      <a:pt x="204" y="328"/>
                    </a:lnTo>
                    <a:lnTo>
                      <a:pt x="59" y="328"/>
                    </a:lnTo>
                    <a:lnTo>
                      <a:pt x="59" y="59"/>
                    </a:lnTo>
                    <a:close/>
                    <a:moveTo>
                      <a:pt x="1" y="1"/>
                    </a:moveTo>
                    <a:cubicBezTo>
                      <a:pt x="0" y="1"/>
                      <a:pt x="0" y="1"/>
                      <a:pt x="0" y="2"/>
                    </a:cubicBezTo>
                    <a:lnTo>
                      <a:pt x="0" y="385"/>
                    </a:lnTo>
                    <a:cubicBezTo>
                      <a:pt x="0" y="386"/>
                      <a:pt x="0" y="386"/>
                      <a:pt x="1" y="386"/>
                    </a:cubicBezTo>
                    <a:lnTo>
                      <a:pt x="261" y="386"/>
                    </a:lnTo>
                    <a:cubicBezTo>
                      <a:pt x="262" y="386"/>
                      <a:pt x="262" y="385"/>
                      <a:pt x="262" y="385"/>
                    </a:cubicBez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8"/>
              <p:cNvSpPr/>
              <p:nvPr/>
            </p:nvSpPr>
            <p:spPr>
              <a:xfrm>
                <a:off x="5107864" y="3857606"/>
                <a:ext cx="29144" cy="42884"/>
              </a:xfrm>
              <a:custGeom>
                <a:avLst/>
                <a:gdLst/>
                <a:ahLst/>
                <a:cxnLst/>
                <a:rect l="l" t="t" r="r" b="b"/>
                <a:pathLst>
                  <a:path w="263" h="387" extrusionOk="0">
                    <a:moveTo>
                      <a:pt x="202" y="59"/>
                    </a:moveTo>
                    <a:lnTo>
                      <a:pt x="202" y="328"/>
                    </a:lnTo>
                    <a:lnTo>
                      <a:pt x="57" y="328"/>
                    </a:lnTo>
                    <a:lnTo>
                      <a:pt x="57" y="59"/>
                    </a:lnTo>
                    <a:close/>
                    <a:moveTo>
                      <a:pt x="1" y="1"/>
                    </a:moveTo>
                    <a:cubicBezTo>
                      <a:pt x="0" y="1"/>
                      <a:pt x="0" y="1"/>
                      <a:pt x="0" y="2"/>
                    </a:cubicBezTo>
                    <a:lnTo>
                      <a:pt x="0" y="385"/>
                    </a:lnTo>
                    <a:cubicBezTo>
                      <a:pt x="0" y="386"/>
                      <a:pt x="0" y="386"/>
                      <a:pt x="1" y="386"/>
                    </a:cubicBezTo>
                    <a:lnTo>
                      <a:pt x="261" y="386"/>
                    </a:lnTo>
                    <a:lnTo>
                      <a:pt x="262" y="385"/>
                    </a:ln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8"/>
              <p:cNvSpPr/>
              <p:nvPr/>
            </p:nvSpPr>
            <p:spPr>
              <a:xfrm>
                <a:off x="5166484" y="3857606"/>
                <a:ext cx="29254" cy="42884"/>
              </a:xfrm>
              <a:custGeom>
                <a:avLst/>
                <a:gdLst/>
                <a:ahLst/>
                <a:cxnLst/>
                <a:rect l="l" t="t" r="r" b="b"/>
                <a:pathLst>
                  <a:path w="264" h="387" extrusionOk="0">
                    <a:moveTo>
                      <a:pt x="59" y="58"/>
                    </a:moveTo>
                    <a:cubicBezTo>
                      <a:pt x="59" y="58"/>
                      <a:pt x="59" y="58"/>
                      <a:pt x="58" y="59"/>
                    </a:cubicBezTo>
                    <a:lnTo>
                      <a:pt x="204" y="59"/>
                    </a:lnTo>
                    <a:lnTo>
                      <a:pt x="204" y="328"/>
                    </a:lnTo>
                    <a:lnTo>
                      <a:pt x="58" y="328"/>
                    </a:lnTo>
                    <a:lnTo>
                      <a:pt x="58" y="59"/>
                    </a:lnTo>
                    <a:cubicBezTo>
                      <a:pt x="58" y="58"/>
                      <a:pt x="59" y="58"/>
                      <a:pt x="59" y="58"/>
                    </a:cubicBezTo>
                    <a:close/>
                    <a:moveTo>
                      <a:pt x="2" y="1"/>
                    </a:moveTo>
                    <a:cubicBezTo>
                      <a:pt x="2" y="1"/>
                      <a:pt x="0" y="1"/>
                      <a:pt x="0" y="2"/>
                    </a:cubicBezTo>
                    <a:lnTo>
                      <a:pt x="0" y="385"/>
                    </a:lnTo>
                    <a:cubicBezTo>
                      <a:pt x="0" y="385"/>
                      <a:pt x="0" y="386"/>
                      <a:pt x="2" y="386"/>
                    </a:cubicBezTo>
                    <a:lnTo>
                      <a:pt x="261" y="386"/>
                    </a:lnTo>
                    <a:cubicBezTo>
                      <a:pt x="263" y="386"/>
                      <a:pt x="263" y="385"/>
                      <a:pt x="263" y="385"/>
                    </a:cubicBezTo>
                    <a:lnTo>
                      <a:pt x="263" y="2"/>
                    </a:lnTo>
                    <a:cubicBezTo>
                      <a:pt x="263" y="2"/>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8"/>
              <p:cNvSpPr/>
              <p:nvPr/>
            </p:nvSpPr>
            <p:spPr>
              <a:xfrm>
                <a:off x="4872831" y="3911017"/>
                <a:ext cx="29144" cy="42995"/>
              </a:xfrm>
              <a:custGeom>
                <a:avLst/>
                <a:gdLst/>
                <a:ahLst/>
                <a:cxnLst/>
                <a:rect l="l" t="t" r="r" b="b"/>
                <a:pathLst>
                  <a:path w="263" h="388" extrusionOk="0">
                    <a:moveTo>
                      <a:pt x="203" y="58"/>
                    </a:moveTo>
                    <a:lnTo>
                      <a:pt x="203" y="327"/>
                    </a:lnTo>
                    <a:lnTo>
                      <a:pt x="58" y="327"/>
                    </a:lnTo>
                    <a:lnTo>
                      <a:pt x="58" y="58"/>
                    </a:lnTo>
                    <a:close/>
                    <a:moveTo>
                      <a:pt x="2" y="1"/>
                    </a:moveTo>
                    <a:cubicBezTo>
                      <a:pt x="0" y="1"/>
                      <a:pt x="0" y="1"/>
                      <a:pt x="0" y="2"/>
                    </a:cubicBezTo>
                    <a:lnTo>
                      <a:pt x="0" y="385"/>
                    </a:lnTo>
                    <a:cubicBezTo>
                      <a:pt x="0" y="385"/>
                      <a:pt x="0" y="387"/>
                      <a:pt x="2" y="387"/>
                    </a:cubicBezTo>
                    <a:lnTo>
                      <a:pt x="261" y="387"/>
                    </a:lnTo>
                    <a:lnTo>
                      <a:pt x="263" y="385"/>
                    </a:lnTo>
                    <a:lnTo>
                      <a:pt x="263" y="2"/>
                    </a:lnTo>
                    <a:cubicBezTo>
                      <a:pt x="263" y="1"/>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8"/>
              <p:cNvSpPr/>
              <p:nvPr/>
            </p:nvSpPr>
            <p:spPr>
              <a:xfrm>
                <a:off x="4931562" y="3911017"/>
                <a:ext cx="29033" cy="42995"/>
              </a:xfrm>
              <a:custGeom>
                <a:avLst/>
                <a:gdLst/>
                <a:ahLst/>
                <a:cxnLst/>
                <a:rect l="l" t="t" r="r" b="b"/>
                <a:pathLst>
                  <a:path w="262" h="388" extrusionOk="0">
                    <a:moveTo>
                      <a:pt x="204" y="58"/>
                    </a:moveTo>
                    <a:lnTo>
                      <a:pt x="204" y="327"/>
                    </a:lnTo>
                    <a:lnTo>
                      <a:pt x="58" y="327"/>
                    </a:lnTo>
                    <a:lnTo>
                      <a:pt x="58" y="58"/>
                    </a:lnTo>
                    <a:close/>
                    <a:moveTo>
                      <a:pt x="1" y="1"/>
                    </a:moveTo>
                    <a:cubicBezTo>
                      <a:pt x="0" y="1"/>
                      <a:pt x="0" y="1"/>
                      <a:pt x="0" y="2"/>
                    </a:cubicBezTo>
                    <a:lnTo>
                      <a:pt x="0" y="385"/>
                    </a:lnTo>
                    <a:cubicBezTo>
                      <a:pt x="0" y="385"/>
                      <a:pt x="0" y="387"/>
                      <a:pt x="1" y="387"/>
                    </a:cubicBezTo>
                    <a:lnTo>
                      <a:pt x="261" y="387"/>
                    </a:lnTo>
                    <a:cubicBezTo>
                      <a:pt x="262" y="387"/>
                      <a:pt x="262" y="385"/>
                      <a:pt x="262" y="385"/>
                    </a:cubicBezTo>
                    <a:lnTo>
                      <a:pt x="262" y="2"/>
                    </a:lnTo>
                    <a:cubicBezTo>
                      <a:pt x="262" y="1"/>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8"/>
              <p:cNvSpPr/>
              <p:nvPr/>
            </p:nvSpPr>
            <p:spPr>
              <a:xfrm>
                <a:off x="4990403" y="3911017"/>
                <a:ext cx="29144" cy="42995"/>
              </a:xfrm>
              <a:custGeom>
                <a:avLst/>
                <a:gdLst/>
                <a:ahLst/>
                <a:cxnLst/>
                <a:rect l="l" t="t" r="r" b="b"/>
                <a:pathLst>
                  <a:path w="263" h="388" extrusionOk="0">
                    <a:moveTo>
                      <a:pt x="202" y="58"/>
                    </a:moveTo>
                    <a:lnTo>
                      <a:pt x="202" y="327"/>
                    </a:lnTo>
                    <a:lnTo>
                      <a:pt x="57" y="327"/>
                    </a:lnTo>
                    <a:lnTo>
                      <a:pt x="57" y="58"/>
                    </a:lnTo>
                    <a:close/>
                    <a:moveTo>
                      <a:pt x="1" y="1"/>
                    </a:moveTo>
                    <a:cubicBezTo>
                      <a:pt x="0" y="1"/>
                      <a:pt x="0" y="1"/>
                      <a:pt x="0" y="2"/>
                    </a:cubicBezTo>
                    <a:lnTo>
                      <a:pt x="0" y="385"/>
                    </a:lnTo>
                    <a:cubicBezTo>
                      <a:pt x="0" y="385"/>
                      <a:pt x="0" y="387"/>
                      <a:pt x="1" y="387"/>
                    </a:cubicBezTo>
                    <a:lnTo>
                      <a:pt x="261" y="387"/>
                    </a:lnTo>
                    <a:lnTo>
                      <a:pt x="262" y="385"/>
                    </a:lnTo>
                    <a:lnTo>
                      <a:pt x="262" y="2"/>
                    </a:lnTo>
                    <a:cubicBezTo>
                      <a:pt x="262" y="1"/>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8"/>
              <p:cNvSpPr/>
              <p:nvPr/>
            </p:nvSpPr>
            <p:spPr>
              <a:xfrm>
                <a:off x="5049023" y="3911017"/>
                <a:ext cx="29033" cy="42995"/>
              </a:xfrm>
              <a:custGeom>
                <a:avLst/>
                <a:gdLst/>
                <a:ahLst/>
                <a:cxnLst/>
                <a:rect l="l" t="t" r="r" b="b"/>
                <a:pathLst>
                  <a:path w="262" h="388" extrusionOk="0">
                    <a:moveTo>
                      <a:pt x="204" y="58"/>
                    </a:moveTo>
                    <a:lnTo>
                      <a:pt x="204" y="327"/>
                    </a:lnTo>
                    <a:lnTo>
                      <a:pt x="59" y="327"/>
                    </a:lnTo>
                    <a:lnTo>
                      <a:pt x="59" y="58"/>
                    </a:lnTo>
                    <a:close/>
                    <a:moveTo>
                      <a:pt x="1" y="1"/>
                    </a:moveTo>
                    <a:cubicBezTo>
                      <a:pt x="0" y="1"/>
                      <a:pt x="0" y="1"/>
                      <a:pt x="0" y="2"/>
                    </a:cubicBezTo>
                    <a:lnTo>
                      <a:pt x="0" y="385"/>
                    </a:lnTo>
                    <a:cubicBezTo>
                      <a:pt x="0" y="385"/>
                      <a:pt x="0" y="387"/>
                      <a:pt x="1" y="387"/>
                    </a:cubicBezTo>
                    <a:lnTo>
                      <a:pt x="261" y="387"/>
                    </a:lnTo>
                    <a:cubicBezTo>
                      <a:pt x="262" y="387"/>
                      <a:pt x="262" y="385"/>
                      <a:pt x="262" y="385"/>
                    </a:cubicBez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8"/>
              <p:cNvSpPr/>
              <p:nvPr/>
            </p:nvSpPr>
            <p:spPr>
              <a:xfrm>
                <a:off x="5107864" y="3911017"/>
                <a:ext cx="29144" cy="42995"/>
              </a:xfrm>
              <a:custGeom>
                <a:avLst/>
                <a:gdLst/>
                <a:ahLst/>
                <a:cxnLst/>
                <a:rect l="l" t="t" r="r" b="b"/>
                <a:pathLst>
                  <a:path w="263" h="388" extrusionOk="0">
                    <a:moveTo>
                      <a:pt x="202" y="58"/>
                    </a:moveTo>
                    <a:lnTo>
                      <a:pt x="202" y="327"/>
                    </a:lnTo>
                    <a:lnTo>
                      <a:pt x="57" y="327"/>
                    </a:lnTo>
                    <a:lnTo>
                      <a:pt x="57" y="58"/>
                    </a:lnTo>
                    <a:close/>
                    <a:moveTo>
                      <a:pt x="1" y="1"/>
                    </a:moveTo>
                    <a:cubicBezTo>
                      <a:pt x="0" y="1"/>
                      <a:pt x="0" y="1"/>
                      <a:pt x="0" y="2"/>
                    </a:cubicBezTo>
                    <a:lnTo>
                      <a:pt x="0" y="385"/>
                    </a:lnTo>
                    <a:cubicBezTo>
                      <a:pt x="0" y="385"/>
                      <a:pt x="0" y="387"/>
                      <a:pt x="1" y="387"/>
                    </a:cubicBezTo>
                    <a:lnTo>
                      <a:pt x="261" y="387"/>
                    </a:lnTo>
                    <a:lnTo>
                      <a:pt x="262" y="385"/>
                    </a:lnTo>
                    <a:lnTo>
                      <a:pt x="262" y="2"/>
                    </a:lnTo>
                    <a:cubicBezTo>
                      <a:pt x="262" y="1"/>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8"/>
              <p:cNvSpPr/>
              <p:nvPr/>
            </p:nvSpPr>
            <p:spPr>
              <a:xfrm>
                <a:off x="5166484" y="3911017"/>
                <a:ext cx="29254" cy="42995"/>
              </a:xfrm>
              <a:custGeom>
                <a:avLst/>
                <a:gdLst/>
                <a:ahLst/>
                <a:cxnLst/>
                <a:rect l="l" t="t" r="r" b="b"/>
                <a:pathLst>
                  <a:path w="264" h="388" extrusionOk="0">
                    <a:moveTo>
                      <a:pt x="204" y="58"/>
                    </a:moveTo>
                    <a:lnTo>
                      <a:pt x="204" y="327"/>
                    </a:lnTo>
                    <a:lnTo>
                      <a:pt x="58" y="327"/>
                    </a:lnTo>
                    <a:lnTo>
                      <a:pt x="58" y="58"/>
                    </a:lnTo>
                    <a:close/>
                    <a:moveTo>
                      <a:pt x="2" y="1"/>
                    </a:moveTo>
                    <a:cubicBezTo>
                      <a:pt x="2" y="1"/>
                      <a:pt x="0" y="1"/>
                      <a:pt x="0" y="2"/>
                    </a:cubicBezTo>
                    <a:lnTo>
                      <a:pt x="0" y="385"/>
                    </a:lnTo>
                    <a:cubicBezTo>
                      <a:pt x="0" y="385"/>
                      <a:pt x="0" y="387"/>
                      <a:pt x="2" y="387"/>
                    </a:cubicBezTo>
                    <a:lnTo>
                      <a:pt x="261" y="387"/>
                    </a:lnTo>
                    <a:cubicBezTo>
                      <a:pt x="263" y="387"/>
                      <a:pt x="263" y="385"/>
                      <a:pt x="263" y="385"/>
                    </a:cubicBezTo>
                    <a:lnTo>
                      <a:pt x="263" y="2"/>
                    </a:lnTo>
                    <a:cubicBezTo>
                      <a:pt x="263" y="2"/>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4" name="Google Shape;3674;p28"/>
            <p:cNvSpPr/>
            <p:nvPr/>
          </p:nvSpPr>
          <p:spPr>
            <a:xfrm>
              <a:off x="3045753" y="2435402"/>
              <a:ext cx="333631" cy="118922"/>
            </a:xfrm>
            <a:custGeom>
              <a:avLst/>
              <a:gdLst/>
              <a:ahLst/>
              <a:cxnLst/>
              <a:rect l="l" t="t" r="r" b="b"/>
              <a:pathLst>
                <a:path w="3591" h="1280" extrusionOk="0">
                  <a:moveTo>
                    <a:pt x="1661" y="56"/>
                  </a:moveTo>
                  <a:cubicBezTo>
                    <a:pt x="2027" y="56"/>
                    <a:pt x="2373" y="237"/>
                    <a:pt x="2582" y="539"/>
                  </a:cubicBezTo>
                  <a:lnTo>
                    <a:pt x="2595" y="558"/>
                  </a:lnTo>
                  <a:lnTo>
                    <a:pt x="2617" y="551"/>
                  </a:lnTo>
                  <a:cubicBezTo>
                    <a:pt x="2695" y="521"/>
                    <a:pt x="2776" y="506"/>
                    <a:pt x="2859" y="506"/>
                  </a:cubicBezTo>
                  <a:cubicBezTo>
                    <a:pt x="3229" y="506"/>
                    <a:pt x="3533" y="808"/>
                    <a:pt x="3533" y="1181"/>
                  </a:cubicBezTo>
                  <a:cubicBezTo>
                    <a:pt x="3533" y="1195"/>
                    <a:pt x="3533" y="1207"/>
                    <a:pt x="3531" y="1221"/>
                  </a:cubicBezTo>
                  <a:lnTo>
                    <a:pt x="71" y="1221"/>
                  </a:lnTo>
                  <a:cubicBezTo>
                    <a:pt x="119" y="1018"/>
                    <a:pt x="297" y="877"/>
                    <a:pt x="507" y="874"/>
                  </a:cubicBezTo>
                  <a:cubicBezTo>
                    <a:pt x="523" y="874"/>
                    <a:pt x="538" y="875"/>
                    <a:pt x="553" y="877"/>
                  </a:cubicBezTo>
                  <a:lnTo>
                    <a:pt x="578" y="879"/>
                  </a:lnTo>
                  <a:lnTo>
                    <a:pt x="584" y="856"/>
                  </a:lnTo>
                  <a:cubicBezTo>
                    <a:pt x="726" y="386"/>
                    <a:pt x="1167" y="56"/>
                    <a:pt x="1661" y="56"/>
                  </a:cubicBezTo>
                  <a:close/>
                  <a:moveTo>
                    <a:pt x="1658" y="0"/>
                  </a:moveTo>
                  <a:cubicBezTo>
                    <a:pt x="1150" y="0"/>
                    <a:pt x="691" y="336"/>
                    <a:pt x="535" y="819"/>
                  </a:cubicBezTo>
                  <a:cubicBezTo>
                    <a:pt x="524" y="818"/>
                    <a:pt x="516" y="818"/>
                    <a:pt x="506" y="818"/>
                  </a:cubicBezTo>
                  <a:cubicBezTo>
                    <a:pt x="256" y="818"/>
                    <a:pt x="46" y="997"/>
                    <a:pt x="6" y="1245"/>
                  </a:cubicBezTo>
                  <a:lnTo>
                    <a:pt x="1" y="1279"/>
                  </a:lnTo>
                  <a:lnTo>
                    <a:pt x="3585" y="1279"/>
                  </a:lnTo>
                  <a:lnTo>
                    <a:pt x="3586" y="1252"/>
                  </a:lnTo>
                  <a:cubicBezTo>
                    <a:pt x="3588" y="1230"/>
                    <a:pt x="3590" y="1205"/>
                    <a:pt x="3590" y="1181"/>
                  </a:cubicBezTo>
                  <a:cubicBezTo>
                    <a:pt x="3590" y="777"/>
                    <a:pt x="3261" y="448"/>
                    <a:pt x="2857" y="448"/>
                  </a:cubicBezTo>
                  <a:cubicBezTo>
                    <a:pt x="2774" y="448"/>
                    <a:pt x="2693" y="463"/>
                    <a:pt x="2615" y="489"/>
                  </a:cubicBezTo>
                  <a:cubicBezTo>
                    <a:pt x="2393" y="183"/>
                    <a:pt x="2037" y="0"/>
                    <a:pt x="1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8"/>
            <p:cNvSpPr/>
            <p:nvPr/>
          </p:nvSpPr>
          <p:spPr>
            <a:xfrm>
              <a:off x="4888962" y="2180835"/>
              <a:ext cx="508297" cy="119015"/>
            </a:xfrm>
            <a:custGeom>
              <a:avLst/>
              <a:gdLst/>
              <a:ahLst/>
              <a:cxnLst/>
              <a:rect l="l" t="t" r="r" b="b"/>
              <a:pathLst>
                <a:path w="5471" h="1281" extrusionOk="0">
                  <a:moveTo>
                    <a:pt x="2943" y="61"/>
                  </a:moveTo>
                  <a:cubicBezTo>
                    <a:pt x="3706" y="61"/>
                    <a:pt x="4391" y="391"/>
                    <a:pt x="4609" y="865"/>
                  </a:cubicBezTo>
                  <a:lnTo>
                    <a:pt x="4618" y="882"/>
                  </a:lnTo>
                  <a:lnTo>
                    <a:pt x="4639" y="881"/>
                  </a:lnTo>
                  <a:cubicBezTo>
                    <a:pt x="4662" y="880"/>
                    <a:pt x="4687" y="878"/>
                    <a:pt x="4711" y="878"/>
                  </a:cubicBezTo>
                  <a:cubicBezTo>
                    <a:pt x="5035" y="878"/>
                    <a:pt x="5319" y="1024"/>
                    <a:pt x="5394" y="1223"/>
                  </a:cubicBezTo>
                  <a:lnTo>
                    <a:pt x="61" y="1223"/>
                  </a:lnTo>
                  <a:cubicBezTo>
                    <a:pt x="60" y="1208"/>
                    <a:pt x="58" y="1195"/>
                    <a:pt x="57" y="1185"/>
                  </a:cubicBezTo>
                  <a:cubicBezTo>
                    <a:pt x="57" y="813"/>
                    <a:pt x="527" y="510"/>
                    <a:pt x="1107" y="510"/>
                  </a:cubicBezTo>
                  <a:cubicBezTo>
                    <a:pt x="1238" y="510"/>
                    <a:pt x="1365" y="525"/>
                    <a:pt x="1486" y="556"/>
                  </a:cubicBezTo>
                  <a:lnTo>
                    <a:pt x="1501" y="560"/>
                  </a:lnTo>
                  <a:lnTo>
                    <a:pt x="1514" y="548"/>
                  </a:lnTo>
                  <a:cubicBezTo>
                    <a:pt x="1838" y="242"/>
                    <a:pt x="2373" y="61"/>
                    <a:pt x="2943" y="61"/>
                  </a:cubicBezTo>
                  <a:close/>
                  <a:moveTo>
                    <a:pt x="2946" y="1"/>
                  </a:moveTo>
                  <a:cubicBezTo>
                    <a:pt x="2368" y="1"/>
                    <a:pt x="1825" y="185"/>
                    <a:pt x="1488" y="493"/>
                  </a:cubicBezTo>
                  <a:cubicBezTo>
                    <a:pt x="1366" y="466"/>
                    <a:pt x="1239" y="450"/>
                    <a:pt x="1110" y="450"/>
                  </a:cubicBezTo>
                  <a:cubicBezTo>
                    <a:pt x="498" y="450"/>
                    <a:pt x="0" y="779"/>
                    <a:pt x="0" y="1183"/>
                  </a:cubicBezTo>
                  <a:cubicBezTo>
                    <a:pt x="0" y="1205"/>
                    <a:pt x="2" y="1231"/>
                    <a:pt x="6" y="1255"/>
                  </a:cubicBezTo>
                  <a:lnTo>
                    <a:pt x="10" y="1281"/>
                  </a:lnTo>
                  <a:lnTo>
                    <a:pt x="5470" y="1281"/>
                  </a:lnTo>
                  <a:lnTo>
                    <a:pt x="5463" y="1245"/>
                  </a:lnTo>
                  <a:cubicBezTo>
                    <a:pt x="5404" y="999"/>
                    <a:pt x="5089" y="820"/>
                    <a:pt x="4712" y="820"/>
                  </a:cubicBezTo>
                  <a:cubicBezTo>
                    <a:pt x="4693" y="820"/>
                    <a:pt x="4675" y="820"/>
                    <a:pt x="4656" y="821"/>
                  </a:cubicBezTo>
                  <a:cubicBezTo>
                    <a:pt x="4417" y="329"/>
                    <a:pt x="3734" y="1"/>
                    <a:pt x="2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8"/>
            <p:cNvSpPr/>
            <p:nvPr/>
          </p:nvSpPr>
          <p:spPr>
            <a:xfrm>
              <a:off x="2307225" y="3865346"/>
              <a:ext cx="4091089" cy="14029"/>
            </a:xfrm>
            <a:custGeom>
              <a:avLst/>
              <a:gdLst/>
              <a:ahLst/>
              <a:cxnLst/>
              <a:rect l="l" t="t" r="r" b="b"/>
              <a:pathLst>
                <a:path w="44034" h="151" extrusionOk="0">
                  <a:moveTo>
                    <a:pt x="1" y="1"/>
                  </a:moveTo>
                  <a:lnTo>
                    <a:pt x="1" y="150"/>
                  </a:lnTo>
                  <a:lnTo>
                    <a:pt x="44034" y="150"/>
                  </a:lnTo>
                  <a:lnTo>
                    <a:pt x="44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69EC621-0A1F-3DD3-FB4F-49E755D7DFCE}"/>
              </a:ext>
            </a:extLst>
          </p:cNvPr>
          <p:cNvPicPr>
            <a:picLocks noChangeAspect="1"/>
          </p:cNvPicPr>
          <p:nvPr/>
        </p:nvPicPr>
        <p:blipFill>
          <a:blip r:embed="rId3"/>
          <a:stretch>
            <a:fillRect/>
          </a:stretch>
        </p:blipFill>
        <p:spPr>
          <a:xfrm>
            <a:off x="4942167" y="1199189"/>
            <a:ext cx="4011584" cy="3386776"/>
          </a:xfrm>
          <a:prstGeom prst="rect">
            <a:avLst/>
          </a:prstGeom>
        </p:spPr>
      </p:pic>
      <p:sp>
        <p:nvSpPr>
          <p:cNvPr id="6" name="TextBox 5">
            <a:extLst>
              <a:ext uri="{FF2B5EF4-FFF2-40B4-BE49-F238E27FC236}">
                <a16:creationId xmlns:a16="http://schemas.microsoft.com/office/drawing/2014/main" id="{358E7984-5B73-80B1-BBB2-2BDF63134FF1}"/>
              </a:ext>
            </a:extLst>
          </p:cNvPr>
          <p:cNvSpPr txBox="1"/>
          <p:nvPr/>
        </p:nvSpPr>
        <p:spPr>
          <a:xfrm>
            <a:off x="185738" y="1007269"/>
            <a:ext cx="4657725" cy="2308324"/>
          </a:xfrm>
          <a:prstGeom prst="rect">
            <a:avLst/>
          </a:prstGeom>
          <a:noFill/>
        </p:spPr>
        <p:txBody>
          <a:bodyPr wrap="square" rtlCol="0">
            <a:spAutoFit/>
          </a:bodyPr>
          <a:lstStyle/>
          <a:p>
            <a:r>
              <a:rPr lang="en-IN" sz="1200" dirty="0">
                <a:latin typeface="Roboto" panose="02000000000000000000" pitchFamily="2" charset="0"/>
                <a:ea typeface="Roboto" panose="02000000000000000000" pitchFamily="2" charset="0"/>
                <a:cs typeface="Roboto" panose="02000000000000000000" pitchFamily="2" charset="0"/>
              </a:rPr>
              <a:t>The objective function tries to minimize the cost of selected routes subject to below constraints</a:t>
            </a:r>
          </a:p>
          <a:p>
            <a:endParaRPr lang="en-IN"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The first constraint </a:t>
            </a:r>
            <a:r>
              <a:rPr lang="en-US" sz="1200" b="0" i="1" dirty="0">
                <a:solidFill>
                  <a:srgbClr val="292929"/>
                </a:solidFill>
                <a:effectLst/>
                <a:latin typeface="Roboto" panose="02000000000000000000" pitchFamily="2" charset="0"/>
                <a:ea typeface="Roboto" panose="02000000000000000000" pitchFamily="2" charset="0"/>
                <a:cs typeface="Roboto" panose="02000000000000000000" pitchFamily="2" charset="0"/>
              </a:rPr>
              <a:t>rule_const1 </a:t>
            </a: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ensures that only 1 leaves each city</a:t>
            </a:r>
          </a:p>
          <a:p>
            <a:endPar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The second constraint </a:t>
            </a:r>
            <a:r>
              <a:rPr lang="en-US" sz="1200" b="0" i="1" dirty="0">
                <a:solidFill>
                  <a:srgbClr val="292929"/>
                </a:solidFill>
                <a:effectLst/>
                <a:latin typeface="Roboto" panose="02000000000000000000" pitchFamily="2" charset="0"/>
                <a:ea typeface="Roboto" panose="02000000000000000000" pitchFamily="2" charset="0"/>
                <a:cs typeface="Roboto" panose="02000000000000000000" pitchFamily="2" charset="0"/>
              </a:rPr>
              <a:t>rule_const2 </a:t>
            </a: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which ensures that each city receives only 1 visit</a:t>
            </a:r>
          </a:p>
          <a:p>
            <a:endPar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The third and last constraint </a:t>
            </a:r>
            <a:r>
              <a:rPr lang="en-US" sz="1200" b="0" i="1" dirty="0">
                <a:solidFill>
                  <a:srgbClr val="292929"/>
                </a:solidFill>
                <a:effectLst/>
                <a:latin typeface="Roboto" panose="02000000000000000000" pitchFamily="2" charset="0"/>
                <a:ea typeface="Roboto" panose="02000000000000000000" pitchFamily="2" charset="0"/>
                <a:cs typeface="Roboto" panose="02000000000000000000" pitchFamily="2" charset="0"/>
              </a:rPr>
              <a:t>rule_const3 </a:t>
            </a: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enforce that there is only a single tour covering all cities, and not two or more disjointed tours that only collectively cover all cities. </a:t>
            </a:r>
            <a:r>
              <a:rPr lang="en-IN" sz="1200" dirty="0">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367385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0A7804-227F-632F-2406-1226085D9D7A}"/>
              </a:ext>
            </a:extLst>
          </p:cNvPr>
          <p:cNvSpPr>
            <a:spLocks noGrp="1"/>
          </p:cNvSpPr>
          <p:nvPr>
            <p:ph type="body" idx="1"/>
          </p:nvPr>
        </p:nvSpPr>
        <p:spPr>
          <a:xfrm>
            <a:off x="2940600" y="2044015"/>
            <a:ext cx="8520600" cy="3416400"/>
          </a:xfrm>
        </p:spPr>
        <p:txBody>
          <a:bodyPr/>
          <a:lstStyle/>
          <a:p>
            <a:pPr marL="114300" indent="0">
              <a:buNone/>
            </a:pPr>
            <a:r>
              <a:rPr lang="en-IN" sz="4000" dirty="0"/>
              <a:t>THANK YOU</a:t>
            </a:r>
          </a:p>
        </p:txBody>
      </p:sp>
    </p:spTree>
    <p:extLst>
      <p:ext uri="{BB962C8B-B14F-4D97-AF65-F5344CB8AC3E}">
        <p14:creationId xmlns:p14="http://schemas.microsoft.com/office/powerpoint/2010/main" val="97498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42"/>
        <p:cNvGrpSpPr/>
        <p:nvPr/>
      </p:nvGrpSpPr>
      <p:grpSpPr>
        <a:xfrm>
          <a:off x="0" y="0"/>
          <a:ext cx="0" cy="0"/>
          <a:chOff x="0" y="0"/>
          <a:chExt cx="0" cy="0"/>
        </a:xfrm>
      </p:grpSpPr>
      <p:pic>
        <p:nvPicPr>
          <p:cNvPr id="15" name="Picture 14">
            <a:extLst>
              <a:ext uri="{FF2B5EF4-FFF2-40B4-BE49-F238E27FC236}">
                <a16:creationId xmlns:a16="http://schemas.microsoft.com/office/drawing/2014/main" id="{C6C524DF-205C-EEA5-40B4-1429589CBF53}"/>
              </a:ext>
            </a:extLst>
          </p:cNvPr>
          <p:cNvPicPr>
            <a:picLocks noChangeAspect="1"/>
          </p:cNvPicPr>
          <p:nvPr/>
        </p:nvPicPr>
        <p:blipFill>
          <a:blip r:embed="rId3"/>
          <a:stretch>
            <a:fillRect/>
          </a:stretch>
        </p:blipFill>
        <p:spPr>
          <a:xfrm>
            <a:off x="1935480" y="1064063"/>
            <a:ext cx="5201674" cy="3669128"/>
          </a:xfrm>
          <a:prstGeom prst="rect">
            <a:avLst/>
          </a:prstGeom>
        </p:spPr>
      </p:pic>
      <p:sp>
        <p:nvSpPr>
          <p:cNvPr id="6443" name="Google Shape;6443;p45"/>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000000"/>
                </a:solidFill>
                <a:latin typeface="Fira Sans"/>
                <a:ea typeface="Fira Sans"/>
                <a:cs typeface="Fira Sans"/>
                <a:sym typeface="Fira Sans"/>
              </a:rPr>
              <a:t>BUSINESS BACKGROUND</a:t>
            </a:r>
            <a:endParaRPr sz="2800" b="1" dirty="0">
              <a:solidFill>
                <a:srgbClr val="000000"/>
              </a:solidFill>
              <a:latin typeface="Fira Sans"/>
              <a:ea typeface="Fira Sans"/>
              <a:cs typeface="Fira Sans"/>
              <a:sym typeface="Fira Sans"/>
            </a:endParaRPr>
          </a:p>
        </p:txBody>
      </p:sp>
      <p:sp>
        <p:nvSpPr>
          <p:cNvPr id="2" name="Google Shape;2011;p20">
            <a:extLst>
              <a:ext uri="{FF2B5EF4-FFF2-40B4-BE49-F238E27FC236}">
                <a16:creationId xmlns:a16="http://schemas.microsoft.com/office/drawing/2014/main" id="{E3618503-19A7-29D5-AFC8-3E3648FF48A1}"/>
              </a:ext>
            </a:extLst>
          </p:cNvPr>
          <p:cNvSpPr txBox="1"/>
          <p:nvPr/>
        </p:nvSpPr>
        <p:spPr>
          <a:xfrm flipH="1">
            <a:off x="182582" y="3829959"/>
            <a:ext cx="1987500" cy="9003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solidFill>
                  <a:schemeClr val="dk1"/>
                </a:solidFill>
                <a:latin typeface="Roboto"/>
                <a:ea typeface="Roboto"/>
                <a:cs typeface="Roboto"/>
                <a:sym typeface="Roboto"/>
              </a:rPr>
              <a:t>The management wants to know if there is a way to find optimal routes for our travel packages</a:t>
            </a:r>
            <a:endParaRPr sz="1200" dirty="0">
              <a:solidFill>
                <a:srgbClr val="000000"/>
              </a:solidFill>
              <a:latin typeface="Roboto"/>
              <a:ea typeface="Roboto"/>
              <a:cs typeface="Roboto"/>
              <a:sym typeface="Roboto"/>
            </a:endParaRPr>
          </a:p>
        </p:txBody>
      </p:sp>
      <p:sp>
        <p:nvSpPr>
          <p:cNvPr id="3" name="Google Shape;2012;p20">
            <a:extLst>
              <a:ext uri="{FF2B5EF4-FFF2-40B4-BE49-F238E27FC236}">
                <a16:creationId xmlns:a16="http://schemas.microsoft.com/office/drawing/2014/main" id="{B692506F-A62A-0B77-505E-C4BCA064B74C}"/>
              </a:ext>
            </a:extLst>
          </p:cNvPr>
          <p:cNvSpPr txBox="1"/>
          <p:nvPr/>
        </p:nvSpPr>
        <p:spPr>
          <a:xfrm flipH="1">
            <a:off x="162630" y="2511992"/>
            <a:ext cx="1987500" cy="9003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solidFill>
                  <a:schemeClr val="dk1"/>
                </a:solidFill>
                <a:latin typeface="Roboto"/>
                <a:ea typeface="Roboto"/>
                <a:cs typeface="Roboto"/>
                <a:sym typeface="Roboto"/>
              </a:rPr>
              <a:t>However the management is concerned that our travel packages are not efficiently covering locations</a:t>
            </a:r>
            <a:endParaRPr sz="1200" dirty="0">
              <a:solidFill>
                <a:srgbClr val="000000"/>
              </a:solidFill>
              <a:latin typeface="Roboto"/>
              <a:ea typeface="Roboto"/>
              <a:cs typeface="Roboto"/>
              <a:sym typeface="Roboto"/>
            </a:endParaRPr>
          </a:p>
        </p:txBody>
      </p:sp>
      <p:sp>
        <p:nvSpPr>
          <p:cNvPr id="4" name="Google Shape;2007;p20">
            <a:extLst>
              <a:ext uri="{FF2B5EF4-FFF2-40B4-BE49-F238E27FC236}">
                <a16:creationId xmlns:a16="http://schemas.microsoft.com/office/drawing/2014/main" id="{B57C3CD4-13C7-0117-2798-4AD097680E32}"/>
              </a:ext>
            </a:extLst>
          </p:cNvPr>
          <p:cNvSpPr txBox="1"/>
          <p:nvPr/>
        </p:nvSpPr>
        <p:spPr>
          <a:xfrm flipH="1">
            <a:off x="162630" y="1287229"/>
            <a:ext cx="1991675" cy="10494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latin typeface="Roboto"/>
                <a:ea typeface="Roboto"/>
                <a:cs typeface="Roboto"/>
                <a:sym typeface="Roboto"/>
              </a:rPr>
              <a:t>Our bus tours &amp; travels company XYZ operates across the United States and offers multiple travel packages to its customers</a:t>
            </a:r>
            <a:endParaRPr sz="1200" dirty="0">
              <a:solidFill>
                <a:srgbClr val="000000"/>
              </a:solidFill>
              <a:latin typeface="Roboto"/>
              <a:ea typeface="Roboto"/>
              <a:cs typeface="Roboto"/>
              <a:sym typeface="Roboto"/>
            </a:endParaRPr>
          </a:p>
        </p:txBody>
      </p:sp>
      <p:sp>
        <p:nvSpPr>
          <p:cNvPr id="7" name="Google Shape;2007;p20">
            <a:extLst>
              <a:ext uri="{FF2B5EF4-FFF2-40B4-BE49-F238E27FC236}">
                <a16:creationId xmlns:a16="http://schemas.microsoft.com/office/drawing/2014/main" id="{B8EAF177-6C7E-C21E-D823-45C2FD39AA31}"/>
              </a:ext>
            </a:extLst>
          </p:cNvPr>
          <p:cNvSpPr txBox="1"/>
          <p:nvPr/>
        </p:nvSpPr>
        <p:spPr>
          <a:xfrm flipH="1">
            <a:off x="7152934" y="1425974"/>
            <a:ext cx="198750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latin typeface="Roboto"/>
                <a:ea typeface="Roboto"/>
                <a:cs typeface="Roboto"/>
                <a:sym typeface="Roboto"/>
              </a:rPr>
              <a:t>We are tasked with finding the most economical way to tour a select number of cities with few restrictions</a:t>
            </a:r>
            <a:endParaRPr sz="1200" dirty="0">
              <a:solidFill>
                <a:srgbClr val="000000"/>
              </a:solidFill>
              <a:latin typeface="Roboto"/>
              <a:ea typeface="Roboto"/>
              <a:cs typeface="Roboto"/>
              <a:sym typeface="Roboto"/>
            </a:endParaRPr>
          </a:p>
        </p:txBody>
      </p:sp>
      <p:sp>
        <p:nvSpPr>
          <p:cNvPr id="8" name="Google Shape;2012;p20">
            <a:extLst>
              <a:ext uri="{FF2B5EF4-FFF2-40B4-BE49-F238E27FC236}">
                <a16:creationId xmlns:a16="http://schemas.microsoft.com/office/drawing/2014/main" id="{4CA2CC81-2050-CA1B-86FC-E2750E20554C}"/>
              </a:ext>
            </a:extLst>
          </p:cNvPr>
          <p:cNvSpPr txBox="1"/>
          <p:nvPr/>
        </p:nvSpPr>
        <p:spPr>
          <a:xfrm flipH="1">
            <a:off x="7137154" y="2446020"/>
            <a:ext cx="2006846" cy="612928"/>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Font typeface="Arial" panose="020B0604020202020204" pitchFamily="34" charset="0"/>
              <a:buChar char="•"/>
            </a:pPr>
            <a:r>
              <a:rPr lang="en-IN" sz="1200" dirty="0">
                <a:solidFill>
                  <a:schemeClr val="dk1"/>
                </a:solidFill>
                <a:latin typeface="Roboto"/>
                <a:ea typeface="Roboto"/>
                <a:cs typeface="Roboto"/>
                <a:sym typeface="Roboto"/>
              </a:rPr>
              <a:t>You must visit each city once and only once </a:t>
            </a:r>
          </a:p>
          <a:p>
            <a:pPr marL="171450" lvl="0" indent="-171450" algn="l" rtl="0">
              <a:lnSpc>
                <a:spcPct val="100000"/>
              </a:lnSpc>
              <a:spcBef>
                <a:spcPts val="0"/>
              </a:spcBef>
              <a:spcAft>
                <a:spcPts val="0"/>
              </a:spcAft>
              <a:buFont typeface="Arial" panose="020B0604020202020204" pitchFamily="34" charset="0"/>
              <a:buChar char="•"/>
            </a:pPr>
            <a:endParaRPr lang="en-IN" sz="1200" dirty="0">
              <a:solidFill>
                <a:schemeClr val="dk1"/>
              </a:solidFill>
              <a:latin typeface="Roboto"/>
              <a:ea typeface="Roboto"/>
              <a:cs typeface="Roboto"/>
              <a:sym typeface="Roboto"/>
            </a:endParaRPr>
          </a:p>
          <a:p>
            <a:pPr marL="171450" lvl="0" indent="-171450" algn="l" rtl="0">
              <a:lnSpc>
                <a:spcPct val="100000"/>
              </a:lnSpc>
              <a:spcBef>
                <a:spcPts val="0"/>
              </a:spcBef>
              <a:spcAft>
                <a:spcPts val="0"/>
              </a:spcAft>
              <a:buFont typeface="Arial" panose="020B0604020202020204" pitchFamily="34" charset="0"/>
              <a:buChar char="•"/>
            </a:pPr>
            <a:r>
              <a:rPr lang="en-IN" sz="1200" dirty="0">
                <a:solidFill>
                  <a:schemeClr val="dk1"/>
                </a:solidFill>
                <a:latin typeface="Roboto"/>
                <a:ea typeface="Roboto"/>
                <a:cs typeface="Roboto"/>
                <a:sym typeface="Roboto"/>
              </a:rPr>
              <a:t>You must return to the original starting point</a:t>
            </a:r>
            <a:endParaRPr sz="12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203366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597" name="Google Shape;2597;p24"/>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solidFill>
                  <a:srgbClr val="000000"/>
                </a:solidFill>
                <a:latin typeface="Fira Sans"/>
                <a:ea typeface="Fira Sans"/>
                <a:cs typeface="Fira Sans"/>
                <a:sym typeface="Fira Sans"/>
              </a:rPr>
              <a:t>The Travelling Salesman Problem</a:t>
            </a:r>
          </a:p>
        </p:txBody>
      </p:sp>
      <p:sp>
        <p:nvSpPr>
          <p:cNvPr id="2598" name="Google Shape;2598;p24"/>
          <p:cNvSpPr/>
          <p:nvPr/>
        </p:nvSpPr>
        <p:spPr>
          <a:xfrm>
            <a:off x="3013244" y="1732145"/>
            <a:ext cx="3110007" cy="2759590"/>
          </a:xfrm>
          <a:custGeom>
            <a:avLst/>
            <a:gdLst/>
            <a:ahLst/>
            <a:cxnLst/>
            <a:rect l="l" t="t" r="r" b="b"/>
            <a:pathLst>
              <a:path w="25241" h="22397" extrusionOk="0">
                <a:moveTo>
                  <a:pt x="12512" y="1"/>
                </a:moveTo>
                <a:cubicBezTo>
                  <a:pt x="11695" y="1"/>
                  <a:pt x="10877" y="59"/>
                  <a:pt x="10068" y="166"/>
                </a:cubicBezTo>
                <a:cubicBezTo>
                  <a:pt x="7335" y="527"/>
                  <a:pt x="4534" y="1521"/>
                  <a:pt x="2659" y="3748"/>
                </a:cubicBezTo>
                <a:cubicBezTo>
                  <a:pt x="650" y="6132"/>
                  <a:pt x="1" y="9626"/>
                  <a:pt x="344" y="12860"/>
                </a:cubicBezTo>
                <a:cubicBezTo>
                  <a:pt x="689" y="16094"/>
                  <a:pt x="1918" y="19128"/>
                  <a:pt x="3271" y="22022"/>
                </a:cubicBezTo>
                <a:lnTo>
                  <a:pt x="23012" y="22396"/>
                </a:lnTo>
                <a:cubicBezTo>
                  <a:pt x="23805" y="19849"/>
                  <a:pt x="24600" y="17278"/>
                  <a:pt x="24920" y="14608"/>
                </a:cubicBezTo>
                <a:cubicBezTo>
                  <a:pt x="25241" y="11933"/>
                  <a:pt x="25053" y="9119"/>
                  <a:pt x="23959" y="6712"/>
                </a:cubicBezTo>
                <a:cubicBezTo>
                  <a:pt x="22754" y="4062"/>
                  <a:pt x="20510" y="2087"/>
                  <a:pt x="18000" y="1038"/>
                </a:cubicBezTo>
                <a:cubicBezTo>
                  <a:pt x="16253" y="308"/>
                  <a:pt x="14385" y="1"/>
                  <a:pt x="1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4"/>
          <p:cNvSpPr/>
          <p:nvPr/>
        </p:nvSpPr>
        <p:spPr>
          <a:xfrm>
            <a:off x="2761276" y="3403882"/>
            <a:ext cx="385655" cy="477079"/>
          </a:xfrm>
          <a:custGeom>
            <a:avLst/>
            <a:gdLst/>
            <a:ahLst/>
            <a:cxnLst/>
            <a:rect l="l" t="t" r="r" b="b"/>
            <a:pathLst>
              <a:path w="3130" h="3872" extrusionOk="0">
                <a:moveTo>
                  <a:pt x="1663" y="800"/>
                </a:moveTo>
                <a:cubicBezTo>
                  <a:pt x="1888" y="800"/>
                  <a:pt x="2107" y="916"/>
                  <a:pt x="2230" y="1124"/>
                </a:cubicBezTo>
                <a:cubicBezTo>
                  <a:pt x="2414" y="1437"/>
                  <a:pt x="2311" y="1840"/>
                  <a:pt x="1998" y="2024"/>
                </a:cubicBezTo>
                <a:cubicBezTo>
                  <a:pt x="1892" y="2086"/>
                  <a:pt x="1777" y="2115"/>
                  <a:pt x="1663" y="2115"/>
                </a:cubicBezTo>
                <a:cubicBezTo>
                  <a:pt x="1438" y="2115"/>
                  <a:pt x="1220" y="2000"/>
                  <a:pt x="1097" y="1791"/>
                </a:cubicBezTo>
                <a:cubicBezTo>
                  <a:pt x="913" y="1478"/>
                  <a:pt x="1017" y="1076"/>
                  <a:pt x="1329" y="891"/>
                </a:cubicBezTo>
                <a:cubicBezTo>
                  <a:pt x="1434" y="830"/>
                  <a:pt x="1550" y="800"/>
                  <a:pt x="1663" y="800"/>
                </a:cubicBezTo>
                <a:close/>
                <a:moveTo>
                  <a:pt x="1663" y="0"/>
                </a:moveTo>
                <a:cubicBezTo>
                  <a:pt x="1412" y="0"/>
                  <a:pt x="1157" y="65"/>
                  <a:pt x="924" y="203"/>
                </a:cubicBezTo>
                <a:cubicBezTo>
                  <a:pt x="230" y="612"/>
                  <a:pt x="0" y="1505"/>
                  <a:pt x="410" y="2198"/>
                </a:cubicBezTo>
                <a:cubicBezTo>
                  <a:pt x="557" y="2448"/>
                  <a:pt x="768" y="2637"/>
                  <a:pt x="1008" y="2757"/>
                </a:cubicBezTo>
                <a:lnTo>
                  <a:pt x="1007" y="2759"/>
                </a:lnTo>
                <a:lnTo>
                  <a:pt x="3089" y="3872"/>
                </a:lnTo>
                <a:lnTo>
                  <a:pt x="3120" y="1511"/>
                </a:lnTo>
                <a:lnTo>
                  <a:pt x="3120" y="1511"/>
                </a:lnTo>
                <a:lnTo>
                  <a:pt x="3119" y="1512"/>
                </a:lnTo>
                <a:cubicBezTo>
                  <a:pt x="3129" y="1241"/>
                  <a:pt x="3067" y="966"/>
                  <a:pt x="2919" y="717"/>
                </a:cubicBezTo>
                <a:cubicBezTo>
                  <a:pt x="2647" y="256"/>
                  <a:pt x="2162" y="0"/>
                  <a:pt x="1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4"/>
          <p:cNvSpPr/>
          <p:nvPr/>
        </p:nvSpPr>
        <p:spPr>
          <a:xfrm>
            <a:off x="6008158" y="3403882"/>
            <a:ext cx="385778" cy="477079"/>
          </a:xfrm>
          <a:custGeom>
            <a:avLst/>
            <a:gdLst/>
            <a:ahLst/>
            <a:cxnLst/>
            <a:rect l="l" t="t" r="r" b="b"/>
            <a:pathLst>
              <a:path w="3131" h="3872" extrusionOk="0">
                <a:moveTo>
                  <a:pt x="1467" y="800"/>
                </a:moveTo>
                <a:cubicBezTo>
                  <a:pt x="1580" y="800"/>
                  <a:pt x="1696" y="830"/>
                  <a:pt x="1800" y="891"/>
                </a:cubicBezTo>
                <a:cubicBezTo>
                  <a:pt x="2113" y="1076"/>
                  <a:pt x="2218" y="1480"/>
                  <a:pt x="2034" y="1792"/>
                </a:cubicBezTo>
                <a:cubicBezTo>
                  <a:pt x="1911" y="2000"/>
                  <a:pt x="1692" y="2115"/>
                  <a:pt x="1467" y="2115"/>
                </a:cubicBezTo>
                <a:cubicBezTo>
                  <a:pt x="1353" y="2115"/>
                  <a:pt x="1238" y="2086"/>
                  <a:pt x="1133" y="2024"/>
                </a:cubicBezTo>
                <a:cubicBezTo>
                  <a:pt x="819" y="1840"/>
                  <a:pt x="716" y="1436"/>
                  <a:pt x="900" y="1124"/>
                </a:cubicBezTo>
                <a:cubicBezTo>
                  <a:pt x="1022" y="916"/>
                  <a:pt x="1242" y="800"/>
                  <a:pt x="1467" y="800"/>
                </a:cubicBezTo>
                <a:close/>
                <a:moveTo>
                  <a:pt x="1468" y="0"/>
                </a:moveTo>
                <a:cubicBezTo>
                  <a:pt x="969" y="0"/>
                  <a:pt x="484" y="256"/>
                  <a:pt x="212" y="716"/>
                </a:cubicBezTo>
                <a:cubicBezTo>
                  <a:pt x="64" y="966"/>
                  <a:pt x="0" y="1241"/>
                  <a:pt x="11" y="1511"/>
                </a:cubicBezTo>
                <a:lnTo>
                  <a:pt x="41" y="3872"/>
                </a:lnTo>
                <a:lnTo>
                  <a:pt x="2124" y="2759"/>
                </a:lnTo>
                <a:lnTo>
                  <a:pt x="2123" y="2757"/>
                </a:lnTo>
                <a:cubicBezTo>
                  <a:pt x="2363" y="2635"/>
                  <a:pt x="2574" y="2448"/>
                  <a:pt x="2721" y="2198"/>
                </a:cubicBezTo>
                <a:cubicBezTo>
                  <a:pt x="3130" y="1505"/>
                  <a:pt x="2900" y="612"/>
                  <a:pt x="2207" y="203"/>
                </a:cubicBezTo>
                <a:cubicBezTo>
                  <a:pt x="1975" y="65"/>
                  <a:pt x="1720" y="0"/>
                  <a:pt x="1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4"/>
          <p:cNvSpPr/>
          <p:nvPr/>
        </p:nvSpPr>
        <p:spPr>
          <a:xfrm>
            <a:off x="3298233" y="3532762"/>
            <a:ext cx="33021" cy="20330"/>
          </a:xfrm>
          <a:custGeom>
            <a:avLst/>
            <a:gdLst/>
            <a:ahLst/>
            <a:cxnLst/>
            <a:rect l="l" t="t" r="r" b="b"/>
            <a:pathLst>
              <a:path w="268" h="165" extrusionOk="0">
                <a:moveTo>
                  <a:pt x="222" y="0"/>
                </a:moveTo>
                <a:cubicBezTo>
                  <a:pt x="216" y="0"/>
                  <a:pt x="211" y="2"/>
                  <a:pt x="206" y="4"/>
                </a:cubicBezTo>
                <a:cubicBezTo>
                  <a:pt x="87" y="58"/>
                  <a:pt x="27" y="89"/>
                  <a:pt x="27" y="89"/>
                </a:cubicBezTo>
                <a:cubicBezTo>
                  <a:pt x="7" y="99"/>
                  <a:pt x="0" y="124"/>
                  <a:pt x="10" y="143"/>
                </a:cubicBezTo>
                <a:cubicBezTo>
                  <a:pt x="16" y="156"/>
                  <a:pt x="31" y="165"/>
                  <a:pt x="45" y="165"/>
                </a:cubicBezTo>
                <a:cubicBezTo>
                  <a:pt x="51" y="165"/>
                  <a:pt x="57" y="164"/>
                  <a:pt x="63" y="160"/>
                </a:cubicBezTo>
                <a:cubicBezTo>
                  <a:pt x="63" y="160"/>
                  <a:pt x="124" y="129"/>
                  <a:pt x="239" y="76"/>
                </a:cubicBezTo>
                <a:cubicBezTo>
                  <a:pt x="258" y="66"/>
                  <a:pt x="267" y="42"/>
                  <a:pt x="258" y="22"/>
                </a:cubicBezTo>
                <a:cubicBezTo>
                  <a:pt x="252" y="9"/>
                  <a:pt x="237" y="0"/>
                  <a:pt x="222" y="0"/>
                </a:cubicBezTo>
                <a:close/>
              </a:path>
            </a:pathLst>
          </a:custGeom>
          <a:solidFill>
            <a:srgbClr val="490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4"/>
          <p:cNvSpPr/>
          <p:nvPr/>
        </p:nvSpPr>
        <p:spPr>
          <a:xfrm>
            <a:off x="3364398" y="3290774"/>
            <a:ext cx="2424822" cy="236322"/>
          </a:xfrm>
          <a:custGeom>
            <a:avLst/>
            <a:gdLst/>
            <a:ahLst/>
            <a:cxnLst/>
            <a:rect l="l" t="t" r="r" b="b"/>
            <a:pathLst>
              <a:path w="19680" h="1918" extrusionOk="0">
                <a:moveTo>
                  <a:pt x="9619" y="0"/>
                </a:moveTo>
                <a:cubicBezTo>
                  <a:pt x="9494" y="0"/>
                  <a:pt x="9369" y="1"/>
                  <a:pt x="9246" y="3"/>
                </a:cubicBezTo>
                <a:cubicBezTo>
                  <a:pt x="9224" y="3"/>
                  <a:pt x="9208" y="21"/>
                  <a:pt x="9208" y="42"/>
                </a:cubicBezTo>
                <a:cubicBezTo>
                  <a:pt x="9208" y="63"/>
                  <a:pt x="9225" y="81"/>
                  <a:pt x="9248" y="81"/>
                </a:cubicBezTo>
                <a:cubicBezTo>
                  <a:pt x="9333" y="81"/>
                  <a:pt x="9419" y="79"/>
                  <a:pt x="9504" y="79"/>
                </a:cubicBezTo>
                <a:cubicBezTo>
                  <a:pt x="9542" y="79"/>
                  <a:pt x="9581" y="80"/>
                  <a:pt x="9619" y="80"/>
                </a:cubicBezTo>
                <a:lnTo>
                  <a:pt x="9640" y="80"/>
                </a:lnTo>
                <a:cubicBezTo>
                  <a:pt x="9662" y="80"/>
                  <a:pt x="9680" y="62"/>
                  <a:pt x="9680" y="40"/>
                </a:cubicBezTo>
                <a:cubicBezTo>
                  <a:pt x="9680" y="19"/>
                  <a:pt x="9662" y="0"/>
                  <a:pt x="9640" y="0"/>
                </a:cubicBezTo>
                <a:close/>
                <a:moveTo>
                  <a:pt x="10034" y="3"/>
                </a:moveTo>
                <a:cubicBezTo>
                  <a:pt x="10012" y="3"/>
                  <a:pt x="9995" y="20"/>
                  <a:pt x="9995" y="41"/>
                </a:cubicBezTo>
                <a:cubicBezTo>
                  <a:pt x="9993" y="63"/>
                  <a:pt x="10011" y="81"/>
                  <a:pt x="10033" y="81"/>
                </a:cubicBezTo>
                <a:cubicBezTo>
                  <a:pt x="10164" y="83"/>
                  <a:pt x="10293" y="86"/>
                  <a:pt x="10426" y="90"/>
                </a:cubicBezTo>
                <a:cubicBezTo>
                  <a:pt x="10447" y="90"/>
                  <a:pt x="10464" y="73"/>
                  <a:pt x="10466" y="53"/>
                </a:cubicBezTo>
                <a:cubicBezTo>
                  <a:pt x="10466" y="31"/>
                  <a:pt x="10449" y="12"/>
                  <a:pt x="10428" y="12"/>
                </a:cubicBezTo>
                <a:cubicBezTo>
                  <a:pt x="10294" y="8"/>
                  <a:pt x="10165" y="6"/>
                  <a:pt x="10034" y="3"/>
                </a:cubicBezTo>
                <a:close/>
                <a:moveTo>
                  <a:pt x="8854" y="11"/>
                </a:moveTo>
                <a:cubicBezTo>
                  <a:pt x="8721" y="15"/>
                  <a:pt x="8590" y="20"/>
                  <a:pt x="8460" y="25"/>
                </a:cubicBezTo>
                <a:cubicBezTo>
                  <a:pt x="8439" y="26"/>
                  <a:pt x="8421" y="44"/>
                  <a:pt x="8422" y="66"/>
                </a:cubicBezTo>
                <a:cubicBezTo>
                  <a:pt x="8424" y="86"/>
                  <a:pt x="8442" y="103"/>
                  <a:pt x="8462" y="103"/>
                </a:cubicBezTo>
                <a:cubicBezTo>
                  <a:pt x="8462" y="103"/>
                  <a:pt x="8463" y="103"/>
                  <a:pt x="8463" y="104"/>
                </a:cubicBezTo>
                <a:cubicBezTo>
                  <a:pt x="8594" y="98"/>
                  <a:pt x="8724" y="94"/>
                  <a:pt x="8856" y="90"/>
                </a:cubicBezTo>
                <a:cubicBezTo>
                  <a:pt x="8877" y="88"/>
                  <a:pt x="8895" y="71"/>
                  <a:pt x="8895" y="50"/>
                </a:cubicBezTo>
                <a:cubicBezTo>
                  <a:pt x="8893" y="27"/>
                  <a:pt x="8875" y="11"/>
                  <a:pt x="8854" y="11"/>
                </a:cubicBezTo>
                <a:close/>
                <a:moveTo>
                  <a:pt x="10817" y="27"/>
                </a:moveTo>
                <a:cubicBezTo>
                  <a:pt x="10797" y="27"/>
                  <a:pt x="10782" y="44"/>
                  <a:pt x="10781" y="65"/>
                </a:cubicBezTo>
                <a:cubicBezTo>
                  <a:pt x="10779" y="86"/>
                  <a:pt x="10796" y="104"/>
                  <a:pt x="10818" y="106"/>
                </a:cubicBezTo>
                <a:cubicBezTo>
                  <a:pt x="10947" y="110"/>
                  <a:pt x="11077" y="117"/>
                  <a:pt x="11209" y="124"/>
                </a:cubicBezTo>
                <a:lnTo>
                  <a:pt x="11212" y="124"/>
                </a:lnTo>
                <a:cubicBezTo>
                  <a:pt x="11232" y="124"/>
                  <a:pt x="11250" y="108"/>
                  <a:pt x="11251" y="88"/>
                </a:cubicBezTo>
                <a:cubicBezTo>
                  <a:pt x="11252" y="68"/>
                  <a:pt x="11236" y="50"/>
                  <a:pt x="11214" y="47"/>
                </a:cubicBezTo>
                <a:cubicBezTo>
                  <a:pt x="11082" y="40"/>
                  <a:pt x="10952" y="32"/>
                  <a:pt x="10821" y="27"/>
                </a:cubicBezTo>
                <a:cubicBezTo>
                  <a:pt x="10820" y="27"/>
                  <a:pt x="10818" y="27"/>
                  <a:pt x="10817" y="27"/>
                </a:cubicBezTo>
                <a:close/>
                <a:moveTo>
                  <a:pt x="8069" y="42"/>
                </a:moveTo>
                <a:cubicBezTo>
                  <a:pt x="8068" y="42"/>
                  <a:pt x="8068" y="42"/>
                  <a:pt x="8067" y="42"/>
                </a:cubicBezTo>
                <a:cubicBezTo>
                  <a:pt x="7935" y="51"/>
                  <a:pt x="7803" y="60"/>
                  <a:pt x="7674" y="68"/>
                </a:cubicBezTo>
                <a:cubicBezTo>
                  <a:pt x="7653" y="70"/>
                  <a:pt x="7636" y="88"/>
                  <a:pt x="7637" y="111"/>
                </a:cubicBezTo>
                <a:cubicBezTo>
                  <a:pt x="7639" y="132"/>
                  <a:pt x="7657" y="148"/>
                  <a:pt x="7677" y="148"/>
                </a:cubicBezTo>
                <a:lnTo>
                  <a:pt x="7680" y="148"/>
                </a:lnTo>
                <a:cubicBezTo>
                  <a:pt x="7810" y="138"/>
                  <a:pt x="7940" y="129"/>
                  <a:pt x="8072" y="122"/>
                </a:cubicBezTo>
                <a:cubicBezTo>
                  <a:pt x="8094" y="121"/>
                  <a:pt x="8110" y="102"/>
                  <a:pt x="8109" y="80"/>
                </a:cubicBezTo>
                <a:cubicBezTo>
                  <a:pt x="8108" y="58"/>
                  <a:pt x="8091" y="42"/>
                  <a:pt x="8069" y="42"/>
                </a:cubicBezTo>
                <a:close/>
                <a:moveTo>
                  <a:pt x="11606" y="71"/>
                </a:moveTo>
                <a:cubicBezTo>
                  <a:pt x="11583" y="71"/>
                  <a:pt x="11564" y="86"/>
                  <a:pt x="11563" y="108"/>
                </a:cubicBezTo>
                <a:cubicBezTo>
                  <a:pt x="11562" y="129"/>
                  <a:pt x="11579" y="149"/>
                  <a:pt x="11601" y="150"/>
                </a:cubicBezTo>
                <a:cubicBezTo>
                  <a:pt x="11730" y="159"/>
                  <a:pt x="11860" y="169"/>
                  <a:pt x="11992" y="180"/>
                </a:cubicBezTo>
                <a:lnTo>
                  <a:pt x="11996" y="180"/>
                </a:lnTo>
                <a:cubicBezTo>
                  <a:pt x="12015" y="180"/>
                  <a:pt x="12033" y="165"/>
                  <a:pt x="12034" y="144"/>
                </a:cubicBezTo>
                <a:cubicBezTo>
                  <a:pt x="12036" y="122"/>
                  <a:pt x="12020" y="103"/>
                  <a:pt x="11998" y="102"/>
                </a:cubicBezTo>
                <a:cubicBezTo>
                  <a:pt x="11867" y="90"/>
                  <a:pt x="11736" y="80"/>
                  <a:pt x="11606" y="71"/>
                </a:cubicBezTo>
                <a:close/>
                <a:moveTo>
                  <a:pt x="7285" y="98"/>
                </a:moveTo>
                <a:cubicBezTo>
                  <a:pt x="7284" y="98"/>
                  <a:pt x="7282" y="99"/>
                  <a:pt x="7281" y="99"/>
                </a:cubicBezTo>
                <a:cubicBezTo>
                  <a:pt x="7150" y="111"/>
                  <a:pt x="7019" y="123"/>
                  <a:pt x="6890" y="136"/>
                </a:cubicBezTo>
                <a:cubicBezTo>
                  <a:pt x="6869" y="139"/>
                  <a:pt x="6851" y="158"/>
                  <a:pt x="6855" y="179"/>
                </a:cubicBezTo>
                <a:cubicBezTo>
                  <a:pt x="6857" y="200"/>
                  <a:pt x="6874" y="215"/>
                  <a:pt x="6894" y="215"/>
                </a:cubicBezTo>
                <a:cubicBezTo>
                  <a:pt x="6895" y="215"/>
                  <a:pt x="6896" y="215"/>
                  <a:pt x="6896" y="213"/>
                </a:cubicBezTo>
                <a:cubicBezTo>
                  <a:pt x="7025" y="200"/>
                  <a:pt x="7156" y="189"/>
                  <a:pt x="7288" y="177"/>
                </a:cubicBezTo>
                <a:cubicBezTo>
                  <a:pt x="7310" y="175"/>
                  <a:pt x="7325" y="157"/>
                  <a:pt x="7324" y="134"/>
                </a:cubicBezTo>
                <a:cubicBezTo>
                  <a:pt x="7322" y="114"/>
                  <a:pt x="7304" y="98"/>
                  <a:pt x="7285" y="98"/>
                </a:cubicBezTo>
                <a:close/>
                <a:moveTo>
                  <a:pt x="12387" y="138"/>
                </a:moveTo>
                <a:cubicBezTo>
                  <a:pt x="12367" y="138"/>
                  <a:pt x="12349" y="154"/>
                  <a:pt x="12346" y="174"/>
                </a:cubicBezTo>
                <a:cubicBezTo>
                  <a:pt x="12345" y="196"/>
                  <a:pt x="12360" y="215"/>
                  <a:pt x="12382" y="218"/>
                </a:cubicBezTo>
                <a:cubicBezTo>
                  <a:pt x="12511" y="231"/>
                  <a:pt x="12642" y="245"/>
                  <a:pt x="12773" y="260"/>
                </a:cubicBezTo>
                <a:lnTo>
                  <a:pt x="12778" y="260"/>
                </a:lnTo>
                <a:cubicBezTo>
                  <a:pt x="12796" y="260"/>
                  <a:pt x="12815" y="245"/>
                  <a:pt x="12816" y="224"/>
                </a:cubicBezTo>
                <a:cubicBezTo>
                  <a:pt x="12818" y="203"/>
                  <a:pt x="12802" y="184"/>
                  <a:pt x="12781" y="180"/>
                </a:cubicBezTo>
                <a:cubicBezTo>
                  <a:pt x="12650" y="165"/>
                  <a:pt x="12519" y="152"/>
                  <a:pt x="12390" y="139"/>
                </a:cubicBezTo>
                <a:cubicBezTo>
                  <a:pt x="12389" y="138"/>
                  <a:pt x="12388" y="138"/>
                  <a:pt x="12387" y="138"/>
                </a:cubicBezTo>
                <a:close/>
                <a:moveTo>
                  <a:pt x="6504" y="177"/>
                </a:moveTo>
                <a:cubicBezTo>
                  <a:pt x="6502" y="177"/>
                  <a:pt x="6500" y="177"/>
                  <a:pt x="6498" y="177"/>
                </a:cubicBezTo>
                <a:cubicBezTo>
                  <a:pt x="6368" y="193"/>
                  <a:pt x="6238" y="209"/>
                  <a:pt x="6109" y="226"/>
                </a:cubicBezTo>
                <a:cubicBezTo>
                  <a:pt x="6087" y="230"/>
                  <a:pt x="6072" y="249"/>
                  <a:pt x="6074" y="271"/>
                </a:cubicBezTo>
                <a:cubicBezTo>
                  <a:pt x="6078" y="291"/>
                  <a:pt x="6094" y="305"/>
                  <a:pt x="6114" y="305"/>
                </a:cubicBezTo>
                <a:cubicBezTo>
                  <a:pt x="6115" y="305"/>
                  <a:pt x="6117" y="305"/>
                  <a:pt x="6118" y="302"/>
                </a:cubicBezTo>
                <a:cubicBezTo>
                  <a:pt x="6247" y="286"/>
                  <a:pt x="6376" y="271"/>
                  <a:pt x="6508" y="255"/>
                </a:cubicBezTo>
                <a:cubicBezTo>
                  <a:pt x="6529" y="252"/>
                  <a:pt x="6545" y="234"/>
                  <a:pt x="6542" y="211"/>
                </a:cubicBezTo>
                <a:cubicBezTo>
                  <a:pt x="6540" y="192"/>
                  <a:pt x="6522" y="177"/>
                  <a:pt x="6504" y="177"/>
                </a:cubicBezTo>
                <a:close/>
                <a:moveTo>
                  <a:pt x="13166" y="229"/>
                </a:moveTo>
                <a:cubicBezTo>
                  <a:pt x="13148" y="229"/>
                  <a:pt x="13131" y="244"/>
                  <a:pt x="13128" y="263"/>
                </a:cubicBezTo>
                <a:cubicBezTo>
                  <a:pt x="13125" y="284"/>
                  <a:pt x="13141" y="304"/>
                  <a:pt x="13162" y="307"/>
                </a:cubicBezTo>
                <a:cubicBezTo>
                  <a:pt x="13291" y="324"/>
                  <a:pt x="13420" y="340"/>
                  <a:pt x="13551" y="360"/>
                </a:cubicBezTo>
                <a:lnTo>
                  <a:pt x="13556" y="360"/>
                </a:lnTo>
                <a:cubicBezTo>
                  <a:pt x="13577" y="360"/>
                  <a:pt x="13593" y="346"/>
                  <a:pt x="13594" y="327"/>
                </a:cubicBezTo>
                <a:cubicBezTo>
                  <a:pt x="13598" y="305"/>
                  <a:pt x="13583" y="285"/>
                  <a:pt x="13562" y="282"/>
                </a:cubicBezTo>
                <a:cubicBezTo>
                  <a:pt x="13431" y="263"/>
                  <a:pt x="13301" y="246"/>
                  <a:pt x="13172" y="230"/>
                </a:cubicBezTo>
                <a:cubicBezTo>
                  <a:pt x="13170" y="229"/>
                  <a:pt x="13168" y="229"/>
                  <a:pt x="13166" y="229"/>
                </a:cubicBezTo>
                <a:close/>
                <a:moveTo>
                  <a:pt x="5724" y="280"/>
                </a:moveTo>
                <a:cubicBezTo>
                  <a:pt x="5723" y="280"/>
                  <a:pt x="5721" y="280"/>
                  <a:pt x="5719" y="281"/>
                </a:cubicBezTo>
                <a:cubicBezTo>
                  <a:pt x="5587" y="299"/>
                  <a:pt x="5458" y="319"/>
                  <a:pt x="5330" y="339"/>
                </a:cubicBezTo>
                <a:cubicBezTo>
                  <a:pt x="5309" y="342"/>
                  <a:pt x="5293" y="363"/>
                  <a:pt x="5296" y="384"/>
                </a:cubicBezTo>
                <a:cubicBezTo>
                  <a:pt x="5299" y="404"/>
                  <a:pt x="5316" y="417"/>
                  <a:pt x="5335" y="417"/>
                </a:cubicBezTo>
                <a:lnTo>
                  <a:pt x="5342" y="417"/>
                </a:lnTo>
                <a:cubicBezTo>
                  <a:pt x="5469" y="396"/>
                  <a:pt x="5598" y="378"/>
                  <a:pt x="5730" y="359"/>
                </a:cubicBezTo>
                <a:cubicBezTo>
                  <a:pt x="5752" y="355"/>
                  <a:pt x="5766" y="335"/>
                  <a:pt x="5764" y="314"/>
                </a:cubicBezTo>
                <a:cubicBezTo>
                  <a:pt x="5760" y="294"/>
                  <a:pt x="5743" y="280"/>
                  <a:pt x="5724" y="280"/>
                </a:cubicBezTo>
                <a:close/>
                <a:moveTo>
                  <a:pt x="13946" y="340"/>
                </a:moveTo>
                <a:cubicBezTo>
                  <a:pt x="13927" y="340"/>
                  <a:pt x="13909" y="354"/>
                  <a:pt x="13905" y="374"/>
                </a:cubicBezTo>
                <a:cubicBezTo>
                  <a:pt x="13902" y="395"/>
                  <a:pt x="13917" y="415"/>
                  <a:pt x="13938" y="419"/>
                </a:cubicBezTo>
                <a:cubicBezTo>
                  <a:pt x="14068" y="439"/>
                  <a:pt x="14197" y="461"/>
                  <a:pt x="14326" y="482"/>
                </a:cubicBezTo>
                <a:lnTo>
                  <a:pt x="14333" y="482"/>
                </a:lnTo>
                <a:cubicBezTo>
                  <a:pt x="14351" y="482"/>
                  <a:pt x="14369" y="468"/>
                  <a:pt x="14371" y="451"/>
                </a:cubicBezTo>
                <a:cubicBezTo>
                  <a:pt x="14375" y="429"/>
                  <a:pt x="14361" y="409"/>
                  <a:pt x="14339" y="405"/>
                </a:cubicBezTo>
                <a:cubicBezTo>
                  <a:pt x="14208" y="383"/>
                  <a:pt x="14079" y="362"/>
                  <a:pt x="13950" y="340"/>
                </a:cubicBezTo>
                <a:cubicBezTo>
                  <a:pt x="13949" y="340"/>
                  <a:pt x="13948" y="340"/>
                  <a:pt x="13946" y="340"/>
                </a:cubicBezTo>
                <a:close/>
                <a:moveTo>
                  <a:pt x="4947" y="405"/>
                </a:moveTo>
                <a:cubicBezTo>
                  <a:pt x="4945" y="405"/>
                  <a:pt x="4943" y="405"/>
                  <a:pt x="4941" y="406"/>
                </a:cubicBezTo>
                <a:cubicBezTo>
                  <a:pt x="4809" y="429"/>
                  <a:pt x="4680" y="452"/>
                  <a:pt x="4553" y="476"/>
                </a:cubicBezTo>
                <a:cubicBezTo>
                  <a:pt x="4533" y="480"/>
                  <a:pt x="4519" y="501"/>
                  <a:pt x="4523" y="522"/>
                </a:cubicBezTo>
                <a:cubicBezTo>
                  <a:pt x="4527" y="542"/>
                  <a:pt x="4543" y="554"/>
                  <a:pt x="4562" y="554"/>
                </a:cubicBezTo>
                <a:cubicBezTo>
                  <a:pt x="4563" y="554"/>
                  <a:pt x="4565" y="553"/>
                  <a:pt x="4566" y="553"/>
                </a:cubicBezTo>
                <a:cubicBezTo>
                  <a:pt x="4567" y="553"/>
                  <a:pt x="4568" y="554"/>
                  <a:pt x="4569" y="554"/>
                </a:cubicBezTo>
                <a:cubicBezTo>
                  <a:pt x="4696" y="530"/>
                  <a:pt x="4825" y="507"/>
                  <a:pt x="4956" y="484"/>
                </a:cubicBezTo>
                <a:cubicBezTo>
                  <a:pt x="4977" y="480"/>
                  <a:pt x="4990" y="460"/>
                  <a:pt x="4987" y="438"/>
                </a:cubicBezTo>
                <a:cubicBezTo>
                  <a:pt x="4984" y="418"/>
                  <a:pt x="4966" y="405"/>
                  <a:pt x="4947" y="405"/>
                </a:cubicBezTo>
                <a:close/>
                <a:moveTo>
                  <a:pt x="14721" y="471"/>
                </a:moveTo>
                <a:cubicBezTo>
                  <a:pt x="14703" y="471"/>
                  <a:pt x="14686" y="485"/>
                  <a:pt x="14682" y="504"/>
                </a:cubicBezTo>
                <a:cubicBezTo>
                  <a:pt x="14678" y="526"/>
                  <a:pt x="14692" y="547"/>
                  <a:pt x="14714" y="550"/>
                </a:cubicBezTo>
                <a:cubicBezTo>
                  <a:pt x="14842" y="574"/>
                  <a:pt x="14969" y="599"/>
                  <a:pt x="15098" y="625"/>
                </a:cubicBezTo>
                <a:cubicBezTo>
                  <a:pt x="15101" y="626"/>
                  <a:pt x="15103" y="626"/>
                  <a:pt x="15107" y="626"/>
                </a:cubicBezTo>
                <a:cubicBezTo>
                  <a:pt x="15124" y="626"/>
                  <a:pt x="15141" y="613"/>
                  <a:pt x="15144" y="593"/>
                </a:cubicBezTo>
                <a:cubicBezTo>
                  <a:pt x="15150" y="572"/>
                  <a:pt x="15135" y="550"/>
                  <a:pt x="15114" y="547"/>
                </a:cubicBezTo>
                <a:cubicBezTo>
                  <a:pt x="14985" y="521"/>
                  <a:pt x="14856" y="497"/>
                  <a:pt x="14728" y="472"/>
                </a:cubicBezTo>
                <a:cubicBezTo>
                  <a:pt x="14726" y="472"/>
                  <a:pt x="14723" y="471"/>
                  <a:pt x="14721" y="471"/>
                </a:cubicBezTo>
                <a:close/>
                <a:moveTo>
                  <a:pt x="4176" y="551"/>
                </a:moveTo>
                <a:cubicBezTo>
                  <a:pt x="4173" y="551"/>
                  <a:pt x="4170" y="551"/>
                  <a:pt x="4168" y="552"/>
                </a:cubicBezTo>
                <a:cubicBezTo>
                  <a:pt x="4037" y="579"/>
                  <a:pt x="3908" y="607"/>
                  <a:pt x="3782" y="635"/>
                </a:cubicBezTo>
                <a:cubicBezTo>
                  <a:pt x="3761" y="640"/>
                  <a:pt x="3748" y="660"/>
                  <a:pt x="3753" y="682"/>
                </a:cubicBezTo>
                <a:cubicBezTo>
                  <a:pt x="3756" y="700"/>
                  <a:pt x="3774" y="713"/>
                  <a:pt x="3791" y="713"/>
                </a:cubicBezTo>
                <a:cubicBezTo>
                  <a:pt x="3794" y="713"/>
                  <a:pt x="3797" y="713"/>
                  <a:pt x="3798" y="712"/>
                </a:cubicBezTo>
                <a:cubicBezTo>
                  <a:pt x="3924" y="684"/>
                  <a:pt x="4052" y="655"/>
                  <a:pt x="4182" y="629"/>
                </a:cubicBezTo>
                <a:cubicBezTo>
                  <a:pt x="4204" y="625"/>
                  <a:pt x="4217" y="604"/>
                  <a:pt x="4214" y="583"/>
                </a:cubicBezTo>
                <a:cubicBezTo>
                  <a:pt x="4210" y="564"/>
                  <a:pt x="4194" y="551"/>
                  <a:pt x="4176" y="551"/>
                </a:cubicBezTo>
                <a:close/>
                <a:moveTo>
                  <a:pt x="15489" y="627"/>
                </a:moveTo>
                <a:cubicBezTo>
                  <a:pt x="15471" y="627"/>
                  <a:pt x="15455" y="639"/>
                  <a:pt x="15450" y="658"/>
                </a:cubicBezTo>
                <a:cubicBezTo>
                  <a:pt x="15446" y="680"/>
                  <a:pt x="15460" y="700"/>
                  <a:pt x="15481" y="705"/>
                </a:cubicBezTo>
                <a:cubicBezTo>
                  <a:pt x="15609" y="732"/>
                  <a:pt x="15737" y="761"/>
                  <a:pt x="15865" y="789"/>
                </a:cubicBezTo>
                <a:cubicBezTo>
                  <a:pt x="15868" y="791"/>
                  <a:pt x="15871" y="791"/>
                  <a:pt x="15874" y="791"/>
                </a:cubicBezTo>
                <a:cubicBezTo>
                  <a:pt x="15891" y="791"/>
                  <a:pt x="15909" y="778"/>
                  <a:pt x="15911" y="761"/>
                </a:cubicBezTo>
                <a:cubicBezTo>
                  <a:pt x="15916" y="738"/>
                  <a:pt x="15903" y="718"/>
                  <a:pt x="15881" y="713"/>
                </a:cubicBezTo>
                <a:cubicBezTo>
                  <a:pt x="15753" y="684"/>
                  <a:pt x="15625" y="654"/>
                  <a:pt x="15497" y="628"/>
                </a:cubicBezTo>
                <a:cubicBezTo>
                  <a:pt x="15495" y="627"/>
                  <a:pt x="15492" y="627"/>
                  <a:pt x="15489" y="627"/>
                </a:cubicBezTo>
                <a:close/>
                <a:moveTo>
                  <a:pt x="3409" y="722"/>
                </a:moveTo>
                <a:cubicBezTo>
                  <a:pt x="3406" y="722"/>
                  <a:pt x="3403" y="722"/>
                  <a:pt x="3400" y="723"/>
                </a:cubicBezTo>
                <a:cubicBezTo>
                  <a:pt x="3269" y="753"/>
                  <a:pt x="3141" y="786"/>
                  <a:pt x="3018" y="818"/>
                </a:cubicBezTo>
                <a:cubicBezTo>
                  <a:pt x="2997" y="824"/>
                  <a:pt x="2984" y="846"/>
                  <a:pt x="2989" y="866"/>
                </a:cubicBezTo>
                <a:cubicBezTo>
                  <a:pt x="2994" y="884"/>
                  <a:pt x="3009" y="896"/>
                  <a:pt x="3028" y="896"/>
                </a:cubicBezTo>
                <a:cubicBezTo>
                  <a:pt x="3030" y="896"/>
                  <a:pt x="3034" y="896"/>
                  <a:pt x="3037" y="895"/>
                </a:cubicBezTo>
                <a:cubicBezTo>
                  <a:pt x="3161" y="863"/>
                  <a:pt x="3288" y="830"/>
                  <a:pt x="3418" y="800"/>
                </a:cubicBezTo>
                <a:cubicBezTo>
                  <a:pt x="3439" y="794"/>
                  <a:pt x="3452" y="774"/>
                  <a:pt x="3447" y="752"/>
                </a:cubicBezTo>
                <a:cubicBezTo>
                  <a:pt x="3443" y="734"/>
                  <a:pt x="3427" y="722"/>
                  <a:pt x="3409" y="722"/>
                </a:cubicBezTo>
                <a:close/>
                <a:moveTo>
                  <a:pt x="16256" y="803"/>
                </a:moveTo>
                <a:cubicBezTo>
                  <a:pt x="16238" y="803"/>
                  <a:pt x="16221" y="815"/>
                  <a:pt x="16217" y="833"/>
                </a:cubicBezTo>
                <a:cubicBezTo>
                  <a:pt x="16212" y="854"/>
                  <a:pt x="16226" y="875"/>
                  <a:pt x="16245" y="880"/>
                </a:cubicBezTo>
                <a:cubicBezTo>
                  <a:pt x="16372" y="911"/>
                  <a:pt x="16499" y="942"/>
                  <a:pt x="16627" y="976"/>
                </a:cubicBezTo>
                <a:cubicBezTo>
                  <a:pt x="16631" y="977"/>
                  <a:pt x="16633" y="977"/>
                  <a:pt x="16637" y="977"/>
                </a:cubicBezTo>
                <a:cubicBezTo>
                  <a:pt x="16655" y="977"/>
                  <a:pt x="16672" y="963"/>
                  <a:pt x="16673" y="948"/>
                </a:cubicBezTo>
                <a:cubicBezTo>
                  <a:pt x="16678" y="926"/>
                  <a:pt x="16665" y="905"/>
                  <a:pt x="16644" y="900"/>
                </a:cubicBezTo>
                <a:cubicBezTo>
                  <a:pt x="16519" y="866"/>
                  <a:pt x="16391" y="834"/>
                  <a:pt x="16264" y="804"/>
                </a:cubicBezTo>
                <a:cubicBezTo>
                  <a:pt x="16261" y="803"/>
                  <a:pt x="16259" y="803"/>
                  <a:pt x="16256" y="803"/>
                </a:cubicBezTo>
                <a:close/>
                <a:moveTo>
                  <a:pt x="2647" y="918"/>
                </a:moveTo>
                <a:cubicBezTo>
                  <a:pt x="2643" y="918"/>
                  <a:pt x="2640" y="918"/>
                  <a:pt x="2636" y="919"/>
                </a:cubicBezTo>
                <a:cubicBezTo>
                  <a:pt x="2507" y="954"/>
                  <a:pt x="2380" y="991"/>
                  <a:pt x="2257" y="1027"/>
                </a:cubicBezTo>
                <a:cubicBezTo>
                  <a:pt x="2237" y="1033"/>
                  <a:pt x="2225" y="1054"/>
                  <a:pt x="2231" y="1075"/>
                </a:cubicBezTo>
                <a:cubicBezTo>
                  <a:pt x="2236" y="1091"/>
                  <a:pt x="2252" y="1103"/>
                  <a:pt x="2270" y="1103"/>
                </a:cubicBezTo>
                <a:cubicBezTo>
                  <a:pt x="2273" y="1103"/>
                  <a:pt x="2276" y="1103"/>
                  <a:pt x="2279" y="1101"/>
                </a:cubicBezTo>
                <a:cubicBezTo>
                  <a:pt x="2401" y="1066"/>
                  <a:pt x="2527" y="1032"/>
                  <a:pt x="2656" y="996"/>
                </a:cubicBezTo>
                <a:cubicBezTo>
                  <a:pt x="2679" y="989"/>
                  <a:pt x="2690" y="967"/>
                  <a:pt x="2685" y="947"/>
                </a:cubicBezTo>
                <a:cubicBezTo>
                  <a:pt x="2680" y="929"/>
                  <a:pt x="2665" y="918"/>
                  <a:pt x="2647" y="918"/>
                </a:cubicBezTo>
                <a:close/>
                <a:moveTo>
                  <a:pt x="17018" y="998"/>
                </a:moveTo>
                <a:cubicBezTo>
                  <a:pt x="17000" y="998"/>
                  <a:pt x="16984" y="1010"/>
                  <a:pt x="16979" y="1028"/>
                </a:cubicBezTo>
                <a:cubicBezTo>
                  <a:pt x="16974" y="1049"/>
                  <a:pt x="16986" y="1071"/>
                  <a:pt x="17007" y="1076"/>
                </a:cubicBezTo>
                <a:cubicBezTo>
                  <a:pt x="17133" y="1110"/>
                  <a:pt x="17258" y="1145"/>
                  <a:pt x="17385" y="1181"/>
                </a:cubicBezTo>
                <a:cubicBezTo>
                  <a:pt x="17388" y="1182"/>
                  <a:pt x="17391" y="1182"/>
                  <a:pt x="17395" y="1182"/>
                </a:cubicBezTo>
                <a:cubicBezTo>
                  <a:pt x="17414" y="1182"/>
                  <a:pt x="17429" y="1171"/>
                  <a:pt x="17433" y="1155"/>
                </a:cubicBezTo>
                <a:cubicBezTo>
                  <a:pt x="17439" y="1133"/>
                  <a:pt x="17426" y="1112"/>
                  <a:pt x="17406" y="1105"/>
                </a:cubicBezTo>
                <a:cubicBezTo>
                  <a:pt x="17280" y="1069"/>
                  <a:pt x="17153" y="1034"/>
                  <a:pt x="17027" y="999"/>
                </a:cubicBezTo>
                <a:cubicBezTo>
                  <a:pt x="17024" y="998"/>
                  <a:pt x="17021" y="998"/>
                  <a:pt x="17018" y="998"/>
                </a:cubicBezTo>
                <a:close/>
                <a:moveTo>
                  <a:pt x="1892" y="1137"/>
                </a:moveTo>
                <a:cubicBezTo>
                  <a:pt x="1888" y="1137"/>
                  <a:pt x="1884" y="1138"/>
                  <a:pt x="1880" y="1139"/>
                </a:cubicBezTo>
                <a:cubicBezTo>
                  <a:pt x="1751" y="1180"/>
                  <a:pt x="1626" y="1219"/>
                  <a:pt x="1505" y="1259"/>
                </a:cubicBezTo>
                <a:cubicBezTo>
                  <a:pt x="1484" y="1265"/>
                  <a:pt x="1474" y="1289"/>
                  <a:pt x="1480" y="1309"/>
                </a:cubicBezTo>
                <a:cubicBezTo>
                  <a:pt x="1485" y="1325"/>
                  <a:pt x="1500" y="1336"/>
                  <a:pt x="1518" y="1336"/>
                </a:cubicBezTo>
                <a:cubicBezTo>
                  <a:pt x="1523" y="1336"/>
                  <a:pt x="1526" y="1335"/>
                  <a:pt x="1531" y="1334"/>
                </a:cubicBezTo>
                <a:cubicBezTo>
                  <a:pt x="1650" y="1294"/>
                  <a:pt x="1775" y="1254"/>
                  <a:pt x="1904" y="1214"/>
                </a:cubicBezTo>
                <a:cubicBezTo>
                  <a:pt x="1925" y="1208"/>
                  <a:pt x="1937" y="1185"/>
                  <a:pt x="1930" y="1165"/>
                </a:cubicBezTo>
                <a:cubicBezTo>
                  <a:pt x="1925" y="1148"/>
                  <a:pt x="1909" y="1137"/>
                  <a:pt x="1892" y="1137"/>
                </a:cubicBezTo>
                <a:close/>
                <a:moveTo>
                  <a:pt x="17774" y="1213"/>
                </a:moveTo>
                <a:cubicBezTo>
                  <a:pt x="17757" y="1213"/>
                  <a:pt x="17741" y="1226"/>
                  <a:pt x="17736" y="1243"/>
                </a:cubicBezTo>
                <a:cubicBezTo>
                  <a:pt x="17730" y="1263"/>
                  <a:pt x="17742" y="1285"/>
                  <a:pt x="17763" y="1291"/>
                </a:cubicBezTo>
                <a:cubicBezTo>
                  <a:pt x="17887" y="1327"/>
                  <a:pt x="18012" y="1366"/>
                  <a:pt x="18137" y="1406"/>
                </a:cubicBezTo>
                <a:cubicBezTo>
                  <a:pt x="18141" y="1407"/>
                  <a:pt x="18145" y="1407"/>
                  <a:pt x="18150" y="1407"/>
                </a:cubicBezTo>
                <a:cubicBezTo>
                  <a:pt x="18166" y="1407"/>
                  <a:pt x="18181" y="1397"/>
                  <a:pt x="18186" y="1381"/>
                </a:cubicBezTo>
                <a:cubicBezTo>
                  <a:pt x="18192" y="1358"/>
                  <a:pt x="18181" y="1337"/>
                  <a:pt x="18161" y="1331"/>
                </a:cubicBezTo>
                <a:cubicBezTo>
                  <a:pt x="18035" y="1291"/>
                  <a:pt x="17910" y="1253"/>
                  <a:pt x="17784" y="1215"/>
                </a:cubicBezTo>
                <a:cubicBezTo>
                  <a:pt x="17781" y="1214"/>
                  <a:pt x="17777" y="1213"/>
                  <a:pt x="17774" y="1213"/>
                </a:cubicBezTo>
                <a:close/>
                <a:moveTo>
                  <a:pt x="1145" y="1383"/>
                </a:moveTo>
                <a:cubicBezTo>
                  <a:pt x="1141" y="1383"/>
                  <a:pt x="1136" y="1384"/>
                  <a:pt x="1132" y="1386"/>
                </a:cubicBezTo>
                <a:cubicBezTo>
                  <a:pt x="1000" y="1431"/>
                  <a:pt x="877" y="1475"/>
                  <a:pt x="761" y="1519"/>
                </a:cubicBezTo>
                <a:cubicBezTo>
                  <a:pt x="741" y="1526"/>
                  <a:pt x="731" y="1550"/>
                  <a:pt x="738" y="1570"/>
                </a:cubicBezTo>
                <a:cubicBezTo>
                  <a:pt x="744" y="1585"/>
                  <a:pt x="758" y="1596"/>
                  <a:pt x="776" y="1596"/>
                </a:cubicBezTo>
                <a:cubicBezTo>
                  <a:pt x="781" y="1596"/>
                  <a:pt x="784" y="1594"/>
                  <a:pt x="788" y="1592"/>
                </a:cubicBezTo>
                <a:cubicBezTo>
                  <a:pt x="905" y="1550"/>
                  <a:pt x="1027" y="1506"/>
                  <a:pt x="1157" y="1459"/>
                </a:cubicBezTo>
                <a:cubicBezTo>
                  <a:pt x="1178" y="1453"/>
                  <a:pt x="1189" y="1431"/>
                  <a:pt x="1182" y="1410"/>
                </a:cubicBezTo>
                <a:cubicBezTo>
                  <a:pt x="1177" y="1394"/>
                  <a:pt x="1162" y="1383"/>
                  <a:pt x="1145" y="1383"/>
                </a:cubicBezTo>
                <a:close/>
                <a:moveTo>
                  <a:pt x="18524" y="1448"/>
                </a:moveTo>
                <a:cubicBezTo>
                  <a:pt x="18507" y="1448"/>
                  <a:pt x="18491" y="1458"/>
                  <a:pt x="18485" y="1475"/>
                </a:cubicBezTo>
                <a:cubicBezTo>
                  <a:pt x="18479" y="1495"/>
                  <a:pt x="18490" y="1519"/>
                  <a:pt x="18511" y="1525"/>
                </a:cubicBezTo>
                <a:cubicBezTo>
                  <a:pt x="18636" y="1566"/>
                  <a:pt x="18759" y="1608"/>
                  <a:pt x="18883" y="1651"/>
                </a:cubicBezTo>
                <a:cubicBezTo>
                  <a:pt x="18887" y="1652"/>
                  <a:pt x="18892" y="1653"/>
                  <a:pt x="18896" y="1653"/>
                </a:cubicBezTo>
                <a:cubicBezTo>
                  <a:pt x="18912" y="1653"/>
                  <a:pt x="18927" y="1643"/>
                  <a:pt x="18933" y="1625"/>
                </a:cubicBezTo>
                <a:cubicBezTo>
                  <a:pt x="18940" y="1605"/>
                  <a:pt x="18929" y="1581"/>
                  <a:pt x="18909" y="1575"/>
                </a:cubicBezTo>
                <a:cubicBezTo>
                  <a:pt x="18784" y="1533"/>
                  <a:pt x="18659" y="1490"/>
                  <a:pt x="18535" y="1449"/>
                </a:cubicBezTo>
                <a:cubicBezTo>
                  <a:pt x="18531" y="1448"/>
                  <a:pt x="18528" y="1448"/>
                  <a:pt x="18524" y="1448"/>
                </a:cubicBezTo>
                <a:close/>
                <a:moveTo>
                  <a:pt x="408" y="1657"/>
                </a:moveTo>
                <a:cubicBezTo>
                  <a:pt x="403" y="1657"/>
                  <a:pt x="399" y="1657"/>
                  <a:pt x="394" y="1659"/>
                </a:cubicBezTo>
                <a:cubicBezTo>
                  <a:pt x="257" y="1713"/>
                  <a:pt x="135" y="1764"/>
                  <a:pt x="30" y="1809"/>
                </a:cubicBezTo>
                <a:cubicBezTo>
                  <a:pt x="10" y="1817"/>
                  <a:pt x="0" y="1840"/>
                  <a:pt x="9" y="1861"/>
                </a:cubicBezTo>
                <a:cubicBezTo>
                  <a:pt x="16" y="1876"/>
                  <a:pt x="30" y="1884"/>
                  <a:pt x="45" y="1884"/>
                </a:cubicBezTo>
                <a:cubicBezTo>
                  <a:pt x="50" y="1884"/>
                  <a:pt x="55" y="1883"/>
                  <a:pt x="61" y="1881"/>
                </a:cubicBezTo>
                <a:cubicBezTo>
                  <a:pt x="167" y="1836"/>
                  <a:pt x="288" y="1786"/>
                  <a:pt x="424" y="1733"/>
                </a:cubicBezTo>
                <a:cubicBezTo>
                  <a:pt x="442" y="1724"/>
                  <a:pt x="452" y="1702"/>
                  <a:pt x="445" y="1682"/>
                </a:cubicBezTo>
                <a:cubicBezTo>
                  <a:pt x="440" y="1666"/>
                  <a:pt x="424" y="1657"/>
                  <a:pt x="408" y="1657"/>
                </a:cubicBezTo>
                <a:close/>
                <a:moveTo>
                  <a:pt x="19265" y="1705"/>
                </a:moveTo>
                <a:cubicBezTo>
                  <a:pt x="19249" y="1705"/>
                  <a:pt x="19234" y="1715"/>
                  <a:pt x="19228" y="1731"/>
                </a:cubicBezTo>
                <a:cubicBezTo>
                  <a:pt x="19222" y="1751"/>
                  <a:pt x="19232" y="1773"/>
                  <a:pt x="19253" y="1781"/>
                </a:cubicBezTo>
                <a:cubicBezTo>
                  <a:pt x="19375" y="1824"/>
                  <a:pt x="19498" y="1869"/>
                  <a:pt x="19621" y="1915"/>
                </a:cubicBezTo>
                <a:cubicBezTo>
                  <a:pt x="19626" y="1916"/>
                  <a:pt x="19630" y="1918"/>
                  <a:pt x="19635" y="1918"/>
                </a:cubicBezTo>
                <a:cubicBezTo>
                  <a:pt x="19652" y="1918"/>
                  <a:pt x="19666" y="1909"/>
                  <a:pt x="19671" y="1892"/>
                </a:cubicBezTo>
                <a:cubicBezTo>
                  <a:pt x="19679" y="1872"/>
                  <a:pt x="19669" y="1848"/>
                  <a:pt x="19648" y="1841"/>
                </a:cubicBezTo>
                <a:cubicBezTo>
                  <a:pt x="19524" y="1795"/>
                  <a:pt x="19401" y="1750"/>
                  <a:pt x="19278" y="1707"/>
                </a:cubicBezTo>
                <a:cubicBezTo>
                  <a:pt x="19274" y="1706"/>
                  <a:pt x="19269" y="1705"/>
                  <a:pt x="19265" y="1705"/>
                </a:cubicBezTo>
                <a:close/>
              </a:path>
            </a:pathLst>
          </a:custGeom>
          <a:solidFill>
            <a:srgbClr val="490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4"/>
          <p:cNvSpPr/>
          <p:nvPr/>
        </p:nvSpPr>
        <p:spPr>
          <a:xfrm>
            <a:off x="5823340" y="3534364"/>
            <a:ext cx="33883" cy="18728"/>
          </a:xfrm>
          <a:custGeom>
            <a:avLst/>
            <a:gdLst/>
            <a:ahLst/>
            <a:cxnLst/>
            <a:rect l="l" t="t" r="r" b="b"/>
            <a:pathLst>
              <a:path w="275" h="152" extrusionOk="0">
                <a:moveTo>
                  <a:pt x="46" y="1"/>
                </a:moveTo>
                <a:cubicBezTo>
                  <a:pt x="30" y="1"/>
                  <a:pt x="14" y="10"/>
                  <a:pt x="9" y="26"/>
                </a:cubicBezTo>
                <a:cubicBezTo>
                  <a:pt x="0" y="47"/>
                  <a:pt x="11" y="70"/>
                  <a:pt x="31" y="77"/>
                </a:cubicBezTo>
                <a:cubicBezTo>
                  <a:pt x="93" y="100"/>
                  <a:pt x="154" y="125"/>
                  <a:pt x="215" y="150"/>
                </a:cubicBezTo>
                <a:cubicBezTo>
                  <a:pt x="219" y="151"/>
                  <a:pt x="225" y="152"/>
                  <a:pt x="230" y="152"/>
                </a:cubicBezTo>
                <a:cubicBezTo>
                  <a:pt x="245" y="152"/>
                  <a:pt x="260" y="142"/>
                  <a:pt x="265" y="126"/>
                </a:cubicBezTo>
                <a:cubicBezTo>
                  <a:pt x="275" y="106"/>
                  <a:pt x="264" y="83"/>
                  <a:pt x="244" y="75"/>
                </a:cubicBezTo>
                <a:cubicBezTo>
                  <a:pt x="183" y="50"/>
                  <a:pt x="121" y="28"/>
                  <a:pt x="60" y="3"/>
                </a:cubicBezTo>
                <a:cubicBezTo>
                  <a:pt x="55" y="2"/>
                  <a:pt x="50" y="1"/>
                  <a:pt x="46" y="1"/>
                </a:cubicBezTo>
                <a:close/>
              </a:path>
            </a:pathLst>
          </a:custGeom>
          <a:solidFill>
            <a:srgbClr val="490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4"/>
          <p:cNvSpPr/>
          <p:nvPr/>
        </p:nvSpPr>
        <p:spPr>
          <a:xfrm>
            <a:off x="5435345" y="3724603"/>
            <a:ext cx="394896" cy="540656"/>
          </a:xfrm>
          <a:custGeom>
            <a:avLst/>
            <a:gdLst/>
            <a:ahLst/>
            <a:cxnLst/>
            <a:rect l="l" t="t" r="r" b="b"/>
            <a:pathLst>
              <a:path w="3205" h="4388" extrusionOk="0">
                <a:moveTo>
                  <a:pt x="2622" y="0"/>
                </a:moveTo>
                <a:lnTo>
                  <a:pt x="858" y="760"/>
                </a:lnTo>
                <a:lnTo>
                  <a:pt x="0" y="3777"/>
                </a:lnTo>
                <a:lnTo>
                  <a:pt x="1377" y="4388"/>
                </a:lnTo>
                <a:lnTo>
                  <a:pt x="3205" y="1905"/>
                </a:lnTo>
                <a:lnTo>
                  <a:pt x="2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4"/>
          <p:cNvSpPr/>
          <p:nvPr/>
        </p:nvSpPr>
        <p:spPr>
          <a:xfrm>
            <a:off x="5572110" y="3871348"/>
            <a:ext cx="176194" cy="91793"/>
          </a:xfrm>
          <a:custGeom>
            <a:avLst/>
            <a:gdLst/>
            <a:ahLst/>
            <a:cxnLst/>
            <a:rect l="l" t="t" r="r" b="b"/>
            <a:pathLst>
              <a:path w="1430" h="745" extrusionOk="0">
                <a:moveTo>
                  <a:pt x="62" y="0"/>
                </a:moveTo>
                <a:lnTo>
                  <a:pt x="0" y="138"/>
                </a:lnTo>
                <a:lnTo>
                  <a:pt x="1368" y="744"/>
                </a:lnTo>
                <a:lnTo>
                  <a:pt x="1430" y="606"/>
                </a:lnTo>
                <a:lnTo>
                  <a:pt x="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4"/>
          <p:cNvSpPr/>
          <p:nvPr/>
        </p:nvSpPr>
        <p:spPr>
          <a:xfrm>
            <a:off x="5555970" y="3907203"/>
            <a:ext cx="176194" cy="91917"/>
          </a:xfrm>
          <a:custGeom>
            <a:avLst/>
            <a:gdLst/>
            <a:ahLst/>
            <a:cxnLst/>
            <a:rect l="l" t="t" r="r" b="b"/>
            <a:pathLst>
              <a:path w="1430" h="746" extrusionOk="0">
                <a:moveTo>
                  <a:pt x="62" y="1"/>
                </a:moveTo>
                <a:lnTo>
                  <a:pt x="0" y="139"/>
                </a:lnTo>
                <a:lnTo>
                  <a:pt x="1368" y="746"/>
                </a:lnTo>
                <a:lnTo>
                  <a:pt x="1430" y="608"/>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4"/>
          <p:cNvSpPr/>
          <p:nvPr/>
        </p:nvSpPr>
        <p:spPr>
          <a:xfrm>
            <a:off x="5651212" y="4017231"/>
            <a:ext cx="39921" cy="39798"/>
          </a:xfrm>
          <a:custGeom>
            <a:avLst/>
            <a:gdLst/>
            <a:ahLst/>
            <a:cxnLst/>
            <a:rect l="l" t="t" r="r" b="b"/>
            <a:pathLst>
              <a:path w="324" h="323" extrusionOk="0">
                <a:moveTo>
                  <a:pt x="100" y="0"/>
                </a:moveTo>
                <a:lnTo>
                  <a:pt x="1" y="223"/>
                </a:lnTo>
                <a:lnTo>
                  <a:pt x="224" y="322"/>
                </a:lnTo>
                <a:lnTo>
                  <a:pt x="323" y="99"/>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4"/>
          <p:cNvSpPr/>
          <p:nvPr/>
        </p:nvSpPr>
        <p:spPr>
          <a:xfrm>
            <a:off x="5596630" y="3993081"/>
            <a:ext cx="39921" cy="39798"/>
          </a:xfrm>
          <a:custGeom>
            <a:avLst/>
            <a:gdLst/>
            <a:ahLst/>
            <a:cxnLst/>
            <a:rect l="l" t="t" r="r" b="b"/>
            <a:pathLst>
              <a:path w="324" h="323" extrusionOk="0">
                <a:moveTo>
                  <a:pt x="100" y="1"/>
                </a:moveTo>
                <a:lnTo>
                  <a:pt x="1" y="224"/>
                </a:lnTo>
                <a:lnTo>
                  <a:pt x="224" y="323"/>
                </a:lnTo>
                <a:lnTo>
                  <a:pt x="323" y="100"/>
                </a:ln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4"/>
          <p:cNvSpPr/>
          <p:nvPr/>
        </p:nvSpPr>
        <p:spPr>
          <a:xfrm>
            <a:off x="5543895" y="3969671"/>
            <a:ext cx="39798" cy="39798"/>
          </a:xfrm>
          <a:custGeom>
            <a:avLst/>
            <a:gdLst/>
            <a:ahLst/>
            <a:cxnLst/>
            <a:rect l="l" t="t" r="r" b="b"/>
            <a:pathLst>
              <a:path w="323" h="323" extrusionOk="0">
                <a:moveTo>
                  <a:pt x="99" y="0"/>
                </a:moveTo>
                <a:lnTo>
                  <a:pt x="0" y="223"/>
                </a:lnTo>
                <a:lnTo>
                  <a:pt x="223" y="323"/>
                </a:lnTo>
                <a:lnTo>
                  <a:pt x="322" y="99"/>
                </a:lnTo>
                <a:lnTo>
                  <a:pt x="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4"/>
          <p:cNvSpPr/>
          <p:nvPr/>
        </p:nvSpPr>
        <p:spPr>
          <a:xfrm>
            <a:off x="4965291" y="3652031"/>
            <a:ext cx="289549" cy="547926"/>
          </a:xfrm>
          <a:custGeom>
            <a:avLst/>
            <a:gdLst/>
            <a:ahLst/>
            <a:cxnLst/>
            <a:rect l="l" t="t" r="r" b="b"/>
            <a:pathLst>
              <a:path w="2350" h="4447" extrusionOk="0">
                <a:moveTo>
                  <a:pt x="2350" y="1"/>
                </a:moveTo>
                <a:lnTo>
                  <a:pt x="1" y="1359"/>
                </a:lnTo>
                <a:lnTo>
                  <a:pt x="223" y="4266"/>
                </a:lnTo>
                <a:lnTo>
                  <a:pt x="1551" y="4447"/>
                </a:lnTo>
                <a:lnTo>
                  <a:pt x="2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4"/>
          <p:cNvSpPr/>
          <p:nvPr/>
        </p:nvSpPr>
        <p:spPr>
          <a:xfrm>
            <a:off x="5045872" y="3838820"/>
            <a:ext cx="21562" cy="158205"/>
          </a:xfrm>
          <a:custGeom>
            <a:avLst/>
            <a:gdLst/>
            <a:ahLst/>
            <a:cxnLst/>
            <a:rect l="l" t="t" r="r" b="b"/>
            <a:pathLst>
              <a:path w="175" h="1284" extrusionOk="0">
                <a:moveTo>
                  <a:pt x="17" y="0"/>
                </a:moveTo>
                <a:lnTo>
                  <a:pt x="0" y="1281"/>
                </a:lnTo>
                <a:lnTo>
                  <a:pt x="158" y="1283"/>
                </a:lnTo>
                <a:lnTo>
                  <a:pt x="174" y="2"/>
                </a:lnTo>
                <a:lnTo>
                  <a:pt x="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4"/>
          <p:cNvSpPr/>
          <p:nvPr/>
        </p:nvSpPr>
        <p:spPr>
          <a:xfrm>
            <a:off x="5084684" y="3839313"/>
            <a:ext cx="21562" cy="158328"/>
          </a:xfrm>
          <a:custGeom>
            <a:avLst/>
            <a:gdLst/>
            <a:ahLst/>
            <a:cxnLst/>
            <a:rect l="l" t="t" r="r" b="b"/>
            <a:pathLst>
              <a:path w="175" h="1285" extrusionOk="0">
                <a:moveTo>
                  <a:pt x="17" y="0"/>
                </a:moveTo>
                <a:lnTo>
                  <a:pt x="1" y="1282"/>
                </a:lnTo>
                <a:lnTo>
                  <a:pt x="157" y="1284"/>
                </a:lnTo>
                <a:lnTo>
                  <a:pt x="175" y="2"/>
                </a:lnTo>
                <a:lnTo>
                  <a:pt x="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4"/>
          <p:cNvSpPr/>
          <p:nvPr/>
        </p:nvSpPr>
        <p:spPr>
          <a:xfrm>
            <a:off x="5123619" y="3839929"/>
            <a:ext cx="21562" cy="158205"/>
          </a:xfrm>
          <a:custGeom>
            <a:avLst/>
            <a:gdLst/>
            <a:ahLst/>
            <a:cxnLst/>
            <a:rect l="l" t="t" r="r" b="b"/>
            <a:pathLst>
              <a:path w="175" h="1284" extrusionOk="0">
                <a:moveTo>
                  <a:pt x="17" y="0"/>
                </a:moveTo>
                <a:lnTo>
                  <a:pt x="1" y="1281"/>
                </a:lnTo>
                <a:lnTo>
                  <a:pt x="157" y="1283"/>
                </a:lnTo>
                <a:lnTo>
                  <a:pt x="175" y="2"/>
                </a:lnTo>
                <a:lnTo>
                  <a:pt x="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4"/>
          <p:cNvSpPr/>
          <p:nvPr/>
        </p:nvSpPr>
        <p:spPr>
          <a:xfrm>
            <a:off x="4439916" y="3647719"/>
            <a:ext cx="438636" cy="585999"/>
          </a:xfrm>
          <a:custGeom>
            <a:avLst/>
            <a:gdLst/>
            <a:ahLst/>
            <a:cxnLst/>
            <a:rect l="l" t="t" r="r" b="b"/>
            <a:pathLst>
              <a:path w="3560" h="4756" extrusionOk="0">
                <a:moveTo>
                  <a:pt x="210" y="0"/>
                </a:moveTo>
                <a:lnTo>
                  <a:pt x="0" y="4210"/>
                </a:lnTo>
                <a:lnTo>
                  <a:pt x="2100" y="4756"/>
                </a:lnTo>
                <a:lnTo>
                  <a:pt x="3560" y="740"/>
                </a:lnTo>
                <a:lnTo>
                  <a:pt x="2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4"/>
          <p:cNvSpPr/>
          <p:nvPr/>
        </p:nvSpPr>
        <p:spPr>
          <a:xfrm>
            <a:off x="4735008" y="3759348"/>
            <a:ext cx="51626" cy="51749"/>
          </a:xfrm>
          <a:custGeom>
            <a:avLst/>
            <a:gdLst/>
            <a:ahLst/>
            <a:cxnLst/>
            <a:rect l="l" t="t" r="r" b="b"/>
            <a:pathLst>
              <a:path w="419" h="420" extrusionOk="0">
                <a:moveTo>
                  <a:pt x="67" y="1"/>
                </a:moveTo>
                <a:lnTo>
                  <a:pt x="0" y="353"/>
                </a:lnTo>
                <a:lnTo>
                  <a:pt x="352" y="419"/>
                </a:lnTo>
                <a:lnTo>
                  <a:pt x="419" y="67"/>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4"/>
          <p:cNvSpPr/>
          <p:nvPr/>
        </p:nvSpPr>
        <p:spPr>
          <a:xfrm>
            <a:off x="4646788" y="3742715"/>
            <a:ext cx="51626" cy="51749"/>
          </a:xfrm>
          <a:custGeom>
            <a:avLst/>
            <a:gdLst/>
            <a:ahLst/>
            <a:cxnLst/>
            <a:rect l="l" t="t" r="r" b="b"/>
            <a:pathLst>
              <a:path w="419" h="420" extrusionOk="0">
                <a:moveTo>
                  <a:pt x="67" y="1"/>
                </a:moveTo>
                <a:lnTo>
                  <a:pt x="0" y="353"/>
                </a:lnTo>
                <a:lnTo>
                  <a:pt x="352" y="419"/>
                </a:lnTo>
                <a:lnTo>
                  <a:pt x="419" y="68"/>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4"/>
          <p:cNvSpPr/>
          <p:nvPr/>
        </p:nvSpPr>
        <p:spPr>
          <a:xfrm>
            <a:off x="4558445" y="3725958"/>
            <a:ext cx="51749" cy="51626"/>
          </a:xfrm>
          <a:custGeom>
            <a:avLst/>
            <a:gdLst/>
            <a:ahLst/>
            <a:cxnLst/>
            <a:rect l="l" t="t" r="r" b="b"/>
            <a:pathLst>
              <a:path w="420" h="419" extrusionOk="0">
                <a:moveTo>
                  <a:pt x="67" y="0"/>
                </a:moveTo>
                <a:lnTo>
                  <a:pt x="1" y="352"/>
                </a:lnTo>
                <a:lnTo>
                  <a:pt x="353" y="419"/>
                </a:lnTo>
                <a:lnTo>
                  <a:pt x="419" y="68"/>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4"/>
          <p:cNvSpPr/>
          <p:nvPr/>
        </p:nvSpPr>
        <p:spPr>
          <a:xfrm>
            <a:off x="4718128" y="3847938"/>
            <a:ext cx="51626" cy="51872"/>
          </a:xfrm>
          <a:custGeom>
            <a:avLst/>
            <a:gdLst/>
            <a:ahLst/>
            <a:cxnLst/>
            <a:rect l="l" t="t" r="r" b="b"/>
            <a:pathLst>
              <a:path w="419" h="421" extrusionOk="0">
                <a:moveTo>
                  <a:pt x="67" y="1"/>
                </a:moveTo>
                <a:lnTo>
                  <a:pt x="0" y="353"/>
                </a:lnTo>
                <a:lnTo>
                  <a:pt x="352" y="420"/>
                </a:lnTo>
                <a:lnTo>
                  <a:pt x="419" y="68"/>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4"/>
          <p:cNvSpPr/>
          <p:nvPr/>
        </p:nvSpPr>
        <p:spPr>
          <a:xfrm>
            <a:off x="4629908" y="3831181"/>
            <a:ext cx="51749" cy="51749"/>
          </a:xfrm>
          <a:custGeom>
            <a:avLst/>
            <a:gdLst/>
            <a:ahLst/>
            <a:cxnLst/>
            <a:rect l="l" t="t" r="r" b="b"/>
            <a:pathLst>
              <a:path w="420" h="420" extrusionOk="0">
                <a:moveTo>
                  <a:pt x="69" y="1"/>
                </a:moveTo>
                <a:lnTo>
                  <a:pt x="1" y="353"/>
                </a:lnTo>
                <a:lnTo>
                  <a:pt x="353" y="419"/>
                </a:lnTo>
                <a:lnTo>
                  <a:pt x="419" y="67"/>
                </a:lnTo>
                <a:lnTo>
                  <a:pt x="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4"/>
          <p:cNvSpPr/>
          <p:nvPr/>
        </p:nvSpPr>
        <p:spPr>
          <a:xfrm>
            <a:off x="4541565" y="3814424"/>
            <a:ext cx="51749" cy="51749"/>
          </a:xfrm>
          <a:custGeom>
            <a:avLst/>
            <a:gdLst/>
            <a:ahLst/>
            <a:cxnLst/>
            <a:rect l="l" t="t" r="r" b="b"/>
            <a:pathLst>
              <a:path w="420" h="420" extrusionOk="0">
                <a:moveTo>
                  <a:pt x="67" y="1"/>
                </a:moveTo>
                <a:lnTo>
                  <a:pt x="1" y="353"/>
                </a:lnTo>
                <a:lnTo>
                  <a:pt x="353" y="419"/>
                </a:lnTo>
                <a:lnTo>
                  <a:pt x="419" y="68"/>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4"/>
          <p:cNvSpPr/>
          <p:nvPr/>
        </p:nvSpPr>
        <p:spPr>
          <a:xfrm>
            <a:off x="4701371" y="3936773"/>
            <a:ext cx="51626" cy="51626"/>
          </a:xfrm>
          <a:custGeom>
            <a:avLst/>
            <a:gdLst/>
            <a:ahLst/>
            <a:cxnLst/>
            <a:rect l="l" t="t" r="r" b="b"/>
            <a:pathLst>
              <a:path w="419" h="419" extrusionOk="0">
                <a:moveTo>
                  <a:pt x="67" y="0"/>
                </a:moveTo>
                <a:lnTo>
                  <a:pt x="0" y="352"/>
                </a:lnTo>
                <a:lnTo>
                  <a:pt x="352" y="419"/>
                </a:lnTo>
                <a:lnTo>
                  <a:pt x="419" y="67"/>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4"/>
          <p:cNvSpPr/>
          <p:nvPr/>
        </p:nvSpPr>
        <p:spPr>
          <a:xfrm>
            <a:off x="4613028" y="3920017"/>
            <a:ext cx="51749" cy="51626"/>
          </a:xfrm>
          <a:custGeom>
            <a:avLst/>
            <a:gdLst/>
            <a:ahLst/>
            <a:cxnLst/>
            <a:rect l="l" t="t" r="r" b="b"/>
            <a:pathLst>
              <a:path w="420" h="419" extrusionOk="0">
                <a:moveTo>
                  <a:pt x="67" y="0"/>
                </a:moveTo>
                <a:lnTo>
                  <a:pt x="1" y="352"/>
                </a:lnTo>
                <a:lnTo>
                  <a:pt x="353" y="419"/>
                </a:lnTo>
                <a:lnTo>
                  <a:pt x="419" y="67"/>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4"/>
          <p:cNvSpPr/>
          <p:nvPr/>
        </p:nvSpPr>
        <p:spPr>
          <a:xfrm>
            <a:off x="4524809" y="3903260"/>
            <a:ext cx="51749" cy="51626"/>
          </a:xfrm>
          <a:custGeom>
            <a:avLst/>
            <a:gdLst/>
            <a:ahLst/>
            <a:cxnLst/>
            <a:rect l="l" t="t" r="r" b="b"/>
            <a:pathLst>
              <a:path w="420" h="419" extrusionOk="0">
                <a:moveTo>
                  <a:pt x="67" y="0"/>
                </a:moveTo>
                <a:lnTo>
                  <a:pt x="1" y="352"/>
                </a:lnTo>
                <a:lnTo>
                  <a:pt x="353" y="419"/>
                </a:lnTo>
                <a:lnTo>
                  <a:pt x="419" y="67"/>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4"/>
          <p:cNvSpPr/>
          <p:nvPr/>
        </p:nvSpPr>
        <p:spPr>
          <a:xfrm>
            <a:off x="3504121" y="3585127"/>
            <a:ext cx="458474" cy="596349"/>
          </a:xfrm>
          <a:custGeom>
            <a:avLst/>
            <a:gdLst/>
            <a:ahLst/>
            <a:cxnLst/>
            <a:rect l="l" t="t" r="r" b="b"/>
            <a:pathLst>
              <a:path w="3721" h="4840" extrusionOk="0">
                <a:moveTo>
                  <a:pt x="3312" y="1"/>
                </a:moveTo>
                <a:lnTo>
                  <a:pt x="1" y="896"/>
                </a:lnTo>
                <a:lnTo>
                  <a:pt x="1649" y="4839"/>
                </a:lnTo>
                <a:lnTo>
                  <a:pt x="3720" y="4197"/>
                </a:lnTo>
                <a:lnTo>
                  <a:pt x="3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4"/>
          <p:cNvSpPr/>
          <p:nvPr/>
        </p:nvSpPr>
        <p:spPr>
          <a:xfrm>
            <a:off x="3597392" y="3710064"/>
            <a:ext cx="53228" cy="53351"/>
          </a:xfrm>
          <a:custGeom>
            <a:avLst/>
            <a:gdLst/>
            <a:ahLst/>
            <a:cxnLst/>
            <a:rect l="l" t="t" r="r" b="b"/>
            <a:pathLst>
              <a:path w="432" h="433" extrusionOk="0">
                <a:moveTo>
                  <a:pt x="349" y="1"/>
                </a:moveTo>
                <a:lnTo>
                  <a:pt x="0" y="83"/>
                </a:lnTo>
                <a:lnTo>
                  <a:pt x="84" y="432"/>
                </a:lnTo>
                <a:lnTo>
                  <a:pt x="432" y="348"/>
                </a:lnTo>
                <a:lnTo>
                  <a:pt x="3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4"/>
          <p:cNvSpPr/>
          <p:nvPr/>
        </p:nvSpPr>
        <p:spPr>
          <a:xfrm>
            <a:off x="3684749" y="3689118"/>
            <a:ext cx="53228" cy="53351"/>
          </a:xfrm>
          <a:custGeom>
            <a:avLst/>
            <a:gdLst/>
            <a:ahLst/>
            <a:cxnLst/>
            <a:rect l="l" t="t" r="r" b="b"/>
            <a:pathLst>
              <a:path w="432" h="433" extrusionOk="0">
                <a:moveTo>
                  <a:pt x="348" y="1"/>
                </a:moveTo>
                <a:lnTo>
                  <a:pt x="0" y="84"/>
                </a:lnTo>
                <a:lnTo>
                  <a:pt x="83" y="432"/>
                </a:lnTo>
                <a:lnTo>
                  <a:pt x="432" y="349"/>
                </a:lnTo>
                <a:lnTo>
                  <a:pt x="3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4"/>
          <p:cNvSpPr/>
          <p:nvPr/>
        </p:nvSpPr>
        <p:spPr>
          <a:xfrm>
            <a:off x="3772230" y="3668295"/>
            <a:ext cx="53228" cy="53228"/>
          </a:xfrm>
          <a:custGeom>
            <a:avLst/>
            <a:gdLst/>
            <a:ahLst/>
            <a:cxnLst/>
            <a:rect l="l" t="t" r="r" b="b"/>
            <a:pathLst>
              <a:path w="432" h="432" extrusionOk="0">
                <a:moveTo>
                  <a:pt x="348" y="1"/>
                </a:moveTo>
                <a:lnTo>
                  <a:pt x="0" y="84"/>
                </a:lnTo>
                <a:lnTo>
                  <a:pt x="83" y="432"/>
                </a:lnTo>
                <a:lnTo>
                  <a:pt x="432" y="349"/>
                </a:lnTo>
                <a:lnTo>
                  <a:pt x="3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4"/>
          <p:cNvSpPr/>
          <p:nvPr/>
        </p:nvSpPr>
        <p:spPr>
          <a:xfrm>
            <a:off x="3618461" y="3797791"/>
            <a:ext cx="53228" cy="53228"/>
          </a:xfrm>
          <a:custGeom>
            <a:avLst/>
            <a:gdLst/>
            <a:ahLst/>
            <a:cxnLst/>
            <a:rect l="l" t="t" r="r" b="b"/>
            <a:pathLst>
              <a:path w="432" h="432" extrusionOk="0">
                <a:moveTo>
                  <a:pt x="349" y="1"/>
                </a:moveTo>
                <a:lnTo>
                  <a:pt x="1" y="84"/>
                </a:lnTo>
                <a:lnTo>
                  <a:pt x="84" y="431"/>
                </a:lnTo>
                <a:lnTo>
                  <a:pt x="432" y="349"/>
                </a:lnTo>
                <a:lnTo>
                  <a:pt x="3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4"/>
          <p:cNvSpPr/>
          <p:nvPr/>
        </p:nvSpPr>
        <p:spPr>
          <a:xfrm>
            <a:off x="3705819" y="3776845"/>
            <a:ext cx="53228" cy="53228"/>
          </a:xfrm>
          <a:custGeom>
            <a:avLst/>
            <a:gdLst/>
            <a:ahLst/>
            <a:cxnLst/>
            <a:rect l="l" t="t" r="r" b="b"/>
            <a:pathLst>
              <a:path w="432" h="432" extrusionOk="0">
                <a:moveTo>
                  <a:pt x="348" y="1"/>
                </a:moveTo>
                <a:lnTo>
                  <a:pt x="0" y="84"/>
                </a:lnTo>
                <a:lnTo>
                  <a:pt x="83" y="432"/>
                </a:lnTo>
                <a:lnTo>
                  <a:pt x="432" y="349"/>
                </a:lnTo>
                <a:lnTo>
                  <a:pt x="3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4"/>
          <p:cNvSpPr/>
          <p:nvPr/>
        </p:nvSpPr>
        <p:spPr>
          <a:xfrm>
            <a:off x="3793299" y="3755898"/>
            <a:ext cx="53228" cy="53351"/>
          </a:xfrm>
          <a:custGeom>
            <a:avLst/>
            <a:gdLst/>
            <a:ahLst/>
            <a:cxnLst/>
            <a:rect l="l" t="t" r="r" b="b"/>
            <a:pathLst>
              <a:path w="432" h="433" extrusionOk="0">
                <a:moveTo>
                  <a:pt x="348" y="1"/>
                </a:moveTo>
                <a:lnTo>
                  <a:pt x="0" y="85"/>
                </a:lnTo>
                <a:lnTo>
                  <a:pt x="83" y="433"/>
                </a:lnTo>
                <a:lnTo>
                  <a:pt x="432" y="350"/>
                </a:lnTo>
                <a:lnTo>
                  <a:pt x="3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4"/>
          <p:cNvSpPr/>
          <p:nvPr/>
        </p:nvSpPr>
        <p:spPr>
          <a:xfrm>
            <a:off x="3639407" y="3885394"/>
            <a:ext cx="53228" cy="53228"/>
          </a:xfrm>
          <a:custGeom>
            <a:avLst/>
            <a:gdLst/>
            <a:ahLst/>
            <a:cxnLst/>
            <a:rect l="l" t="t" r="r" b="b"/>
            <a:pathLst>
              <a:path w="432" h="432" extrusionOk="0">
                <a:moveTo>
                  <a:pt x="349" y="1"/>
                </a:moveTo>
                <a:lnTo>
                  <a:pt x="1" y="84"/>
                </a:lnTo>
                <a:lnTo>
                  <a:pt x="84" y="432"/>
                </a:lnTo>
                <a:lnTo>
                  <a:pt x="432" y="349"/>
                </a:lnTo>
                <a:lnTo>
                  <a:pt x="3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4"/>
          <p:cNvSpPr/>
          <p:nvPr/>
        </p:nvSpPr>
        <p:spPr>
          <a:xfrm>
            <a:off x="3726765" y="3864448"/>
            <a:ext cx="53351" cy="53351"/>
          </a:xfrm>
          <a:custGeom>
            <a:avLst/>
            <a:gdLst/>
            <a:ahLst/>
            <a:cxnLst/>
            <a:rect l="l" t="t" r="r" b="b"/>
            <a:pathLst>
              <a:path w="433" h="433" extrusionOk="0">
                <a:moveTo>
                  <a:pt x="350" y="1"/>
                </a:moveTo>
                <a:lnTo>
                  <a:pt x="1" y="85"/>
                </a:lnTo>
                <a:lnTo>
                  <a:pt x="85" y="433"/>
                </a:lnTo>
                <a:lnTo>
                  <a:pt x="433" y="350"/>
                </a:lnTo>
                <a:lnTo>
                  <a:pt x="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4"/>
          <p:cNvSpPr/>
          <p:nvPr/>
        </p:nvSpPr>
        <p:spPr>
          <a:xfrm>
            <a:off x="3814245" y="3843749"/>
            <a:ext cx="53351" cy="53228"/>
          </a:xfrm>
          <a:custGeom>
            <a:avLst/>
            <a:gdLst/>
            <a:ahLst/>
            <a:cxnLst/>
            <a:rect l="l" t="t" r="r" b="b"/>
            <a:pathLst>
              <a:path w="433" h="432" extrusionOk="0">
                <a:moveTo>
                  <a:pt x="350" y="0"/>
                </a:moveTo>
                <a:lnTo>
                  <a:pt x="1" y="83"/>
                </a:lnTo>
                <a:lnTo>
                  <a:pt x="84" y="432"/>
                </a:lnTo>
                <a:lnTo>
                  <a:pt x="433" y="348"/>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4"/>
          <p:cNvSpPr/>
          <p:nvPr/>
        </p:nvSpPr>
        <p:spPr>
          <a:xfrm>
            <a:off x="5193726" y="3645008"/>
            <a:ext cx="459336" cy="540040"/>
          </a:xfrm>
          <a:custGeom>
            <a:avLst/>
            <a:gdLst/>
            <a:ahLst/>
            <a:cxnLst/>
            <a:rect l="l" t="t" r="r" b="b"/>
            <a:pathLst>
              <a:path w="3728" h="4383" extrusionOk="0">
                <a:moveTo>
                  <a:pt x="781" y="1"/>
                </a:moveTo>
                <a:lnTo>
                  <a:pt x="1" y="3807"/>
                </a:lnTo>
                <a:lnTo>
                  <a:pt x="1886" y="4383"/>
                </a:lnTo>
                <a:lnTo>
                  <a:pt x="3727" y="1021"/>
                </a:lnTo>
                <a:lnTo>
                  <a:pt x="7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4"/>
          <p:cNvSpPr/>
          <p:nvPr/>
        </p:nvSpPr>
        <p:spPr>
          <a:xfrm>
            <a:off x="5333326" y="3710926"/>
            <a:ext cx="51872" cy="51996"/>
          </a:xfrm>
          <a:custGeom>
            <a:avLst/>
            <a:gdLst/>
            <a:ahLst/>
            <a:cxnLst/>
            <a:rect l="l" t="t" r="r" b="b"/>
            <a:pathLst>
              <a:path w="421" h="422" extrusionOk="0">
                <a:moveTo>
                  <a:pt x="116" y="1"/>
                </a:moveTo>
                <a:lnTo>
                  <a:pt x="0" y="306"/>
                </a:lnTo>
                <a:lnTo>
                  <a:pt x="305" y="421"/>
                </a:lnTo>
                <a:lnTo>
                  <a:pt x="421" y="116"/>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4"/>
          <p:cNvSpPr/>
          <p:nvPr/>
        </p:nvSpPr>
        <p:spPr>
          <a:xfrm>
            <a:off x="5409347" y="3740127"/>
            <a:ext cx="51872" cy="51872"/>
          </a:xfrm>
          <a:custGeom>
            <a:avLst/>
            <a:gdLst/>
            <a:ahLst/>
            <a:cxnLst/>
            <a:rect l="l" t="t" r="r" b="b"/>
            <a:pathLst>
              <a:path w="421" h="421" extrusionOk="0">
                <a:moveTo>
                  <a:pt x="116" y="0"/>
                </a:moveTo>
                <a:lnTo>
                  <a:pt x="0" y="305"/>
                </a:lnTo>
                <a:lnTo>
                  <a:pt x="304" y="421"/>
                </a:lnTo>
                <a:lnTo>
                  <a:pt x="421" y="116"/>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4"/>
          <p:cNvSpPr/>
          <p:nvPr/>
        </p:nvSpPr>
        <p:spPr>
          <a:xfrm>
            <a:off x="5485739" y="3769082"/>
            <a:ext cx="51872" cy="51872"/>
          </a:xfrm>
          <a:custGeom>
            <a:avLst/>
            <a:gdLst/>
            <a:ahLst/>
            <a:cxnLst/>
            <a:rect l="l" t="t" r="r" b="b"/>
            <a:pathLst>
              <a:path w="421" h="421" extrusionOk="0">
                <a:moveTo>
                  <a:pt x="117" y="0"/>
                </a:moveTo>
                <a:lnTo>
                  <a:pt x="0" y="305"/>
                </a:lnTo>
                <a:lnTo>
                  <a:pt x="305" y="421"/>
                </a:lnTo>
                <a:lnTo>
                  <a:pt x="421" y="116"/>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4"/>
          <p:cNvSpPr/>
          <p:nvPr/>
        </p:nvSpPr>
        <p:spPr>
          <a:xfrm>
            <a:off x="5304001" y="3787564"/>
            <a:ext cx="51996" cy="52119"/>
          </a:xfrm>
          <a:custGeom>
            <a:avLst/>
            <a:gdLst/>
            <a:ahLst/>
            <a:cxnLst/>
            <a:rect l="l" t="t" r="r" b="b"/>
            <a:pathLst>
              <a:path w="422" h="423" extrusionOk="0">
                <a:moveTo>
                  <a:pt x="117" y="1"/>
                </a:moveTo>
                <a:lnTo>
                  <a:pt x="1" y="306"/>
                </a:lnTo>
                <a:lnTo>
                  <a:pt x="306" y="422"/>
                </a:lnTo>
                <a:lnTo>
                  <a:pt x="422" y="117"/>
                </a:lnTo>
                <a:lnTo>
                  <a:pt x="1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4"/>
          <p:cNvSpPr/>
          <p:nvPr/>
        </p:nvSpPr>
        <p:spPr>
          <a:xfrm>
            <a:off x="5380146" y="3816642"/>
            <a:ext cx="51996" cy="51996"/>
          </a:xfrm>
          <a:custGeom>
            <a:avLst/>
            <a:gdLst/>
            <a:ahLst/>
            <a:cxnLst/>
            <a:rect l="l" t="t" r="r" b="b"/>
            <a:pathLst>
              <a:path w="422" h="422" extrusionOk="0">
                <a:moveTo>
                  <a:pt x="117" y="0"/>
                </a:moveTo>
                <a:lnTo>
                  <a:pt x="1" y="305"/>
                </a:lnTo>
                <a:lnTo>
                  <a:pt x="306" y="422"/>
                </a:lnTo>
                <a:lnTo>
                  <a:pt x="422" y="117"/>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4"/>
          <p:cNvSpPr/>
          <p:nvPr/>
        </p:nvSpPr>
        <p:spPr>
          <a:xfrm>
            <a:off x="5456661" y="3845720"/>
            <a:ext cx="51872" cy="51996"/>
          </a:xfrm>
          <a:custGeom>
            <a:avLst/>
            <a:gdLst/>
            <a:ahLst/>
            <a:cxnLst/>
            <a:rect l="l" t="t" r="r" b="b"/>
            <a:pathLst>
              <a:path w="421" h="422" extrusionOk="0">
                <a:moveTo>
                  <a:pt x="116" y="0"/>
                </a:moveTo>
                <a:lnTo>
                  <a:pt x="0" y="305"/>
                </a:lnTo>
                <a:lnTo>
                  <a:pt x="305" y="421"/>
                </a:lnTo>
                <a:lnTo>
                  <a:pt x="421" y="116"/>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4"/>
          <p:cNvSpPr/>
          <p:nvPr/>
        </p:nvSpPr>
        <p:spPr>
          <a:xfrm>
            <a:off x="5274307" y="3864571"/>
            <a:ext cx="52119" cy="51996"/>
          </a:xfrm>
          <a:custGeom>
            <a:avLst/>
            <a:gdLst/>
            <a:ahLst/>
            <a:cxnLst/>
            <a:rect l="l" t="t" r="r" b="b"/>
            <a:pathLst>
              <a:path w="423" h="422" extrusionOk="0">
                <a:moveTo>
                  <a:pt x="117" y="1"/>
                </a:moveTo>
                <a:lnTo>
                  <a:pt x="0" y="306"/>
                </a:lnTo>
                <a:lnTo>
                  <a:pt x="305" y="421"/>
                </a:lnTo>
                <a:lnTo>
                  <a:pt x="422" y="117"/>
                </a:lnTo>
                <a:lnTo>
                  <a:pt x="1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4"/>
          <p:cNvSpPr/>
          <p:nvPr/>
        </p:nvSpPr>
        <p:spPr>
          <a:xfrm>
            <a:off x="5351068" y="3893280"/>
            <a:ext cx="51996" cy="51872"/>
          </a:xfrm>
          <a:custGeom>
            <a:avLst/>
            <a:gdLst/>
            <a:ahLst/>
            <a:cxnLst/>
            <a:rect l="l" t="t" r="r" b="b"/>
            <a:pathLst>
              <a:path w="422" h="421" extrusionOk="0">
                <a:moveTo>
                  <a:pt x="116" y="0"/>
                </a:moveTo>
                <a:lnTo>
                  <a:pt x="1" y="305"/>
                </a:lnTo>
                <a:lnTo>
                  <a:pt x="306" y="421"/>
                </a:lnTo>
                <a:lnTo>
                  <a:pt x="421" y="116"/>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4"/>
          <p:cNvSpPr/>
          <p:nvPr/>
        </p:nvSpPr>
        <p:spPr>
          <a:xfrm>
            <a:off x="5427583" y="3922234"/>
            <a:ext cx="52119" cy="51996"/>
          </a:xfrm>
          <a:custGeom>
            <a:avLst/>
            <a:gdLst/>
            <a:ahLst/>
            <a:cxnLst/>
            <a:rect l="l" t="t" r="r" b="b"/>
            <a:pathLst>
              <a:path w="423" h="422" extrusionOk="0">
                <a:moveTo>
                  <a:pt x="117" y="1"/>
                </a:moveTo>
                <a:lnTo>
                  <a:pt x="1" y="305"/>
                </a:lnTo>
                <a:lnTo>
                  <a:pt x="306" y="421"/>
                </a:lnTo>
                <a:lnTo>
                  <a:pt x="422" y="116"/>
                </a:lnTo>
                <a:lnTo>
                  <a:pt x="1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4"/>
          <p:cNvSpPr/>
          <p:nvPr/>
        </p:nvSpPr>
        <p:spPr>
          <a:xfrm>
            <a:off x="4162812" y="3554324"/>
            <a:ext cx="297065" cy="542874"/>
          </a:xfrm>
          <a:custGeom>
            <a:avLst/>
            <a:gdLst/>
            <a:ahLst/>
            <a:cxnLst/>
            <a:rect l="l" t="t" r="r" b="b"/>
            <a:pathLst>
              <a:path w="2411" h="4406" extrusionOk="0">
                <a:moveTo>
                  <a:pt x="0" y="1"/>
                </a:moveTo>
                <a:lnTo>
                  <a:pt x="1006" y="4406"/>
                </a:lnTo>
                <a:lnTo>
                  <a:pt x="2325" y="4161"/>
                </a:lnTo>
                <a:lnTo>
                  <a:pt x="2411" y="124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4"/>
          <p:cNvSpPr/>
          <p:nvPr/>
        </p:nvSpPr>
        <p:spPr>
          <a:xfrm>
            <a:off x="4358842" y="3731133"/>
            <a:ext cx="28832" cy="158821"/>
          </a:xfrm>
          <a:custGeom>
            <a:avLst/>
            <a:gdLst/>
            <a:ahLst/>
            <a:cxnLst/>
            <a:rect l="l" t="t" r="r" b="b"/>
            <a:pathLst>
              <a:path w="234" h="1289" extrusionOk="0">
                <a:moveTo>
                  <a:pt x="157" y="0"/>
                </a:moveTo>
                <a:lnTo>
                  <a:pt x="0" y="10"/>
                </a:lnTo>
                <a:lnTo>
                  <a:pt x="77" y="1289"/>
                </a:lnTo>
                <a:lnTo>
                  <a:pt x="233" y="1279"/>
                </a:lnTo>
                <a:lnTo>
                  <a:pt x="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4"/>
          <p:cNvSpPr/>
          <p:nvPr/>
        </p:nvSpPr>
        <p:spPr>
          <a:xfrm>
            <a:off x="4319907" y="3733474"/>
            <a:ext cx="29078" cy="158944"/>
          </a:xfrm>
          <a:custGeom>
            <a:avLst/>
            <a:gdLst/>
            <a:ahLst/>
            <a:cxnLst/>
            <a:rect l="l" t="t" r="r" b="b"/>
            <a:pathLst>
              <a:path w="236" h="1290" extrusionOk="0">
                <a:moveTo>
                  <a:pt x="159" y="1"/>
                </a:moveTo>
                <a:lnTo>
                  <a:pt x="1" y="10"/>
                </a:lnTo>
                <a:lnTo>
                  <a:pt x="78" y="1289"/>
                </a:lnTo>
                <a:lnTo>
                  <a:pt x="235" y="1280"/>
                </a:lnTo>
                <a:lnTo>
                  <a:pt x="1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4"/>
          <p:cNvSpPr/>
          <p:nvPr/>
        </p:nvSpPr>
        <p:spPr>
          <a:xfrm>
            <a:off x="4281219" y="3735815"/>
            <a:ext cx="28955" cy="158944"/>
          </a:xfrm>
          <a:custGeom>
            <a:avLst/>
            <a:gdLst/>
            <a:ahLst/>
            <a:cxnLst/>
            <a:rect l="l" t="t" r="r" b="b"/>
            <a:pathLst>
              <a:path w="235" h="1290" extrusionOk="0">
                <a:moveTo>
                  <a:pt x="157" y="0"/>
                </a:moveTo>
                <a:lnTo>
                  <a:pt x="1" y="10"/>
                </a:lnTo>
                <a:lnTo>
                  <a:pt x="78" y="1289"/>
                </a:lnTo>
                <a:lnTo>
                  <a:pt x="234" y="1280"/>
                </a:lnTo>
                <a:lnTo>
                  <a:pt x="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4"/>
          <p:cNvSpPr/>
          <p:nvPr/>
        </p:nvSpPr>
        <p:spPr>
          <a:xfrm>
            <a:off x="5571618" y="3684682"/>
            <a:ext cx="454284" cy="667196"/>
          </a:xfrm>
          <a:custGeom>
            <a:avLst/>
            <a:gdLst/>
            <a:ahLst/>
            <a:cxnLst/>
            <a:rect l="l" t="t" r="r" b="b"/>
            <a:pathLst>
              <a:path w="3687" h="5415" extrusionOk="0">
                <a:moveTo>
                  <a:pt x="2582" y="1"/>
                </a:moveTo>
                <a:lnTo>
                  <a:pt x="0" y="4594"/>
                </a:lnTo>
                <a:lnTo>
                  <a:pt x="1330" y="5415"/>
                </a:lnTo>
                <a:lnTo>
                  <a:pt x="3687" y="2966"/>
                </a:lnTo>
                <a:lnTo>
                  <a:pt x="25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4"/>
          <p:cNvSpPr/>
          <p:nvPr/>
        </p:nvSpPr>
        <p:spPr>
          <a:xfrm>
            <a:off x="5804119" y="3992096"/>
            <a:ext cx="133069" cy="157835"/>
          </a:xfrm>
          <a:custGeom>
            <a:avLst/>
            <a:gdLst/>
            <a:ahLst/>
            <a:cxnLst/>
            <a:rect l="l" t="t" r="r" b="b"/>
            <a:pathLst>
              <a:path w="1080" h="1281" extrusionOk="0">
                <a:moveTo>
                  <a:pt x="936" y="0"/>
                </a:moveTo>
                <a:lnTo>
                  <a:pt x="1" y="1165"/>
                </a:lnTo>
                <a:lnTo>
                  <a:pt x="144" y="1280"/>
                </a:lnTo>
                <a:lnTo>
                  <a:pt x="1079" y="116"/>
                </a:lnTo>
                <a:lnTo>
                  <a:pt x="9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4"/>
          <p:cNvSpPr/>
          <p:nvPr/>
        </p:nvSpPr>
        <p:spPr>
          <a:xfrm>
            <a:off x="5769003" y="3963880"/>
            <a:ext cx="133069" cy="157835"/>
          </a:xfrm>
          <a:custGeom>
            <a:avLst/>
            <a:gdLst/>
            <a:ahLst/>
            <a:cxnLst/>
            <a:rect l="l" t="t" r="r" b="b"/>
            <a:pathLst>
              <a:path w="1080" h="1281" extrusionOk="0">
                <a:moveTo>
                  <a:pt x="937" y="0"/>
                </a:moveTo>
                <a:lnTo>
                  <a:pt x="0" y="1165"/>
                </a:lnTo>
                <a:lnTo>
                  <a:pt x="145" y="1280"/>
                </a:lnTo>
                <a:lnTo>
                  <a:pt x="1080" y="115"/>
                </a:lnTo>
                <a:lnTo>
                  <a:pt x="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4"/>
          <p:cNvSpPr/>
          <p:nvPr/>
        </p:nvSpPr>
        <p:spPr>
          <a:xfrm>
            <a:off x="5733518" y="3935295"/>
            <a:ext cx="133193" cy="157835"/>
          </a:xfrm>
          <a:custGeom>
            <a:avLst/>
            <a:gdLst/>
            <a:ahLst/>
            <a:cxnLst/>
            <a:rect l="l" t="t" r="r" b="b"/>
            <a:pathLst>
              <a:path w="1081" h="1281" extrusionOk="0">
                <a:moveTo>
                  <a:pt x="937" y="1"/>
                </a:moveTo>
                <a:lnTo>
                  <a:pt x="1" y="1165"/>
                </a:lnTo>
                <a:lnTo>
                  <a:pt x="145" y="1281"/>
                </a:lnTo>
                <a:lnTo>
                  <a:pt x="1080" y="117"/>
                </a:lnTo>
                <a:lnTo>
                  <a:pt x="9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4"/>
          <p:cNvSpPr/>
          <p:nvPr/>
        </p:nvSpPr>
        <p:spPr>
          <a:xfrm>
            <a:off x="4697429" y="3339319"/>
            <a:ext cx="457118" cy="816406"/>
          </a:xfrm>
          <a:custGeom>
            <a:avLst/>
            <a:gdLst/>
            <a:ahLst/>
            <a:cxnLst/>
            <a:rect l="l" t="t" r="r" b="b"/>
            <a:pathLst>
              <a:path w="3710" h="6626" extrusionOk="0">
                <a:moveTo>
                  <a:pt x="2284" y="0"/>
                </a:moveTo>
                <a:lnTo>
                  <a:pt x="0" y="1739"/>
                </a:lnTo>
                <a:lnTo>
                  <a:pt x="52" y="6181"/>
                </a:lnTo>
                <a:lnTo>
                  <a:pt x="2175" y="6625"/>
                </a:lnTo>
                <a:lnTo>
                  <a:pt x="3709" y="2372"/>
                </a:lnTo>
                <a:lnTo>
                  <a:pt x="22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4"/>
          <p:cNvSpPr/>
          <p:nvPr/>
        </p:nvSpPr>
        <p:spPr>
          <a:xfrm>
            <a:off x="4799941" y="3607551"/>
            <a:ext cx="265646" cy="80704"/>
          </a:xfrm>
          <a:custGeom>
            <a:avLst/>
            <a:gdLst/>
            <a:ahLst/>
            <a:cxnLst/>
            <a:rect l="l" t="t" r="r" b="b"/>
            <a:pathLst>
              <a:path w="2156" h="655" extrusionOk="0">
                <a:moveTo>
                  <a:pt x="44" y="1"/>
                </a:moveTo>
                <a:lnTo>
                  <a:pt x="0" y="214"/>
                </a:lnTo>
                <a:lnTo>
                  <a:pt x="2111" y="654"/>
                </a:lnTo>
                <a:lnTo>
                  <a:pt x="2155" y="442"/>
                </a:lnTo>
                <a:lnTo>
                  <a:pt x="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4"/>
          <p:cNvSpPr/>
          <p:nvPr/>
        </p:nvSpPr>
        <p:spPr>
          <a:xfrm>
            <a:off x="4788236" y="3663243"/>
            <a:ext cx="265646" cy="80704"/>
          </a:xfrm>
          <a:custGeom>
            <a:avLst/>
            <a:gdLst/>
            <a:ahLst/>
            <a:cxnLst/>
            <a:rect l="l" t="t" r="r" b="b"/>
            <a:pathLst>
              <a:path w="2156" h="655" extrusionOk="0">
                <a:moveTo>
                  <a:pt x="45" y="1"/>
                </a:moveTo>
                <a:lnTo>
                  <a:pt x="0" y="214"/>
                </a:lnTo>
                <a:lnTo>
                  <a:pt x="2111" y="655"/>
                </a:lnTo>
                <a:lnTo>
                  <a:pt x="2156" y="442"/>
                </a:lnTo>
                <a:lnTo>
                  <a:pt x="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4"/>
          <p:cNvSpPr/>
          <p:nvPr/>
        </p:nvSpPr>
        <p:spPr>
          <a:xfrm>
            <a:off x="4792918" y="3753311"/>
            <a:ext cx="51626" cy="51503"/>
          </a:xfrm>
          <a:custGeom>
            <a:avLst/>
            <a:gdLst/>
            <a:ahLst/>
            <a:cxnLst/>
            <a:rect l="l" t="t" r="r" b="b"/>
            <a:pathLst>
              <a:path w="419" h="418" extrusionOk="0">
                <a:moveTo>
                  <a:pt x="74" y="0"/>
                </a:moveTo>
                <a:lnTo>
                  <a:pt x="1" y="345"/>
                </a:lnTo>
                <a:lnTo>
                  <a:pt x="347" y="418"/>
                </a:lnTo>
                <a:lnTo>
                  <a:pt x="418" y="72"/>
                </a:lnTo>
                <a:lnTo>
                  <a:pt x="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4"/>
          <p:cNvSpPr/>
          <p:nvPr/>
        </p:nvSpPr>
        <p:spPr>
          <a:xfrm>
            <a:off x="4875840" y="3770561"/>
            <a:ext cx="51626" cy="51626"/>
          </a:xfrm>
          <a:custGeom>
            <a:avLst/>
            <a:gdLst/>
            <a:ahLst/>
            <a:cxnLst/>
            <a:rect l="l" t="t" r="r" b="b"/>
            <a:pathLst>
              <a:path w="419" h="419" extrusionOk="0">
                <a:moveTo>
                  <a:pt x="73" y="1"/>
                </a:moveTo>
                <a:lnTo>
                  <a:pt x="0" y="345"/>
                </a:lnTo>
                <a:lnTo>
                  <a:pt x="346" y="418"/>
                </a:lnTo>
                <a:lnTo>
                  <a:pt x="419" y="72"/>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4"/>
          <p:cNvSpPr/>
          <p:nvPr/>
        </p:nvSpPr>
        <p:spPr>
          <a:xfrm>
            <a:off x="4958515" y="3787071"/>
            <a:ext cx="51503" cy="51626"/>
          </a:xfrm>
          <a:custGeom>
            <a:avLst/>
            <a:gdLst/>
            <a:ahLst/>
            <a:cxnLst/>
            <a:rect l="l" t="t" r="r" b="b"/>
            <a:pathLst>
              <a:path w="418" h="419" extrusionOk="0">
                <a:moveTo>
                  <a:pt x="73" y="1"/>
                </a:moveTo>
                <a:lnTo>
                  <a:pt x="0" y="347"/>
                </a:lnTo>
                <a:lnTo>
                  <a:pt x="346" y="418"/>
                </a:lnTo>
                <a:lnTo>
                  <a:pt x="418" y="7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4"/>
          <p:cNvSpPr/>
          <p:nvPr/>
        </p:nvSpPr>
        <p:spPr>
          <a:xfrm>
            <a:off x="3926984" y="3646733"/>
            <a:ext cx="289426" cy="548049"/>
          </a:xfrm>
          <a:custGeom>
            <a:avLst/>
            <a:gdLst/>
            <a:ahLst/>
            <a:cxnLst/>
            <a:rect l="l" t="t" r="r" b="b"/>
            <a:pathLst>
              <a:path w="2349" h="4448" extrusionOk="0">
                <a:moveTo>
                  <a:pt x="2349" y="1"/>
                </a:moveTo>
                <a:lnTo>
                  <a:pt x="1" y="1359"/>
                </a:lnTo>
                <a:lnTo>
                  <a:pt x="222" y="4267"/>
                </a:lnTo>
                <a:lnTo>
                  <a:pt x="1551" y="4448"/>
                </a:lnTo>
                <a:lnTo>
                  <a:pt x="2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4"/>
          <p:cNvSpPr/>
          <p:nvPr/>
        </p:nvSpPr>
        <p:spPr>
          <a:xfrm>
            <a:off x="4007442" y="3833522"/>
            <a:ext cx="21562" cy="158205"/>
          </a:xfrm>
          <a:custGeom>
            <a:avLst/>
            <a:gdLst/>
            <a:ahLst/>
            <a:cxnLst/>
            <a:rect l="l" t="t" r="r" b="b"/>
            <a:pathLst>
              <a:path w="175" h="1284" extrusionOk="0">
                <a:moveTo>
                  <a:pt x="17" y="0"/>
                </a:moveTo>
                <a:lnTo>
                  <a:pt x="0" y="1281"/>
                </a:lnTo>
                <a:lnTo>
                  <a:pt x="158" y="1283"/>
                </a:lnTo>
                <a:lnTo>
                  <a:pt x="174" y="2"/>
                </a:lnTo>
                <a:lnTo>
                  <a:pt x="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4"/>
          <p:cNvSpPr/>
          <p:nvPr/>
        </p:nvSpPr>
        <p:spPr>
          <a:xfrm>
            <a:off x="4046377" y="3834015"/>
            <a:ext cx="21562" cy="158328"/>
          </a:xfrm>
          <a:custGeom>
            <a:avLst/>
            <a:gdLst/>
            <a:ahLst/>
            <a:cxnLst/>
            <a:rect l="l" t="t" r="r" b="b"/>
            <a:pathLst>
              <a:path w="175" h="1285" extrusionOk="0">
                <a:moveTo>
                  <a:pt x="17" y="0"/>
                </a:moveTo>
                <a:lnTo>
                  <a:pt x="1" y="1282"/>
                </a:lnTo>
                <a:lnTo>
                  <a:pt x="157" y="1284"/>
                </a:lnTo>
                <a:lnTo>
                  <a:pt x="175" y="2"/>
                </a:lnTo>
                <a:lnTo>
                  <a:pt x="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4"/>
          <p:cNvSpPr/>
          <p:nvPr/>
        </p:nvSpPr>
        <p:spPr>
          <a:xfrm>
            <a:off x="4085188" y="3834631"/>
            <a:ext cx="21562" cy="158205"/>
          </a:xfrm>
          <a:custGeom>
            <a:avLst/>
            <a:gdLst/>
            <a:ahLst/>
            <a:cxnLst/>
            <a:rect l="l" t="t" r="r" b="b"/>
            <a:pathLst>
              <a:path w="175" h="1284" extrusionOk="0">
                <a:moveTo>
                  <a:pt x="17" y="0"/>
                </a:moveTo>
                <a:lnTo>
                  <a:pt x="1" y="1281"/>
                </a:lnTo>
                <a:lnTo>
                  <a:pt x="157" y="1284"/>
                </a:lnTo>
                <a:lnTo>
                  <a:pt x="175" y="2"/>
                </a:lnTo>
                <a:lnTo>
                  <a:pt x="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4"/>
          <p:cNvSpPr/>
          <p:nvPr/>
        </p:nvSpPr>
        <p:spPr>
          <a:xfrm>
            <a:off x="3324478" y="3823419"/>
            <a:ext cx="325527" cy="510469"/>
          </a:xfrm>
          <a:custGeom>
            <a:avLst/>
            <a:gdLst/>
            <a:ahLst/>
            <a:cxnLst/>
            <a:rect l="l" t="t" r="r" b="b"/>
            <a:pathLst>
              <a:path w="2642" h="4143" extrusionOk="0">
                <a:moveTo>
                  <a:pt x="676" y="0"/>
                </a:moveTo>
                <a:lnTo>
                  <a:pt x="1" y="1617"/>
                </a:lnTo>
                <a:lnTo>
                  <a:pt x="1353" y="4142"/>
                </a:lnTo>
                <a:lnTo>
                  <a:pt x="2642" y="3670"/>
                </a:lnTo>
                <a:lnTo>
                  <a:pt x="2267" y="881"/>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4"/>
          <p:cNvSpPr/>
          <p:nvPr/>
        </p:nvSpPr>
        <p:spPr>
          <a:xfrm>
            <a:off x="3382757" y="3975339"/>
            <a:ext cx="163996" cy="73804"/>
          </a:xfrm>
          <a:custGeom>
            <a:avLst/>
            <a:gdLst/>
            <a:ahLst/>
            <a:cxnLst/>
            <a:rect l="l" t="t" r="r" b="b"/>
            <a:pathLst>
              <a:path w="1331" h="599" extrusionOk="0">
                <a:moveTo>
                  <a:pt x="1284" y="0"/>
                </a:moveTo>
                <a:lnTo>
                  <a:pt x="1" y="470"/>
                </a:lnTo>
                <a:lnTo>
                  <a:pt x="48" y="599"/>
                </a:lnTo>
                <a:lnTo>
                  <a:pt x="1331" y="129"/>
                </a:lnTo>
                <a:lnTo>
                  <a:pt x="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4"/>
          <p:cNvSpPr/>
          <p:nvPr/>
        </p:nvSpPr>
        <p:spPr>
          <a:xfrm>
            <a:off x="3395078" y="4009222"/>
            <a:ext cx="164119" cy="73928"/>
          </a:xfrm>
          <a:custGeom>
            <a:avLst/>
            <a:gdLst/>
            <a:ahLst/>
            <a:cxnLst/>
            <a:rect l="l" t="t" r="r" b="b"/>
            <a:pathLst>
              <a:path w="1332" h="600" extrusionOk="0">
                <a:moveTo>
                  <a:pt x="1284" y="1"/>
                </a:moveTo>
                <a:lnTo>
                  <a:pt x="1" y="470"/>
                </a:lnTo>
                <a:lnTo>
                  <a:pt x="49" y="599"/>
                </a:lnTo>
                <a:lnTo>
                  <a:pt x="1331" y="128"/>
                </a:lnTo>
                <a:lnTo>
                  <a:pt x="12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4"/>
          <p:cNvSpPr/>
          <p:nvPr/>
        </p:nvSpPr>
        <p:spPr>
          <a:xfrm>
            <a:off x="3529995" y="4066392"/>
            <a:ext cx="35608" cy="35362"/>
          </a:xfrm>
          <a:custGeom>
            <a:avLst/>
            <a:gdLst/>
            <a:ahLst/>
            <a:cxnLst/>
            <a:rect l="l" t="t" r="r" b="b"/>
            <a:pathLst>
              <a:path w="289" h="287" extrusionOk="0">
                <a:moveTo>
                  <a:pt x="210" y="0"/>
                </a:moveTo>
                <a:lnTo>
                  <a:pt x="1" y="77"/>
                </a:lnTo>
                <a:lnTo>
                  <a:pt x="77" y="287"/>
                </a:lnTo>
                <a:lnTo>
                  <a:pt x="288" y="210"/>
                </a:lnTo>
                <a:lnTo>
                  <a:pt x="2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4"/>
          <p:cNvSpPr/>
          <p:nvPr/>
        </p:nvSpPr>
        <p:spPr>
          <a:xfrm>
            <a:off x="3480218" y="4084381"/>
            <a:ext cx="35608" cy="35485"/>
          </a:xfrm>
          <a:custGeom>
            <a:avLst/>
            <a:gdLst/>
            <a:ahLst/>
            <a:cxnLst/>
            <a:rect l="l" t="t" r="r" b="b"/>
            <a:pathLst>
              <a:path w="289" h="288" extrusionOk="0">
                <a:moveTo>
                  <a:pt x="211" y="0"/>
                </a:moveTo>
                <a:lnTo>
                  <a:pt x="1" y="77"/>
                </a:lnTo>
                <a:lnTo>
                  <a:pt x="78" y="288"/>
                </a:lnTo>
                <a:lnTo>
                  <a:pt x="288" y="210"/>
                </a:lnTo>
                <a:lnTo>
                  <a:pt x="2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4"/>
          <p:cNvSpPr/>
          <p:nvPr/>
        </p:nvSpPr>
        <p:spPr>
          <a:xfrm>
            <a:off x="3429701" y="4102986"/>
            <a:ext cx="35362" cy="35485"/>
          </a:xfrm>
          <a:custGeom>
            <a:avLst/>
            <a:gdLst/>
            <a:ahLst/>
            <a:cxnLst/>
            <a:rect l="l" t="t" r="r" b="b"/>
            <a:pathLst>
              <a:path w="287" h="288" extrusionOk="0">
                <a:moveTo>
                  <a:pt x="210" y="1"/>
                </a:moveTo>
                <a:lnTo>
                  <a:pt x="0" y="78"/>
                </a:lnTo>
                <a:lnTo>
                  <a:pt x="77" y="287"/>
                </a:lnTo>
                <a:lnTo>
                  <a:pt x="287" y="211"/>
                </a:lnTo>
                <a:lnTo>
                  <a:pt x="2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4"/>
          <p:cNvSpPr/>
          <p:nvPr/>
        </p:nvSpPr>
        <p:spPr>
          <a:xfrm>
            <a:off x="2885104" y="4020804"/>
            <a:ext cx="3483341" cy="693440"/>
          </a:xfrm>
          <a:custGeom>
            <a:avLst/>
            <a:gdLst/>
            <a:ahLst/>
            <a:cxnLst/>
            <a:rect l="l" t="t" r="r" b="b"/>
            <a:pathLst>
              <a:path w="28271" h="5628" extrusionOk="0">
                <a:moveTo>
                  <a:pt x="12986" y="1"/>
                </a:moveTo>
                <a:cubicBezTo>
                  <a:pt x="7352" y="1"/>
                  <a:pt x="4000" y="1676"/>
                  <a:pt x="2117" y="3197"/>
                </a:cubicBezTo>
                <a:cubicBezTo>
                  <a:pt x="1938" y="3340"/>
                  <a:pt x="1773" y="3483"/>
                  <a:pt x="1621" y="3623"/>
                </a:cubicBezTo>
                <a:cubicBezTo>
                  <a:pt x="431" y="4715"/>
                  <a:pt x="0" y="5627"/>
                  <a:pt x="0" y="5627"/>
                </a:cubicBezTo>
                <a:lnTo>
                  <a:pt x="28271" y="5627"/>
                </a:lnTo>
                <a:cubicBezTo>
                  <a:pt x="28271" y="5627"/>
                  <a:pt x="27435" y="4679"/>
                  <a:pt x="25733" y="3559"/>
                </a:cubicBezTo>
                <a:cubicBezTo>
                  <a:pt x="25197" y="3206"/>
                  <a:pt x="24574" y="2837"/>
                  <a:pt x="23864" y="2475"/>
                </a:cubicBezTo>
                <a:cubicBezTo>
                  <a:pt x="21347" y="1190"/>
                  <a:pt x="17735" y="1"/>
                  <a:pt x="12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4"/>
          <p:cNvSpPr/>
          <p:nvPr/>
        </p:nvSpPr>
        <p:spPr>
          <a:xfrm>
            <a:off x="3084707" y="4260820"/>
            <a:ext cx="2971269" cy="281171"/>
          </a:xfrm>
          <a:custGeom>
            <a:avLst/>
            <a:gdLst/>
            <a:ahLst/>
            <a:cxnLst/>
            <a:rect l="l" t="t" r="r" b="b"/>
            <a:pathLst>
              <a:path w="24115" h="2282" extrusionOk="0">
                <a:moveTo>
                  <a:pt x="12716" y="1"/>
                </a:moveTo>
                <a:cubicBezTo>
                  <a:pt x="10919" y="1"/>
                  <a:pt x="9104" y="458"/>
                  <a:pt x="7336" y="876"/>
                </a:cubicBezTo>
                <a:cubicBezTo>
                  <a:pt x="5854" y="1225"/>
                  <a:pt x="4311" y="1544"/>
                  <a:pt x="2798" y="1544"/>
                </a:cubicBezTo>
                <a:cubicBezTo>
                  <a:pt x="2019" y="1544"/>
                  <a:pt x="1248" y="1459"/>
                  <a:pt x="497" y="1250"/>
                </a:cubicBezTo>
                <a:cubicBezTo>
                  <a:pt x="318" y="1393"/>
                  <a:pt x="153" y="1536"/>
                  <a:pt x="1" y="1676"/>
                </a:cubicBezTo>
                <a:cubicBezTo>
                  <a:pt x="1100" y="2119"/>
                  <a:pt x="2275" y="2281"/>
                  <a:pt x="3469" y="2281"/>
                </a:cubicBezTo>
                <a:cubicBezTo>
                  <a:pt x="4652" y="2281"/>
                  <a:pt x="5853" y="2122"/>
                  <a:pt x="7016" y="1920"/>
                </a:cubicBezTo>
                <a:cubicBezTo>
                  <a:pt x="8919" y="1590"/>
                  <a:pt x="10842" y="1154"/>
                  <a:pt x="12759" y="1154"/>
                </a:cubicBezTo>
                <a:cubicBezTo>
                  <a:pt x="13274" y="1154"/>
                  <a:pt x="13790" y="1186"/>
                  <a:pt x="14304" y="1259"/>
                </a:cubicBezTo>
                <a:cubicBezTo>
                  <a:pt x="16055" y="1509"/>
                  <a:pt x="17751" y="2242"/>
                  <a:pt x="19506" y="2242"/>
                </a:cubicBezTo>
                <a:cubicBezTo>
                  <a:pt x="19632" y="2242"/>
                  <a:pt x="19759" y="2238"/>
                  <a:pt x="19885" y="2230"/>
                </a:cubicBezTo>
                <a:cubicBezTo>
                  <a:pt x="20840" y="2170"/>
                  <a:pt x="21761" y="1870"/>
                  <a:pt x="22702" y="1706"/>
                </a:cubicBezTo>
                <a:cubicBezTo>
                  <a:pt x="23061" y="1643"/>
                  <a:pt x="23432" y="1602"/>
                  <a:pt x="23800" y="1602"/>
                </a:cubicBezTo>
                <a:cubicBezTo>
                  <a:pt x="23905" y="1602"/>
                  <a:pt x="24010" y="1605"/>
                  <a:pt x="24114" y="1612"/>
                </a:cubicBezTo>
                <a:cubicBezTo>
                  <a:pt x="23578" y="1259"/>
                  <a:pt x="22955" y="889"/>
                  <a:pt x="22244" y="528"/>
                </a:cubicBezTo>
                <a:cubicBezTo>
                  <a:pt x="21173" y="907"/>
                  <a:pt x="20073" y="1233"/>
                  <a:pt x="18954" y="1233"/>
                </a:cubicBezTo>
                <a:cubicBezTo>
                  <a:pt x="18798" y="1233"/>
                  <a:pt x="18642" y="1227"/>
                  <a:pt x="18486" y="1213"/>
                </a:cubicBezTo>
                <a:cubicBezTo>
                  <a:pt x="17147" y="1098"/>
                  <a:pt x="15909" y="476"/>
                  <a:pt x="14598" y="191"/>
                </a:cubicBezTo>
                <a:cubicBezTo>
                  <a:pt x="13975" y="57"/>
                  <a:pt x="13347" y="1"/>
                  <a:pt x="12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4"/>
          <p:cNvSpPr/>
          <p:nvPr/>
        </p:nvSpPr>
        <p:spPr>
          <a:xfrm>
            <a:off x="3667377" y="4153380"/>
            <a:ext cx="149457" cy="65056"/>
          </a:xfrm>
          <a:custGeom>
            <a:avLst/>
            <a:gdLst/>
            <a:ahLst/>
            <a:cxnLst/>
            <a:rect l="l" t="t" r="r" b="b"/>
            <a:pathLst>
              <a:path w="1213" h="528" extrusionOk="0">
                <a:moveTo>
                  <a:pt x="842" y="0"/>
                </a:moveTo>
                <a:cubicBezTo>
                  <a:pt x="754" y="0"/>
                  <a:pt x="665" y="14"/>
                  <a:pt x="580" y="39"/>
                </a:cubicBezTo>
                <a:cubicBezTo>
                  <a:pt x="335" y="114"/>
                  <a:pt x="144" y="283"/>
                  <a:pt x="1" y="498"/>
                </a:cubicBezTo>
                <a:cubicBezTo>
                  <a:pt x="59" y="518"/>
                  <a:pt x="130" y="527"/>
                  <a:pt x="208" y="527"/>
                </a:cubicBezTo>
                <a:cubicBezTo>
                  <a:pt x="537" y="527"/>
                  <a:pt x="997" y="361"/>
                  <a:pt x="1212" y="94"/>
                </a:cubicBezTo>
                <a:cubicBezTo>
                  <a:pt x="1100" y="30"/>
                  <a:pt x="972" y="0"/>
                  <a:pt x="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4"/>
          <p:cNvSpPr/>
          <p:nvPr/>
        </p:nvSpPr>
        <p:spPr>
          <a:xfrm>
            <a:off x="3711486" y="4111857"/>
            <a:ext cx="80335" cy="192211"/>
          </a:xfrm>
          <a:custGeom>
            <a:avLst/>
            <a:gdLst/>
            <a:ahLst/>
            <a:cxnLst/>
            <a:rect l="l" t="t" r="r" b="b"/>
            <a:pathLst>
              <a:path w="652" h="1560" extrusionOk="0">
                <a:moveTo>
                  <a:pt x="37" y="0"/>
                </a:moveTo>
                <a:cubicBezTo>
                  <a:pt x="34" y="0"/>
                  <a:pt x="31" y="1"/>
                  <a:pt x="28" y="1"/>
                </a:cubicBezTo>
                <a:cubicBezTo>
                  <a:pt x="10" y="7"/>
                  <a:pt x="0" y="25"/>
                  <a:pt x="5" y="43"/>
                </a:cubicBezTo>
                <a:lnTo>
                  <a:pt x="447" y="1490"/>
                </a:lnTo>
                <a:cubicBezTo>
                  <a:pt x="447" y="1492"/>
                  <a:pt x="448" y="1495"/>
                  <a:pt x="450" y="1497"/>
                </a:cubicBezTo>
                <a:cubicBezTo>
                  <a:pt x="464" y="1536"/>
                  <a:pt x="501" y="1560"/>
                  <a:pt x="540" y="1560"/>
                </a:cubicBezTo>
                <a:cubicBezTo>
                  <a:pt x="552" y="1560"/>
                  <a:pt x="564" y="1557"/>
                  <a:pt x="576" y="1553"/>
                </a:cubicBezTo>
                <a:cubicBezTo>
                  <a:pt x="627" y="1533"/>
                  <a:pt x="652" y="1476"/>
                  <a:pt x="631" y="1426"/>
                </a:cubicBezTo>
                <a:lnTo>
                  <a:pt x="70" y="22"/>
                </a:lnTo>
                <a:cubicBezTo>
                  <a:pt x="65" y="8"/>
                  <a:pt x="52" y="0"/>
                  <a:pt x="37" y="0"/>
                </a:cubicBezTo>
                <a:close/>
              </a:path>
            </a:pathLst>
          </a:custGeom>
          <a:solidFill>
            <a:srgbClr val="E7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4"/>
          <p:cNvSpPr/>
          <p:nvPr/>
        </p:nvSpPr>
        <p:spPr>
          <a:xfrm>
            <a:off x="3658259" y="4030538"/>
            <a:ext cx="162148" cy="184572"/>
          </a:xfrm>
          <a:custGeom>
            <a:avLst/>
            <a:gdLst/>
            <a:ahLst/>
            <a:cxnLst/>
            <a:rect l="l" t="t" r="r" b="b"/>
            <a:pathLst>
              <a:path w="1316" h="1498" extrusionOk="0">
                <a:moveTo>
                  <a:pt x="317" y="0"/>
                </a:moveTo>
                <a:cubicBezTo>
                  <a:pt x="290" y="0"/>
                  <a:pt x="263" y="6"/>
                  <a:pt x="240" y="21"/>
                </a:cubicBezTo>
                <a:cubicBezTo>
                  <a:pt x="177" y="59"/>
                  <a:pt x="161" y="142"/>
                  <a:pt x="149" y="215"/>
                </a:cubicBezTo>
                <a:cubicBezTo>
                  <a:pt x="95" y="581"/>
                  <a:pt x="51" y="949"/>
                  <a:pt x="9" y="1316"/>
                </a:cubicBezTo>
                <a:cubicBezTo>
                  <a:pt x="5" y="1351"/>
                  <a:pt x="0" y="1387"/>
                  <a:pt x="9" y="1420"/>
                </a:cubicBezTo>
                <a:cubicBezTo>
                  <a:pt x="18" y="1454"/>
                  <a:pt x="41" y="1486"/>
                  <a:pt x="75" y="1495"/>
                </a:cubicBezTo>
                <a:cubicBezTo>
                  <a:pt x="82" y="1497"/>
                  <a:pt x="88" y="1498"/>
                  <a:pt x="94" y="1498"/>
                </a:cubicBezTo>
                <a:cubicBezTo>
                  <a:pt x="142" y="1498"/>
                  <a:pt x="183" y="1455"/>
                  <a:pt x="217" y="1419"/>
                </a:cubicBezTo>
                <a:cubicBezTo>
                  <a:pt x="273" y="1359"/>
                  <a:pt x="342" y="1312"/>
                  <a:pt x="412" y="1270"/>
                </a:cubicBezTo>
                <a:cubicBezTo>
                  <a:pt x="483" y="1224"/>
                  <a:pt x="561" y="1189"/>
                  <a:pt x="643" y="1167"/>
                </a:cubicBezTo>
                <a:cubicBezTo>
                  <a:pt x="745" y="1137"/>
                  <a:pt x="847" y="1136"/>
                  <a:pt x="954" y="1134"/>
                </a:cubicBezTo>
                <a:cubicBezTo>
                  <a:pt x="1028" y="1133"/>
                  <a:pt x="1103" y="1132"/>
                  <a:pt x="1179" y="1131"/>
                </a:cubicBezTo>
                <a:cubicBezTo>
                  <a:pt x="1221" y="1129"/>
                  <a:pt x="1269" y="1126"/>
                  <a:pt x="1292" y="1090"/>
                </a:cubicBezTo>
                <a:cubicBezTo>
                  <a:pt x="1315" y="1051"/>
                  <a:pt x="1293" y="1001"/>
                  <a:pt x="1268" y="963"/>
                </a:cubicBezTo>
                <a:cubicBezTo>
                  <a:pt x="1067" y="637"/>
                  <a:pt x="813" y="344"/>
                  <a:pt x="519" y="99"/>
                </a:cubicBezTo>
                <a:cubicBezTo>
                  <a:pt x="479" y="65"/>
                  <a:pt x="438" y="32"/>
                  <a:pt x="389" y="14"/>
                </a:cubicBezTo>
                <a:cubicBezTo>
                  <a:pt x="366" y="5"/>
                  <a:pt x="342"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4"/>
          <p:cNvSpPr/>
          <p:nvPr/>
        </p:nvSpPr>
        <p:spPr>
          <a:xfrm>
            <a:off x="4422666" y="3993081"/>
            <a:ext cx="170526" cy="54830"/>
          </a:xfrm>
          <a:custGeom>
            <a:avLst/>
            <a:gdLst/>
            <a:ahLst/>
            <a:cxnLst/>
            <a:rect l="l" t="t" r="r" b="b"/>
            <a:pathLst>
              <a:path w="1384" h="445" extrusionOk="0">
                <a:moveTo>
                  <a:pt x="697" y="0"/>
                </a:moveTo>
                <a:cubicBezTo>
                  <a:pt x="443" y="0"/>
                  <a:pt x="208" y="98"/>
                  <a:pt x="1" y="251"/>
                </a:cubicBezTo>
                <a:cubicBezTo>
                  <a:pt x="152" y="372"/>
                  <a:pt x="440" y="445"/>
                  <a:pt x="734" y="445"/>
                </a:cubicBezTo>
                <a:cubicBezTo>
                  <a:pt x="969" y="445"/>
                  <a:pt x="1208" y="399"/>
                  <a:pt x="1383" y="294"/>
                </a:cubicBezTo>
                <a:cubicBezTo>
                  <a:pt x="1233" y="112"/>
                  <a:pt x="998" y="16"/>
                  <a:pt x="762" y="3"/>
                </a:cubicBezTo>
                <a:cubicBezTo>
                  <a:pt x="740" y="1"/>
                  <a:pt x="718" y="0"/>
                  <a:pt x="6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4"/>
          <p:cNvSpPr/>
          <p:nvPr/>
        </p:nvSpPr>
        <p:spPr>
          <a:xfrm>
            <a:off x="4493143" y="3937513"/>
            <a:ext cx="26244" cy="219441"/>
          </a:xfrm>
          <a:custGeom>
            <a:avLst/>
            <a:gdLst/>
            <a:ahLst/>
            <a:cxnLst/>
            <a:rect l="l" t="t" r="r" b="b"/>
            <a:pathLst>
              <a:path w="213" h="1781" extrusionOk="0">
                <a:moveTo>
                  <a:pt x="129" y="0"/>
                </a:moveTo>
                <a:cubicBezTo>
                  <a:pt x="111" y="0"/>
                  <a:pt x="94" y="15"/>
                  <a:pt x="93" y="35"/>
                </a:cubicBezTo>
                <a:lnTo>
                  <a:pt x="1" y="1669"/>
                </a:lnTo>
                <a:lnTo>
                  <a:pt x="1" y="1678"/>
                </a:lnTo>
                <a:cubicBezTo>
                  <a:pt x="2" y="1735"/>
                  <a:pt x="50" y="1781"/>
                  <a:pt x="107" y="1781"/>
                </a:cubicBezTo>
                <a:cubicBezTo>
                  <a:pt x="108" y="1781"/>
                  <a:pt x="109" y="1781"/>
                  <a:pt x="109" y="1781"/>
                </a:cubicBezTo>
                <a:cubicBezTo>
                  <a:pt x="167" y="1780"/>
                  <a:pt x="213" y="1731"/>
                  <a:pt x="212" y="1672"/>
                </a:cubicBezTo>
                <a:lnTo>
                  <a:pt x="166" y="35"/>
                </a:lnTo>
                <a:cubicBezTo>
                  <a:pt x="166" y="17"/>
                  <a:pt x="150" y="0"/>
                  <a:pt x="131" y="0"/>
                </a:cubicBezTo>
                <a:cubicBezTo>
                  <a:pt x="130" y="0"/>
                  <a:pt x="130" y="0"/>
                  <a:pt x="129" y="0"/>
                </a:cubicBezTo>
                <a:close/>
              </a:path>
            </a:pathLst>
          </a:custGeom>
          <a:solidFill>
            <a:srgbClr val="E7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4"/>
          <p:cNvSpPr/>
          <p:nvPr/>
        </p:nvSpPr>
        <p:spPr>
          <a:xfrm>
            <a:off x="4417491" y="3846336"/>
            <a:ext cx="181246" cy="184572"/>
          </a:xfrm>
          <a:custGeom>
            <a:avLst/>
            <a:gdLst/>
            <a:ahLst/>
            <a:cxnLst/>
            <a:rect l="l" t="t" r="r" b="b"/>
            <a:pathLst>
              <a:path w="1471" h="1498" extrusionOk="0">
                <a:moveTo>
                  <a:pt x="790" y="1"/>
                </a:moveTo>
                <a:cubicBezTo>
                  <a:pt x="780" y="1"/>
                  <a:pt x="771" y="2"/>
                  <a:pt x="762" y="4"/>
                </a:cubicBezTo>
                <a:cubicBezTo>
                  <a:pt x="683" y="19"/>
                  <a:pt x="635" y="97"/>
                  <a:pt x="596" y="167"/>
                </a:cubicBezTo>
                <a:cubicBezTo>
                  <a:pt x="405" y="519"/>
                  <a:pt x="223" y="876"/>
                  <a:pt x="43" y="1235"/>
                </a:cubicBezTo>
                <a:cubicBezTo>
                  <a:pt x="26" y="1268"/>
                  <a:pt x="8" y="1303"/>
                  <a:pt x="5" y="1340"/>
                </a:cubicBezTo>
                <a:cubicBezTo>
                  <a:pt x="1" y="1379"/>
                  <a:pt x="12" y="1420"/>
                  <a:pt x="43" y="1441"/>
                </a:cubicBezTo>
                <a:cubicBezTo>
                  <a:pt x="59" y="1453"/>
                  <a:pt x="76" y="1457"/>
                  <a:pt x="94" y="1457"/>
                </a:cubicBezTo>
                <a:cubicBezTo>
                  <a:pt x="134" y="1457"/>
                  <a:pt x="178" y="1436"/>
                  <a:pt x="216" y="1417"/>
                </a:cubicBezTo>
                <a:cubicBezTo>
                  <a:pt x="294" y="1378"/>
                  <a:pt x="382" y="1355"/>
                  <a:pt x="472" y="1335"/>
                </a:cubicBezTo>
                <a:cubicBezTo>
                  <a:pt x="535" y="1320"/>
                  <a:pt x="600" y="1313"/>
                  <a:pt x="666" y="1313"/>
                </a:cubicBezTo>
                <a:cubicBezTo>
                  <a:pt x="692" y="1313"/>
                  <a:pt x="718" y="1314"/>
                  <a:pt x="745" y="1316"/>
                </a:cubicBezTo>
                <a:cubicBezTo>
                  <a:pt x="860" y="1325"/>
                  <a:pt x="965" y="1362"/>
                  <a:pt x="1072" y="1400"/>
                </a:cubicBezTo>
                <a:lnTo>
                  <a:pt x="1302" y="1481"/>
                </a:lnTo>
                <a:cubicBezTo>
                  <a:pt x="1327" y="1489"/>
                  <a:pt x="1354" y="1497"/>
                  <a:pt x="1380" y="1497"/>
                </a:cubicBezTo>
                <a:cubicBezTo>
                  <a:pt x="1399" y="1497"/>
                  <a:pt x="1417" y="1493"/>
                  <a:pt x="1431" y="1481"/>
                </a:cubicBezTo>
                <a:cubicBezTo>
                  <a:pt x="1470" y="1450"/>
                  <a:pt x="1465" y="1391"/>
                  <a:pt x="1455" y="1344"/>
                </a:cubicBezTo>
                <a:cubicBezTo>
                  <a:pt x="1372" y="938"/>
                  <a:pt x="1224" y="545"/>
                  <a:pt x="1016" y="186"/>
                </a:cubicBezTo>
                <a:cubicBezTo>
                  <a:pt x="988" y="138"/>
                  <a:pt x="959" y="90"/>
                  <a:pt x="917" y="53"/>
                </a:cubicBezTo>
                <a:cubicBezTo>
                  <a:pt x="882" y="23"/>
                  <a:pt x="835" y="1"/>
                  <a:pt x="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4"/>
          <p:cNvSpPr/>
          <p:nvPr/>
        </p:nvSpPr>
        <p:spPr>
          <a:xfrm>
            <a:off x="5962692" y="4440956"/>
            <a:ext cx="166337" cy="83785"/>
          </a:xfrm>
          <a:custGeom>
            <a:avLst/>
            <a:gdLst/>
            <a:ahLst/>
            <a:cxnLst/>
            <a:rect l="l" t="t" r="r" b="b"/>
            <a:pathLst>
              <a:path w="1350" h="680" extrusionOk="0">
                <a:moveTo>
                  <a:pt x="343" y="1"/>
                </a:moveTo>
                <a:cubicBezTo>
                  <a:pt x="229" y="1"/>
                  <a:pt x="114" y="16"/>
                  <a:pt x="0" y="42"/>
                </a:cubicBezTo>
                <a:cubicBezTo>
                  <a:pt x="161" y="345"/>
                  <a:pt x="754" y="680"/>
                  <a:pt x="1230" y="680"/>
                </a:cubicBezTo>
                <a:cubicBezTo>
                  <a:pt x="1271" y="680"/>
                  <a:pt x="1311" y="677"/>
                  <a:pt x="1350" y="672"/>
                </a:cubicBezTo>
                <a:cubicBezTo>
                  <a:pt x="1278" y="430"/>
                  <a:pt x="1086" y="233"/>
                  <a:pt x="860" y="120"/>
                </a:cubicBezTo>
                <a:cubicBezTo>
                  <a:pt x="696" y="37"/>
                  <a:pt x="521" y="1"/>
                  <a:pt x="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4"/>
          <p:cNvSpPr/>
          <p:nvPr/>
        </p:nvSpPr>
        <p:spPr>
          <a:xfrm>
            <a:off x="5978094" y="4396600"/>
            <a:ext cx="110522" cy="217716"/>
          </a:xfrm>
          <a:custGeom>
            <a:avLst/>
            <a:gdLst/>
            <a:ahLst/>
            <a:cxnLst/>
            <a:rect l="l" t="t" r="r" b="b"/>
            <a:pathLst>
              <a:path w="897" h="1767" extrusionOk="0">
                <a:moveTo>
                  <a:pt x="851" y="1"/>
                </a:moveTo>
                <a:cubicBezTo>
                  <a:pt x="836" y="1"/>
                  <a:pt x="823" y="9"/>
                  <a:pt x="815" y="23"/>
                </a:cubicBezTo>
                <a:lnTo>
                  <a:pt x="28" y="1601"/>
                </a:lnTo>
                <a:cubicBezTo>
                  <a:pt x="27" y="1604"/>
                  <a:pt x="24" y="1608"/>
                  <a:pt x="23" y="1610"/>
                </a:cubicBezTo>
                <a:cubicBezTo>
                  <a:pt x="1" y="1670"/>
                  <a:pt x="29" y="1736"/>
                  <a:pt x="88" y="1759"/>
                </a:cubicBezTo>
                <a:cubicBezTo>
                  <a:pt x="102" y="1764"/>
                  <a:pt x="116" y="1767"/>
                  <a:pt x="130" y="1767"/>
                </a:cubicBezTo>
                <a:cubicBezTo>
                  <a:pt x="175" y="1767"/>
                  <a:pt x="218" y="1740"/>
                  <a:pt x="236" y="1695"/>
                </a:cubicBezTo>
                <a:lnTo>
                  <a:pt x="888" y="56"/>
                </a:lnTo>
                <a:cubicBezTo>
                  <a:pt x="896" y="37"/>
                  <a:pt x="888" y="15"/>
                  <a:pt x="869" y="5"/>
                </a:cubicBezTo>
                <a:cubicBezTo>
                  <a:pt x="863" y="2"/>
                  <a:pt x="857" y="1"/>
                  <a:pt x="851" y="1"/>
                </a:cubicBezTo>
                <a:close/>
              </a:path>
            </a:pathLst>
          </a:custGeom>
          <a:solidFill>
            <a:srgbClr val="E7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4"/>
          <p:cNvSpPr/>
          <p:nvPr/>
        </p:nvSpPr>
        <p:spPr>
          <a:xfrm>
            <a:off x="5959858" y="4308257"/>
            <a:ext cx="193936" cy="216115"/>
          </a:xfrm>
          <a:custGeom>
            <a:avLst/>
            <a:gdLst/>
            <a:ahLst/>
            <a:cxnLst/>
            <a:rect l="l" t="t" r="r" b="b"/>
            <a:pathLst>
              <a:path w="1574" h="1754" extrusionOk="0">
                <a:moveTo>
                  <a:pt x="1314" y="0"/>
                </a:moveTo>
                <a:cubicBezTo>
                  <a:pt x="1241" y="0"/>
                  <a:pt x="1172" y="48"/>
                  <a:pt x="1113" y="96"/>
                </a:cubicBezTo>
                <a:cubicBezTo>
                  <a:pt x="773" y="362"/>
                  <a:pt x="442" y="639"/>
                  <a:pt x="110" y="915"/>
                </a:cubicBezTo>
                <a:cubicBezTo>
                  <a:pt x="79" y="941"/>
                  <a:pt x="48" y="967"/>
                  <a:pt x="27" y="1003"/>
                </a:cubicBezTo>
                <a:cubicBezTo>
                  <a:pt x="7" y="1039"/>
                  <a:pt x="1" y="1085"/>
                  <a:pt x="22" y="1120"/>
                </a:cubicBezTo>
                <a:cubicBezTo>
                  <a:pt x="50" y="1163"/>
                  <a:pt x="103" y="1170"/>
                  <a:pt x="156" y="1170"/>
                </a:cubicBezTo>
                <a:cubicBezTo>
                  <a:pt x="172" y="1170"/>
                  <a:pt x="188" y="1170"/>
                  <a:pt x="203" y="1169"/>
                </a:cubicBezTo>
                <a:cubicBezTo>
                  <a:pt x="218" y="1168"/>
                  <a:pt x="234" y="1167"/>
                  <a:pt x="249" y="1167"/>
                </a:cubicBezTo>
                <a:cubicBezTo>
                  <a:pt x="330" y="1167"/>
                  <a:pt x="410" y="1182"/>
                  <a:pt x="490" y="1197"/>
                </a:cubicBezTo>
                <a:cubicBezTo>
                  <a:pt x="587" y="1215"/>
                  <a:pt x="682" y="1248"/>
                  <a:pt x="769" y="1294"/>
                </a:cubicBezTo>
                <a:cubicBezTo>
                  <a:pt x="878" y="1351"/>
                  <a:pt x="968" y="1432"/>
                  <a:pt x="1058" y="1517"/>
                </a:cubicBezTo>
                <a:cubicBezTo>
                  <a:pt x="1122" y="1575"/>
                  <a:pt x="1187" y="1636"/>
                  <a:pt x="1251" y="1694"/>
                </a:cubicBezTo>
                <a:cubicBezTo>
                  <a:pt x="1281" y="1723"/>
                  <a:pt x="1319" y="1753"/>
                  <a:pt x="1358" y="1753"/>
                </a:cubicBezTo>
                <a:cubicBezTo>
                  <a:pt x="1365" y="1753"/>
                  <a:pt x="1372" y="1752"/>
                  <a:pt x="1379" y="1750"/>
                </a:cubicBezTo>
                <a:cubicBezTo>
                  <a:pt x="1430" y="1736"/>
                  <a:pt x="1450" y="1677"/>
                  <a:pt x="1461" y="1625"/>
                </a:cubicBezTo>
                <a:cubicBezTo>
                  <a:pt x="1553" y="1187"/>
                  <a:pt x="1573" y="736"/>
                  <a:pt x="1521" y="292"/>
                </a:cubicBezTo>
                <a:cubicBezTo>
                  <a:pt x="1513" y="232"/>
                  <a:pt x="1505" y="170"/>
                  <a:pt x="1479" y="117"/>
                </a:cubicBezTo>
                <a:cubicBezTo>
                  <a:pt x="1454" y="63"/>
                  <a:pt x="1405" y="16"/>
                  <a:pt x="1347" y="4"/>
                </a:cubicBezTo>
                <a:cubicBezTo>
                  <a:pt x="1336" y="1"/>
                  <a:pt x="1325" y="0"/>
                  <a:pt x="1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4"/>
          <p:cNvSpPr/>
          <p:nvPr/>
        </p:nvSpPr>
        <p:spPr>
          <a:xfrm>
            <a:off x="5690024" y="4236671"/>
            <a:ext cx="106948" cy="56924"/>
          </a:xfrm>
          <a:custGeom>
            <a:avLst/>
            <a:gdLst/>
            <a:ahLst/>
            <a:cxnLst/>
            <a:rect l="l" t="t" r="r" b="b"/>
            <a:pathLst>
              <a:path w="868" h="462" extrusionOk="0">
                <a:moveTo>
                  <a:pt x="1" y="0"/>
                </a:moveTo>
                <a:lnTo>
                  <a:pt x="1" y="0"/>
                </a:lnTo>
                <a:cubicBezTo>
                  <a:pt x="14" y="111"/>
                  <a:pt x="45" y="227"/>
                  <a:pt x="119" y="311"/>
                </a:cubicBezTo>
                <a:cubicBezTo>
                  <a:pt x="205" y="413"/>
                  <a:pt x="343" y="462"/>
                  <a:pt x="478" y="462"/>
                </a:cubicBezTo>
                <a:cubicBezTo>
                  <a:pt x="479" y="462"/>
                  <a:pt x="480" y="462"/>
                  <a:pt x="482" y="462"/>
                </a:cubicBezTo>
                <a:cubicBezTo>
                  <a:pt x="617" y="459"/>
                  <a:pt x="748" y="412"/>
                  <a:pt x="868" y="349"/>
                </a:cubicBezTo>
                <a:cubicBezTo>
                  <a:pt x="625" y="152"/>
                  <a:pt x="314" y="1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4"/>
          <p:cNvSpPr/>
          <p:nvPr/>
        </p:nvSpPr>
        <p:spPr>
          <a:xfrm>
            <a:off x="5689408" y="4227060"/>
            <a:ext cx="62099" cy="122227"/>
          </a:xfrm>
          <a:custGeom>
            <a:avLst/>
            <a:gdLst/>
            <a:ahLst/>
            <a:cxnLst/>
            <a:rect l="l" t="t" r="r" b="b"/>
            <a:pathLst>
              <a:path w="504" h="992" extrusionOk="0">
                <a:moveTo>
                  <a:pt x="478" y="0"/>
                </a:moveTo>
                <a:cubicBezTo>
                  <a:pt x="470" y="0"/>
                  <a:pt x="462" y="5"/>
                  <a:pt x="458" y="13"/>
                </a:cubicBezTo>
                <a:lnTo>
                  <a:pt x="16" y="899"/>
                </a:lnTo>
                <a:cubicBezTo>
                  <a:pt x="14" y="900"/>
                  <a:pt x="14" y="903"/>
                  <a:pt x="13" y="904"/>
                </a:cubicBezTo>
                <a:cubicBezTo>
                  <a:pt x="1" y="938"/>
                  <a:pt x="16" y="975"/>
                  <a:pt x="49" y="987"/>
                </a:cubicBezTo>
                <a:cubicBezTo>
                  <a:pt x="57" y="990"/>
                  <a:pt x="66" y="992"/>
                  <a:pt x="74" y="992"/>
                </a:cubicBezTo>
                <a:cubicBezTo>
                  <a:pt x="99" y="992"/>
                  <a:pt x="123" y="977"/>
                  <a:pt x="132" y="951"/>
                </a:cubicBezTo>
                <a:lnTo>
                  <a:pt x="498" y="31"/>
                </a:lnTo>
                <a:cubicBezTo>
                  <a:pt x="503" y="22"/>
                  <a:pt x="498" y="9"/>
                  <a:pt x="488" y="3"/>
                </a:cubicBezTo>
                <a:cubicBezTo>
                  <a:pt x="485" y="1"/>
                  <a:pt x="482" y="0"/>
                  <a:pt x="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4"/>
          <p:cNvSpPr/>
          <p:nvPr/>
        </p:nvSpPr>
        <p:spPr>
          <a:xfrm>
            <a:off x="5687067" y="4160403"/>
            <a:ext cx="138244" cy="127525"/>
          </a:xfrm>
          <a:custGeom>
            <a:avLst/>
            <a:gdLst/>
            <a:ahLst/>
            <a:cxnLst/>
            <a:rect l="l" t="t" r="r" b="b"/>
            <a:pathLst>
              <a:path w="1122" h="1035" extrusionOk="0">
                <a:moveTo>
                  <a:pt x="669" y="1"/>
                </a:moveTo>
                <a:cubicBezTo>
                  <a:pt x="622" y="1"/>
                  <a:pt x="575" y="5"/>
                  <a:pt x="528" y="10"/>
                </a:cubicBezTo>
                <a:cubicBezTo>
                  <a:pt x="364" y="28"/>
                  <a:pt x="182" y="65"/>
                  <a:pt x="83" y="199"/>
                </a:cubicBezTo>
                <a:cubicBezTo>
                  <a:pt x="11" y="298"/>
                  <a:pt x="0" y="429"/>
                  <a:pt x="12" y="551"/>
                </a:cubicBezTo>
                <a:cubicBezTo>
                  <a:pt x="18" y="612"/>
                  <a:pt x="28" y="675"/>
                  <a:pt x="57" y="731"/>
                </a:cubicBezTo>
                <a:cubicBezTo>
                  <a:pt x="84" y="787"/>
                  <a:pt x="132" y="835"/>
                  <a:pt x="192" y="853"/>
                </a:cubicBezTo>
                <a:cubicBezTo>
                  <a:pt x="243" y="867"/>
                  <a:pt x="298" y="859"/>
                  <a:pt x="350" y="867"/>
                </a:cubicBezTo>
                <a:cubicBezTo>
                  <a:pt x="448" y="882"/>
                  <a:pt x="456" y="980"/>
                  <a:pt x="543" y="1012"/>
                </a:cubicBezTo>
                <a:cubicBezTo>
                  <a:pt x="583" y="1027"/>
                  <a:pt x="626" y="1034"/>
                  <a:pt x="670" y="1034"/>
                </a:cubicBezTo>
                <a:cubicBezTo>
                  <a:pt x="726" y="1034"/>
                  <a:pt x="783" y="1022"/>
                  <a:pt x="834" y="999"/>
                </a:cubicBezTo>
                <a:cubicBezTo>
                  <a:pt x="951" y="945"/>
                  <a:pt x="1038" y="840"/>
                  <a:pt x="1080" y="720"/>
                </a:cubicBezTo>
                <a:cubicBezTo>
                  <a:pt x="1122" y="600"/>
                  <a:pt x="1121" y="467"/>
                  <a:pt x="1090" y="344"/>
                </a:cubicBezTo>
                <a:cubicBezTo>
                  <a:pt x="1060" y="229"/>
                  <a:pt x="1002" y="114"/>
                  <a:pt x="900" y="54"/>
                </a:cubicBezTo>
                <a:cubicBezTo>
                  <a:pt x="830" y="13"/>
                  <a:pt x="750"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4"/>
          <p:cNvSpPr/>
          <p:nvPr/>
        </p:nvSpPr>
        <p:spPr>
          <a:xfrm>
            <a:off x="3049961" y="4460793"/>
            <a:ext cx="103745" cy="65303"/>
          </a:xfrm>
          <a:custGeom>
            <a:avLst/>
            <a:gdLst/>
            <a:ahLst/>
            <a:cxnLst/>
            <a:rect l="l" t="t" r="r" b="b"/>
            <a:pathLst>
              <a:path w="842" h="530" extrusionOk="0">
                <a:moveTo>
                  <a:pt x="841" y="1"/>
                </a:moveTo>
                <a:cubicBezTo>
                  <a:pt x="532" y="49"/>
                  <a:pt x="219" y="183"/>
                  <a:pt x="0" y="407"/>
                </a:cubicBezTo>
                <a:cubicBezTo>
                  <a:pt x="92" y="471"/>
                  <a:pt x="198" y="526"/>
                  <a:pt x="310" y="530"/>
                </a:cubicBezTo>
                <a:cubicBezTo>
                  <a:pt x="315" y="530"/>
                  <a:pt x="319" y="530"/>
                  <a:pt x="324" y="530"/>
                </a:cubicBezTo>
                <a:cubicBezTo>
                  <a:pt x="454" y="530"/>
                  <a:pt x="578" y="460"/>
                  <a:pt x="664" y="362"/>
                </a:cubicBezTo>
                <a:cubicBezTo>
                  <a:pt x="754" y="261"/>
                  <a:pt x="807" y="132"/>
                  <a:pt x="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4"/>
          <p:cNvSpPr/>
          <p:nvPr/>
        </p:nvSpPr>
        <p:spPr>
          <a:xfrm>
            <a:off x="3081257" y="4460547"/>
            <a:ext cx="60867" cy="122720"/>
          </a:xfrm>
          <a:custGeom>
            <a:avLst/>
            <a:gdLst/>
            <a:ahLst/>
            <a:cxnLst/>
            <a:rect l="l" t="t" r="r" b="b"/>
            <a:pathLst>
              <a:path w="494" h="996" extrusionOk="0">
                <a:moveTo>
                  <a:pt x="24" y="0"/>
                </a:moveTo>
                <a:cubicBezTo>
                  <a:pt x="22" y="0"/>
                  <a:pt x="19" y="1"/>
                  <a:pt x="16" y="2"/>
                </a:cubicBezTo>
                <a:cubicBezTo>
                  <a:pt x="5" y="7"/>
                  <a:pt x="0" y="20"/>
                  <a:pt x="3" y="31"/>
                </a:cubicBezTo>
                <a:lnTo>
                  <a:pt x="360" y="954"/>
                </a:lnTo>
                <a:cubicBezTo>
                  <a:pt x="362" y="956"/>
                  <a:pt x="362" y="958"/>
                  <a:pt x="363" y="959"/>
                </a:cubicBezTo>
                <a:cubicBezTo>
                  <a:pt x="374" y="983"/>
                  <a:pt x="397" y="996"/>
                  <a:pt x="420" y="996"/>
                </a:cubicBezTo>
                <a:cubicBezTo>
                  <a:pt x="430" y="996"/>
                  <a:pt x="440" y="993"/>
                  <a:pt x="449" y="989"/>
                </a:cubicBezTo>
                <a:cubicBezTo>
                  <a:pt x="481" y="974"/>
                  <a:pt x="493" y="936"/>
                  <a:pt x="478" y="903"/>
                </a:cubicBezTo>
                <a:lnTo>
                  <a:pt x="45" y="13"/>
                </a:lnTo>
                <a:cubicBezTo>
                  <a:pt x="41" y="5"/>
                  <a:pt x="33" y="0"/>
                  <a:pt x="24" y="0"/>
                </a:cubicBezTo>
                <a:close/>
              </a:path>
            </a:pathLst>
          </a:custGeom>
          <a:solidFill>
            <a:srgbClr val="E7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4"/>
          <p:cNvSpPr/>
          <p:nvPr/>
        </p:nvSpPr>
        <p:spPr>
          <a:xfrm>
            <a:off x="3012505" y="4382554"/>
            <a:ext cx="143789" cy="136150"/>
          </a:xfrm>
          <a:custGeom>
            <a:avLst/>
            <a:gdLst/>
            <a:ahLst/>
            <a:cxnLst/>
            <a:rect l="l" t="t" r="r" b="b"/>
            <a:pathLst>
              <a:path w="1167" h="1105" extrusionOk="0">
                <a:moveTo>
                  <a:pt x="574" y="0"/>
                </a:moveTo>
                <a:cubicBezTo>
                  <a:pt x="540" y="0"/>
                  <a:pt x="507" y="5"/>
                  <a:pt x="475" y="15"/>
                </a:cubicBezTo>
                <a:cubicBezTo>
                  <a:pt x="355" y="51"/>
                  <a:pt x="268" y="157"/>
                  <a:pt x="194" y="259"/>
                </a:cubicBezTo>
                <a:cubicBezTo>
                  <a:pt x="97" y="393"/>
                  <a:pt x="0" y="553"/>
                  <a:pt x="33" y="715"/>
                </a:cubicBezTo>
                <a:cubicBezTo>
                  <a:pt x="58" y="835"/>
                  <a:pt x="149" y="931"/>
                  <a:pt x="246" y="1006"/>
                </a:cubicBezTo>
                <a:cubicBezTo>
                  <a:pt x="296" y="1043"/>
                  <a:pt x="349" y="1077"/>
                  <a:pt x="410" y="1094"/>
                </a:cubicBezTo>
                <a:cubicBezTo>
                  <a:pt x="433" y="1101"/>
                  <a:pt x="457" y="1104"/>
                  <a:pt x="481" y="1104"/>
                </a:cubicBezTo>
                <a:cubicBezTo>
                  <a:pt x="519" y="1104"/>
                  <a:pt x="557" y="1096"/>
                  <a:pt x="590" y="1076"/>
                </a:cubicBezTo>
                <a:cubicBezTo>
                  <a:pt x="636" y="1048"/>
                  <a:pt x="667" y="1002"/>
                  <a:pt x="708" y="968"/>
                </a:cubicBezTo>
                <a:cubicBezTo>
                  <a:pt x="739" y="943"/>
                  <a:pt x="770" y="938"/>
                  <a:pt x="801" y="938"/>
                </a:cubicBezTo>
                <a:cubicBezTo>
                  <a:pt x="823" y="938"/>
                  <a:pt x="844" y="941"/>
                  <a:pt x="866" y="941"/>
                </a:cubicBezTo>
                <a:cubicBezTo>
                  <a:pt x="891" y="941"/>
                  <a:pt x="916" y="937"/>
                  <a:pt x="942" y="924"/>
                </a:cubicBezTo>
                <a:cubicBezTo>
                  <a:pt x="1030" y="878"/>
                  <a:pt x="1097" y="793"/>
                  <a:pt x="1128" y="699"/>
                </a:cubicBezTo>
                <a:cubicBezTo>
                  <a:pt x="1167" y="578"/>
                  <a:pt x="1147" y="443"/>
                  <a:pt x="1087" y="330"/>
                </a:cubicBezTo>
                <a:cubicBezTo>
                  <a:pt x="1028" y="219"/>
                  <a:pt x="929" y="129"/>
                  <a:pt x="818" y="70"/>
                </a:cubicBezTo>
                <a:cubicBezTo>
                  <a:pt x="742" y="29"/>
                  <a:pt x="657"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4"/>
          <p:cNvSpPr/>
          <p:nvPr/>
        </p:nvSpPr>
        <p:spPr>
          <a:xfrm>
            <a:off x="3374378" y="4167426"/>
            <a:ext cx="143912" cy="99679"/>
          </a:xfrm>
          <a:custGeom>
            <a:avLst/>
            <a:gdLst/>
            <a:ahLst/>
            <a:cxnLst/>
            <a:rect l="l" t="t" r="r" b="b"/>
            <a:pathLst>
              <a:path w="1168" h="809" extrusionOk="0">
                <a:moveTo>
                  <a:pt x="1111" y="1"/>
                </a:moveTo>
                <a:cubicBezTo>
                  <a:pt x="987" y="1"/>
                  <a:pt x="866" y="47"/>
                  <a:pt x="754" y="102"/>
                </a:cubicBezTo>
                <a:cubicBezTo>
                  <a:pt x="476" y="237"/>
                  <a:pt x="217" y="425"/>
                  <a:pt x="0" y="650"/>
                </a:cubicBezTo>
                <a:cubicBezTo>
                  <a:pt x="47" y="719"/>
                  <a:pt x="129" y="760"/>
                  <a:pt x="212" y="760"/>
                </a:cubicBezTo>
                <a:cubicBezTo>
                  <a:pt x="229" y="760"/>
                  <a:pt x="246" y="758"/>
                  <a:pt x="263" y="755"/>
                </a:cubicBezTo>
                <a:cubicBezTo>
                  <a:pt x="292" y="749"/>
                  <a:pt x="320" y="737"/>
                  <a:pt x="349" y="737"/>
                </a:cubicBezTo>
                <a:cubicBezTo>
                  <a:pt x="352" y="737"/>
                  <a:pt x="354" y="737"/>
                  <a:pt x="356" y="737"/>
                </a:cubicBezTo>
                <a:cubicBezTo>
                  <a:pt x="397" y="739"/>
                  <a:pt x="432" y="767"/>
                  <a:pt x="468" y="784"/>
                </a:cubicBezTo>
                <a:cubicBezTo>
                  <a:pt x="502" y="801"/>
                  <a:pt x="540" y="809"/>
                  <a:pt x="578" y="809"/>
                </a:cubicBezTo>
                <a:cubicBezTo>
                  <a:pt x="663" y="809"/>
                  <a:pt x="747" y="770"/>
                  <a:pt x="798" y="703"/>
                </a:cubicBezTo>
                <a:cubicBezTo>
                  <a:pt x="825" y="667"/>
                  <a:pt x="842" y="622"/>
                  <a:pt x="877" y="594"/>
                </a:cubicBezTo>
                <a:cubicBezTo>
                  <a:pt x="936" y="545"/>
                  <a:pt x="1029" y="552"/>
                  <a:pt x="1085" y="498"/>
                </a:cubicBezTo>
                <a:cubicBezTo>
                  <a:pt x="1115" y="468"/>
                  <a:pt x="1128" y="427"/>
                  <a:pt x="1138" y="386"/>
                </a:cubicBezTo>
                <a:cubicBezTo>
                  <a:pt x="1167" y="261"/>
                  <a:pt x="1161" y="124"/>
                  <a:pt x="1122" y="1"/>
                </a:cubicBezTo>
                <a:cubicBezTo>
                  <a:pt x="1119" y="1"/>
                  <a:pt x="1115" y="1"/>
                  <a:pt x="1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4"/>
          <p:cNvSpPr/>
          <p:nvPr/>
        </p:nvSpPr>
        <p:spPr>
          <a:xfrm>
            <a:off x="3417010" y="4164469"/>
            <a:ext cx="111384" cy="204779"/>
          </a:xfrm>
          <a:custGeom>
            <a:avLst/>
            <a:gdLst/>
            <a:ahLst/>
            <a:cxnLst/>
            <a:rect l="l" t="t" r="r" b="b"/>
            <a:pathLst>
              <a:path w="904" h="1662" extrusionOk="0">
                <a:moveTo>
                  <a:pt x="44" y="1"/>
                </a:moveTo>
                <a:cubicBezTo>
                  <a:pt x="39" y="1"/>
                  <a:pt x="34" y="2"/>
                  <a:pt x="29" y="4"/>
                </a:cubicBezTo>
                <a:cubicBezTo>
                  <a:pt x="9" y="13"/>
                  <a:pt x="1" y="35"/>
                  <a:pt x="9" y="53"/>
                </a:cubicBezTo>
                <a:lnTo>
                  <a:pt x="679" y="1596"/>
                </a:lnTo>
                <a:lnTo>
                  <a:pt x="683" y="1604"/>
                </a:lnTo>
                <a:cubicBezTo>
                  <a:pt x="703" y="1641"/>
                  <a:pt x="741" y="1662"/>
                  <a:pt x="779" y="1662"/>
                </a:cubicBezTo>
                <a:cubicBezTo>
                  <a:pt x="797" y="1662"/>
                  <a:pt x="814" y="1657"/>
                  <a:pt x="831" y="1648"/>
                </a:cubicBezTo>
                <a:cubicBezTo>
                  <a:pt x="884" y="1621"/>
                  <a:pt x="903" y="1554"/>
                  <a:pt x="876" y="1502"/>
                </a:cubicBezTo>
                <a:lnTo>
                  <a:pt x="78" y="21"/>
                </a:lnTo>
                <a:cubicBezTo>
                  <a:pt x="71" y="9"/>
                  <a:pt x="58" y="1"/>
                  <a:pt x="44" y="1"/>
                </a:cubicBezTo>
                <a:close/>
              </a:path>
            </a:pathLst>
          </a:custGeom>
          <a:solidFill>
            <a:srgbClr val="E7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4"/>
          <p:cNvSpPr/>
          <p:nvPr/>
        </p:nvSpPr>
        <p:spPr>
          <a:xfrm>
            <a:off x="3295646" y="4043721"/>
            <a:ext cx="220304" cy="210201"/>
          </a:xfrm>
          <a:custGeom>
            <a:avLst/>
            <a:gdLst/>
            <a:ahLst/>
            <a:cxnLst/>
            <a:rect l="l" t="t" r="r" b="b"/>
            <a:pathLst>
              <a:path w="1788" h="1706" extrusionOk="0">
                <a:moveTo>
                  <a:pt x="1024" y="0"/>
                </a:moveTo>
                <a:cubicBezTo>
                  <a:pt x="934" y="0"/>
                  <a:pt x="843" y="23"/>
                  <a:pt x="761" y="63"/>
                </a:cubicBezTo>
                <a:cubicBezTo>
                  <a:pt x="639" y="122"/>
                  <a:pt x="537" y="216"/>
                  <a:pt x="457" y="321"/>
                </a:cubicBezTo>
                <a:cubicBezTo>
                  <a:pt x="400" y="400"/>
                  <a:pt x="354" y="485"/>
                  <a:pt x="279" y="550"/>
                </a:cubicBezTo>
                <a:cubicBezTo>
                  <a:pt x="237" y="587"/>
                  <a:pt x="186" y="617"/>
                  <a:pt x="143" y="656"/>
                </a:cubicBezTo>
                <a:cubicBezTo>
                  <a:pt x="69" y="719"/>
                  <a:pt x="21" y="810"/>
                  <a:pt x="11" y="902"/>
                </a:cubicBezTo>
                <a:cubicBezTo>
                  <a:pt x="1" y="994"/>
                  <a:pt x="27" y="1088"/>
                  <a:pt x="87" y="1158"/>
                </a:cubicBezTo>
                <a:cubicBezTo>
                  <a:pt x="184" y="1275"/>
                  <a:pt x="352" y="1321"/>
                  <a:pt x="454" y="1431"/>
                </a:cubicBezTo>
                <a:cubicBezTo>
                  <a:pt x="502" y="1484"/>
                  <a:pt x="533" y="1548"/>
                  <a:pt x="576" y="1603"/>
                </a:cubicBezTo>
                <a:cubicBezTo>
                  <a:pt x="620" y="1658"/>
                  <a:pt x="682" y="1706"/>
                  <a:pt x="758" y="1706"/>
                </a:cubicBezTo>
                <a:cubicBezTo>
                  <a:pt x="844" y="1703"/>
                  <a:pt x="917" y="1643"/>
                  <a:pt x="981" y="1584"/>
                </a:cubicBezTo>
                <a:cubicBezTo>
                  <a:pt x="1050" y="1518"/>
                  <a:pt x="1112" y="1465"/>
                  <a:pt x="1208" y="1456"/>
                </a:cubicBezTo>
                <a:cubicBezTo>
                  <a:pt x="1310" y="1449"/>
                  <a:pt x="1419" y="1425"/>
                  <a:pt x="1515" y="1384"/>
                </a:cubicBezTo>
                <a:cubicBezTo>
                  <a:pt x="1620" y="1341"/>
                  <a:pt x="1715" y="1263"/>
                  <a:pt x="1756" y="1162"/>
                </a:cubicBezTo>
                <a:cubicBezTo>
                  <a:pt x="1787" y="1083"/>
                  <a:pt x="1782" y="999"/>
                  <a:pt x="1754" y="923"/>
                </a:cubicBezTo>
                <a:cubicBezTo>
                  <a:pt x="1726" y="847"/>
                  <a:pt x="1675" y="782"/>
                  <a:pt x="1616" y="725"/>
                </a:cubicBezTo>
                <a:cubicBezTo>
                  <a:pt x="1569" y="679"/>
                  <a:pt x="1514" y="637"/>
                  <a:pt x="1482" y="579"/>
                </a:cubicBezTo>
                <a:cubicBezTo>
                  <a:pt x="1431" y="483"/>
                  <a:pt x="1451" y="362"/>
                  <a:pt x="1419" y="258"/>
                </a:cubicBezTo>
                <a:cubicBezTo>
                  <a:pt x="1382" y="139"/>
                  <a:pt x="1274" y="48"/>
                  <a:pt x="1150" y="16"/>
                </a:cubicBezTo>
                <a:cubicBezTo>
                  <a:pt x="1109" y="5"/>
                  <a:pt x="1066"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4"/>
          <p:cNvSpPr/>
          <p:nvPr/>
        </p:nvSpPr>
        <p:spPr>
          <a:xfrm>
            <a:off x="5489928" y="4111118"/>
            <a:ext cx="156480" cy="83168"/>
          </a:xfrm>
          <a:custGeom>
            <a:avLst/>
            <a:gdLst/>
            <a:ahLst/>
            <a:cxnLst/>
            <a:rect l="l" t="t" r="r" b="b"/>
            <a:pathLst>
              <a:path w="1270" h="675" extrusionOk="0">
                <a:moveTo>
                  <a:pt x="21" y="0"/>
                </a:moveTo>
                <a:cubicBezTo>
                  <a:pt x="0" y="100"/>
                  <a:pt x="45" y="208"/>
                  <a:pt x="128" y="263"/>
                </a:cubicBezTo>
                <a:cubicBezTo>
                  <a:pt x="155" y="281"/>
                  <a:pt x="185" y="294"/>
                  <a:pt x="206" y="319"/>
                </a:cubicBezTo>
                <a:cubicBezTo>
                  <a:pt x="233" y="348"/>
                  <a:pt x="237" y="392"/>
                  <a:pt x="250" y="431"/>
                </a:cubicBezTo>
                <a:cubicBezTo>
                  <a:pt x="284" y="537"/>
                  <a:pt x="394" y="613"/>
                  <a:pt x="506" y="613"/>
                </a:cubicBezTo>
                <a:cubicBezTo>
                  <a:pt x="517" y="613"/>
                  <a:pt x="528" y="613"/>
                  <a:pt x="538" y="611"/>
                </a:cubicBezTo>
                <a:cubicBezTo>
                  <a:pt x="579" y="606"/>
                  <a:pt x="618" y="591"/>
                  <a:pt x="658" y="591"/>
                </a:cubicBezTo>
                <a:cubicBezTo>
                  <a:pt x="662" y="591"/>
                  <a:pt x="667" y="591"/>
                  <a:pt x="671" y="592"/>
                </a:cubicBezTo>
                <a:cubicBezTo>
                  <a:pt x="748" y="601"/>
                  <a:pt x="808" y="672"/>
                  <a:pt x="885" y="675"/>
                </a:cubicBezTo>
                <a:cubicBezTo>
                  <a:pt x="887" y="675"/>
                  <a:pt x="889" y="675"/>
                  <a:pt x="891" y="675"/>
                </a:cubicBezTo>
                <a:cubicBezTo>
                  <a:pt x="931" y="675"/>
                  <a:pt x="969" y="656"/>
                  <a:pt x="1003" y="636"/>
                </a:cubicBezTo>
                <a:cubicBezTo>
                  <a:pt x="1114" y="567"/>
                  <a:pt x="1208" y="470"/>
                  <a:pt x="1270" y="356"/>
                </a:cubicBezTo>
                <a:cubicBezTo>
                  <a:pt x="1183" y="263"/>
                  <a:pt x="1062" y="205"/>
                  <a:pt x="941" y="162"/>
                </a:cubicBezTo>
                <a:cubicBezTo>
                  <a:pt x="649" y="56"/>
                  <a:pt x="333"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4"/>
          <p:cNvSpPr/>
          <p:nvPr/>
        </p:nvSpPr>
        <p:spPr>
          <a:xfrm>
            <a:off x="5495965" y="4086353"/>
            <a:ext cx="91547" cy="213281"/>
          </a:xfrm>
          <a:custGeom>
            <a:avLst/>
            <a:gdLst/>
            <a:ahLst/>
            <a:cxnLst/>
            <a:rect l="l" t="t" r="r" b="b"/>
            <a:pathLst>
              <a:path w="743" h="1731" extrusionOk="0">
                <a:moveTo>
                  <a:pt x="697" y="1"/>
                </a:moveTo>
                <a:cubicBezTo>
                  <a:pt x="682" y="1"/>
                  <a:pt x="668" y="10"/>
                  <a:pt x="662" y="24"/>
                </a:cubicBezTo>
                <a:lnTo>
                  <a:pt x="20" y="1580"/>
                </a:lnTo>
                <a:cubicBezTo>
                  <a:pt x="20" y="1582"/>
                  <a:pt x="19" y="1586"/>
                  <a:pt x="18" y="1589"/>
                </a:cubicBezTo>
                <a:cubicBezTo>
                  <a:pt x="0" y="1646"/>
                  <a:pt x="31" y="1707"/>
                  <a:pt x="88" y="1725"/>
                </a:cubicBezTo>
                <a:cubicBezTo>
                  <a:pt x="100" y="1728"/>
                  <a:pt x="111" y="1730"/>
                  <a:pt x="122" y="1730"/>
                </a:cubicBezTo>
                <a:cubicBezTo>
                  <a:pt x="168" y="1730"/>
                  <a:pt x="211" y="1701"/>
                  <a:pt x="225" y="1655"/>
                </a:cubicBezTo>
                <a:lnTo>
                  <a:pt x="735" y="52"/>
                </a:lnTo>
                <a:cubicBezTo>
                  <a:pt x="742" y="35"/>
                  <a:pt x="733" y="14"/>
                  <a:pt x="712" y="4"/>
                </a:cubicBezTo>
                <a:cubicBezTo>
                  <a:pt x="708" y="2"/>
                  <a:pt x="703" y="1"/>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4"/>
          <p:cNvSpPr/>
          <p:nvPr/>
        </p:nvSpPr>
        <p:spPr>
          <a:xfrm>
            <a:off x="5487094" y="3980144"/>
            <a:ext cx="203793" cy="191226"/>
          </a:xfrm>
          <a:custGeom>
            <a:avLst/>
            <a:gdLst/>
            <a:ahLst/>
            <a:cxnLst/>
            <a:rect l="l" t="t" r="r" b="b"/>
            <a:pathLst>
              <a:path w="1654" h="1552" extrusionOk="0">
                <a:moveTo>
                  <a:pt x="1001" y="0"/>
                </a:moveTo>
                <a:cubicBezTo>
                  <a:pt x="960" y="0"/>
                  <a:pt x="919" y="3"/>
                  <a:pt x="879" y="8"/>
                </a:cubicBezTo>
                <a:cubicBezTo>
                  <a:pt x="796" y="20"/>
                  <a:pt x="713" y="41"/>
                  <a:pt x="629" y="41"/>
                </a:cubicBezTo>
                <a:cubicBezTo>
                  <a:pt x="616" y="41"/>
                  <a:pt x="603" y="40"/>
                  <a:pt x="590" y="39"/>
                </a:cubicBezTo>
                <a:cubicBezTo>
                  <a:pt x="533" y="34"/>
                  <a:pt x="476" y="19"/>
                  <a:pt x="418" y="14"/>
                </a:cubicBezTo>
                <a:cubicBezTo>
                  <a:pt x="408" y="13"/>
                  <a:pt x="398" y="12"/>
                  <a:pt x="388" y="12"/>
                </a:cubicBezTo>
                <a:cubicBezTo>
                  <a:pt x="300" y="12"/>
                  <a:pt x="214" y="40"/>
                  <a:pt x="149" y="90"/>
                </a:cubicBezTo>
                <a:cubicBezTo>
                  <a:pt x="74" y="147"/>
                  <a:pt x="27" y="231"/>
                  <a:pt x="17" y="323"/>
                </a:cubicBezTo>
                <a:cubicBezTo>
                  <a:pt x="1" y="473"/>
                  <a:pt x="85" y="625"/>
                  <a:pt x="75" y="776"/>
                </a:cubicBezTo>
                <a:cubicBezTo>
                  <a:pt x="70" y="846"/>
                  <a:pt x="47" y="913"/>
                  <a:pt x="37" y="983"/>
                </a:cubicBezTo>
                <a:cubicBezTo>
                  <a:pt x="28" y="1054"/>
                  <a:pt x="37" y="1132"/>
                  <a:pt x="90" y="1185"/>
                </a:cubicBezTo>
                <a:cubicBezTo>
                  <a:pt x="150" y="1245"/>
                  <a:pt x="246" y="1257"/>
                  <a:pt x="331" y="1261"/>
                </a:cubicBezTo>
                <a:cubicBezTo>
                  <a:pt x="427" y="1266"/>
                  <a:pt x="509" y="1274"/>
                  <a:pt x="584" y="1336"/>
                </a:cubicBezTo>
                <a:cubicBezTo>
                  <a:pt x="662" y="1405"/>
                  <a:pt x="754" y="1466"/>
                  <a:pt x="850" y="1507"/>
                </a:cubicBezTo>
                <a:cubicBezTo>
                  <a:pt x="912" y="1534"/>
                  <a:pt x="982" y="1551"/>
                  <a:pt x="1049" y="1551"/>
                </a:cubicBezTo>
                <a:cubicBezTo>
                  <a:pt x="1094" y="1551"/>
                  <a:pt x="1138" y="1544"/>
                  <a:pt x="1178" y="1527"/>
                </a:cubicBezTo>
                <a:cubicBezTo>
                  <a:pt x="1255" y="1495"/>
                  <a:pt x="1313" y="1431"/>
                  <a:pt x="1348" y="1358"/>
                </a:cubicBezTo>
                <a:cubicBezTo>
                  <a:pt x="1382" y="1285"/>
                  <a:pt x="1393" y="1204"/>
                  <a:pt x="1393" y="1123"/>
                </a:cubicBezTo>
                <a:cubicBezTo>
                  <a:pt x="1392" y="1056"/>
                  <a:pt x="1384" y="988"/>
                  <a:pt x="1404" y="923"/>
                </a:cubicBezTo>
                <a:cubicBezTo>
                  <a:pt x="1438" y="820"/>
                  <a:pt x="1541" y="750"/>
                  <a:pt x="1593" y="655"/>
                </a:cubicBezTo>
                <a:cubicBezTo>
                  <a:pt x="1653" y="546"/>
                  <a:pt x="1643" y="405"/>
                  <a:pt x="1578" y="293"/>
                </a:cubicBezTo>
                <a:cubicBezTo>
                  <a:pt x="1515" y="180"/>
                  <a:pt x="1400" y="93"/>
                  <a:pt x="1275" y="47"/>
                </a:cubicBezTo>
                <a:cubicBezTo>
                  <a:pt x="1187" y="15"/>
                  <a:pt x="1093"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4"/>
          <p:cNvSpPr/>
          <p:nvPr/>
        </p:nvSpPr>
        <p:spPr>
          <a:xfrm>
            <a:off x="5200996" y="2129010"/>
            <a:ext cx="487059" cy="514289"/>
          </a:xfrm>
          <a:custGeom>
            <a:avLst/>
            <a:gdLst/>
            <a:ahLst/>
            <a:cxnLst/>
            <a:rect l="l" t="t" r="r" b="b"/>
            <a:pathLst>
              <a:path w="3953" h="4174" extrusionOk="0">
                <a:moveTo>
                  <a:pt x="1997" y="1"/>
                </a:moveTo>
                <a:lnTo>
                  <a:pt x="1686" y="390"/>
                </a:lnTo>
                <a:lnTo>
                  <a:pt x="1214" y="124"/>
                </a:lnTo>
                <a:lnTo>
                  <a:pt x="1100" y="603"/>
                </a:lnTo>
                <a:lnTo>
                  <a:pt x="713" y="588"/>
                </a:lnTo>
                <a:lnTo>
                  <a:pt x="622" y="1003"/>
                </a:lnTo>
                <a:lnTo>
                  <a:pt x="231" y="1166"/>
                </a:lnTo>
                <a:lnTo>
                  <a:pt x="310" y="1545"/>
                </a:lnTo>
                <a:lnTo>
                  <a:pt x="0" y="1801"/>
                </a:lnTo>
                <a:lnTo>
                  <a:pt x="203" y="2159"/>
                </a:lnTo>
                <a:lnTo>
                  <a:pt x="0" y="2449"/>
                </a:lnTo>
                <a:lnTo>
                  <a:pt x="310" y="2773"/>
                </a:lnTo>
                <a:lnTo>
                  <a:pt x="184" y="3137"/>
                </a:lnTo>
                <a:lnTo>
                  <a:pt x="622" y="3312"/>
                </a:lnTo>
                <a:lnTo>
                  <a:pt x="713" y="3695"/>
                </a:lnTo>
                <a:lnTo>
                  <a:pt x="1100" y="3714"/>
                </a:lnTo>
                <a:lnTo>
                  <a:pt x="1322" y="4051"/>
                </a:lnTo>
                <a:lnTo>
                  <a:pt x="1686" y="3926"/>
                </a:lnTo>
                <a:lnTo>
                  <a:pt x="1997" y="4173"/>
                </a:lnTo>
                <a:lnTo>
                  <a:pt x="2309" y="3926"/>
                </a:lnTo>
                <a:lnTo>
                  <a:pt x="2712" y="4091"/>
                </a:lnTo>
                <a:lnTo>
                  <a:pt x="2896" y="3714"/>
                </a:lnTo>
                <a:lnTo>
                  <a:pt x="3339" y="3723"/>
                </a:lnTo>
                <a:lnTo>
                  <a:pt x="3373" y="3312"/>
                </a:lnTo>
                <a:lnTo>
                  <a:pt x="3707" y="3110"/>
                </a:lnTo>
                <a:lnTo>
                  <a:pt x="3686" y="2773"/>
                </a:lnTo>
                <a:lnTo>
                  <a:pt x="3953" y="2496"/>
                </a:lnTo>
                <a:lnTo>
                  <a:pt x="3793" y="2159"/>
                </a:lnTo>
                <a:lnTo>
                  <a:pt x="3953" y="1787"/>
                </a:lnTo>
                <a:lnTo>
                  <a:pt x="3686" y="1545"/>
                </a:lnTo>
                <a:lnTo>
                  <a:pt x="3721" y="1166"/>
                </a:lnTo>
                <a:lnTo>
                  <a:pt x="3373" y="1003"/>
                </a:lnTo>
                <a:lnTo>
                  <a:pt x="3367" y="506"/>
                </a:lnTo>
                <a:lnTo>
                  <a:pt x="2896" y="603"/>
                </a:lnTo>
                <a:lnTo>
                  <a:pt x="2699" y="179"/>
                </a:lnTo>
                <a:lnTo>
                  <a:pt x="2309" y="390"/>
                </a:lnTo>
                <a:lnTo>
                  <a:pt x="1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4"/>
          <p:cNvSpPr/>
          <p:nvPr/>
        </p:nvSpPr>
        <p:spPr>
          <a:xfrm>
            <a:off x="5281084" y="2236697"/>
            <a:ext cx="332181" cy="316533"/>
          </a:xfrm>
          <a:custGeom>
            <a:avLst/>
            <a:gdLst/>
            <a:ahLst/>
            <a:cxnLst/>
            <a:rect l="l" t="t" r="r" b="b"/>
            <a:pathLst>
              <a:path w="2696" h="2569" extrusionOk="0">
                <a:moveTo>
                  <a:pt x="1346" y="0"/>
                </a:moveTo>
                <a:cubicBezTo>
                  <a:pt x="694" y="0"/>
                  <a:pt x="137" y="495"/>
                  <a:pt x="70" y="1158"/>
                </a:cubicBezTo>
                <a:cubicBezTo>
                  <a:pt x="1" y="1863"/>
                  <a:pt x="515" y="2492"/>
                  <a:pt x="1221" y="2563"/>
                </a:cubicBezTo>
                <a:cubicBezTo>
                  <a:pt x="1264" y="2567"/>
                  <a:pt x="1307" y="2569"/>
                  <a:pt x="1349" y="2569"/>
                </a:cubicBezTo>
                <a:cubicBezTo>
                  <a:pt x="2002" y="2569"/>
                  <a:pt x="2560" y="2075"/>
                  <a:pt x="2626" y="1412"/>
                </a:cubicBezTo>
                <a:cubicBezTo>
                  <a:pt x="2696" y="706"/>
                  <a:pt x="2181" y="77"/>
                  <a:pt x="1475" y="7"/>
                </a:cubicBezTo>
                <a:cubicBezTo>
                  <a:pt x="1432" y="2"/>
                  <a:pt x="1389" y="0"/>
                  <a:pt x="1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4"/>
          <p:cNvSpPr/>
          <p:nvPr/>
        </p:nvSpPr>
        <p:spPr>
          <a:xfrm>
            <a:off x="5015685" y="3007264"/>
            <a:ext cx="764164" cy="390953"/>
          </a:xfrm>
          <a:custGeom>
            <a:avLst/>
            <a:gdLst/>
            <a:ahLst/>
            <a:cxnLst/>
            <a:rect l="l" t="t" r="r" b="b"/>
            <a:pathLst>
              <a:path w="6202" h="3173" extrusionOk="0">
                <a:moveTo>
                  <a:pt x="2317" y="1"/>
                </a:moveTo>
                <a:cubicBezTo>
                  <a:pt x="2057" y="1"/>
                  <a:pt x="1796" y="85"/>
                  <a:pt x="1589" y="244"/>
                </a:cubicBezTo>
                <a:cubicBezTo>
                  <a:pt x="1279" y="484"/>
                  <a:pt x="1060" y="898"/>
                  <a:pt x="1095" y="1288"/>
                </a:cubicBezTo>
                <a:cubicBezTo>
                  <a:pt x="712" y="1302"/>
                  <a:pt x="358" y="1436"/>
                  <a:pt x="1" y="1573"/>
                </a:cubicBezTo>
                <a:cubicBezTo>
                  <a:pt x="3679" y="1669"/>
                  <a:pt x="6028" y="3076"/>
                  <a:pt x="6201" y="3172"/>
                </a:cubicBezTo>
                <a:cubicBezTo>
                  <a:pt x="6090" y="2829"/>
                  <a:pt x="5890" y="2506"/>
                  <a:pt x="5613" y="2276"/>
                </a:cubicBezTo>
                <a:cubicBezTo>
                  <a:pt x="5713" y="1886"/>
                  <a:pt x="5785" y="1474"/>
                  <a:pt x="5700" y="1079"/>
                </a:cubicBezTo>
                <a:cubicBezTo>
                  <a:pt x="5614" y="685"/>
                  <a:pt x="5339" y="309"/>
                  <a:pt x="4948" y="208"/>
                </a:cubicBezTo>
                <a:cubicBezTo>
                  <a:pt x="4873" y="188"/>
                  <a:pt x="4797" y="179"/>
                  <a:pt x="4720" y="179"/>
                </a:cubicBezTo>
                <a:cubicBezTo>
                  <a:pt x="4508" y="179"/>
                  <a:pt x="4295" y="249"/>
                  <a:pt x="4109" y="356"/>
                </a:cubicBezTo>
                <a:cubicBezTo>
                  <a:pt x="3856" y="501"/>
                  <a:pt x="3656" y="698"/>
                  <a:pt x="3454" y="908"/>
                </a:cubicBezTo>
                <a:cubicBezTo>
                  <a:pt x="3366" y="526"/>
                  <a:pt x="3073" y="198"/>
                  <a:pt x="2703" y="66"/>
                </a:cubicBezTo>
                <a:cubicBezTo>
                  <a:pt x="2579" y="22"/>
                  <a:pt x="2448" y="1"/>
                  <a:pt x="2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4"/>
          <p:cNvSpPr/>
          <p:nvPr/>
        </p:nvSpPr>
        <p:spPr>
          <a:xfrm>
            <a:off x="3344684" y="3206251"/>
            <a:ext cx="401057" cy="216238"/>
          </a:xfrm>
          <a:custGeom>
            <a:avLst/>
            <a:gdLst/>
            <a:ahLst/>
            <a:cxnLst/>
            <a:rect l="l" t="t" r="r" b="b"/>
            <a:pathLst>
              <a:path w="3255" h="1755" extrusionOk="0">
                <a:moveTo>
                  <a:pt x="1797" y="1"/>
                </a:moveTo>
                <a:cubicBezTo>
                  <a:pt x="1596" y="1"/>
                  <a:pt x="1395" y="83"/>
                  <a:pt x="1253" y="225"/>
                </a:cubicBezTo>
                <a:cubicBezTo>
                  <a:pt x="1102" y="376"/>
                  <a:pt x="968" y="613"/>
                  <a:pt x="979" y="826"/>
                </a:cubicBezTo>
                <a:cubicBezTo>
                  <a:pt x="936" y="814"/>
                  <a:pt x="893" y="809"/>
                  <a:pt x="849" y="809"/>
                </a:cubicBezTo>
                <a:cubicBezTo>
                  <a:pt x="711" y="809"/>
                  <a:pt x="573" y="863"/>
                  <a:pt x="475" y="961"/>
                </a:cubicBezTo>
                <a:cubicBezTo>
                  <a:pt x="345" y="1089"/>
                  <a:pt x="291" y="1291"/>
                  <a:pt x="338" y="1467"/>
                </a:cubicBezTo>
                <a:cubicBezTo>
                  <a:pt x="230" y="1557"/>
                  <a:pt x="109" y="1664"/>
                  <a:pt x="1" y="1755"/>
                </a:cubicBezTo>
                <a:cubicBezTo>
                  <a:pt x="1" y="1755"/>
                  <a:pt x="1640" y="1032"/>
                  <a:pt x="3254" y="817"/>
                </a:cubicBezTo>
                <a:cubicBezTo>
                  <a:pt x="3086" y="787"/>
                  <a:pt x="2883" y="711"/>
                  <a:pt x="2713" y="680"/>
                </a:cubicBezTo>
                <a:cubicBezTo>
                  <a:pt x="2537" y="336"/>
                  <a:pt x="2222" y="24"/>
                  <a:pt x="1836" y="2"/>
                </a:cubicBezTo>
                <a:cubicBezTo>
                  <a:pt x="1823" y="1"/>
                  <a:pt x="1810" y="1"/>
                  <a:pt x="1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4"/>
          <p:cNvSpPr/>
          <p:nvPr/>
        </p:nvSpPr>
        <p:spPr>
          <a:xfrm>
            <a:off x="3795024" y="2840681"/>
            <a:ext cx="509853" cy="258623"/>
          </a:xfrm>
          <a:custGeom>
            <a:avLst/>
            <a:gdLst/>
            <a:ahLst/>
            <a:cxnLst/>
            <a:rect l="l" t="t" r="r" b="b"/>
            <a:pathLst>
              <a:path w="4138" h="2099" extrusionOk="0">
                <a:moveTo>
                  <a:pt x="2433" y="0"/>
                </a:moveTo>
                <a:cubicBezTo>
                  <a:pt x="2428" y="0"/>
                  <a:pt x="2422" y="0"/>
                  <a:pt x="2417" y="1"/>
                </a:cubicBezTo>
                <a:cubicBezTo>
                  <a:pt x="2200" y="7"/>
                  <a:pt x="2006" y="148"/>
                  <a:pt x="1877" y="322"/>
                </a:cubicBezTo>
                <a:cubicBezTo>
                  <a:pt x="1748" y="496"/>
                  <a:pt x="1678" y="712"/>
                  <a:pt x="1609" y="916"/>
                </a:cubicBezTo>
                <a:cubicBezTo>
                  <a:pt x="1482" y="798"/>
                  <a:pt x="1309" y="737"/>
                  <a:pt x="1136" y="737"/>
                </a:cubicBezTo>
                <a:cubicBezTo>
                  <a:pt x="990" y="737"/>
                  <a:pt x="845" y="780"/>
                  <a:pt x="729" y="868"/>
                </a:cubicBezTo>
                <a:cubicBezTo>
                  <a:pt x="474" y="1060"/>
                  <a:pt x="348" y="1434"/>
                  <a:pt x="495" y="1719"/>
                </a:cubicBezTo>
                <a:cubicBezTo>
                  <a:pt x="307" y="1840"/>
                  <a:pt x="188" y="1976"/>
                  <a:pt x="0" y="2098"/>
                </a:cubicBezTo>
                <a:cubicBezTo>
                  <a:pt x="0" y="2098"/>
                  <a:pt x="2121" y="1473"/>
                  <a:pt x="4137" y="1447"/>
                </a:cubicBezTo>
                <a:cubicBezTo>
                  <a:pt x="3999" y="1393"/>
                  <a:pt x="3790" y="1340"/>
                  <a:pt x="3652" y="1289"/>
                </a:cubicBezTo>
                <a:cubicBezTo>
                  <a:pt x="3693" y="1161"/>
                  <a:pt x="3653" y="1012"/>
                  <a:pt x="3555" y="919"/>
                </a:cubicBezTo>
                <a:cubicBezTo>
                  <a:pt x="3489" y="858"/>
                  <a:pt x="3404" y="826"/>
                  <a:pt x="3316" y="826"/>
                </a:cubicBezTo>
                <a:cubicBezTo>
                  <a:pt x="3273" y="826"/>
                  <a:pt x="3229" y="834"/>
                  <a:pt x="3188" y="850"/>
                </a:cubicBezTo>
                <a:cubicBezTo>
                  <a:pt x="3150" y="644"/>
                  <a:pt x="3083" y="440"/>
                  <a:pt x="2954" y="276"/>
                </a:cubicBezTo>
                <a:cubicBezTo>
                  <a:pt x="2828" y="116"/>
                  <a:pt x="2635" y="0"/>
                  <a:pt x="24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4"/>
          <p:cNvSpPr/>
          <p:nvPr/>
        </p:nvSpPr>
        <p:spPr>
          <a:xfrm>
            <a:off x="3660969" y="2483367"/>
            <a:ext cx="276858" cy="284867"/>
          </a:xfrm>
          <a:custGeom>
            <a:avLst/>
            <a:gdLst/>
            <a:ahLst/>
            <a:cxnLst/>
            <a:rect l="l" t="t" r="r" b="b"/>
            <a:pathLst>
              <a:path w="2247" h="2312" extrusionOk="0">
                <a:moveTo>
                  <a:pt x="2247" y="1"/>
                </a:moveTo>
                <a:lnTo>
                  <a:pt x="1" y="1083"/>
                </a:lnTo>
                <a:lnTo>
                  <a:pt x="1" y="2311"/>
                </a:lnTo>
                <a:lnTo>
                  <a:pt x="2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4"/>
          <p:cNvSpPr/>
          <p:nvPr/>
        </p:nvSpPr>
        <p:spPr>
          <a:xfrm>
            <a:off x="3553652" y="2483367"/>
            <a:ext cx="384177" cy="133562"/>
          </a:xfrm>
          <a:custGeom>
            <a:avLst/>
            <a:gdLst/>
            <a:ahLst/>
            <a:cxnLst/>
            <a:rect l="l" t="t" r="r" b="b"/>
            <a:pathLst>
              <a:path w="3118" h="1084" extrusionOk="0">
                <a:moveTo>
                  <a:pt x="3118" y="1"/>
                </a:moveTo>
                <a:lnTo>
                  <a:pt x="0" y="477"/>
                </a:lnTo>
                <a:lnTo>
                  <a:pt x="872" y="1083"/>
                </a:lnTo>
                <a:lnTo>
                  <a:pt x="31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4"/>
          <p:cNvSpPr/>
          <p:nvPr/>
        </p:nvSpPr>
        <p:spPr>
          <a:xfrm>
            <a:off x="3745616" y="2483367"/>
            <a:ext cx="192211" cy="264907"/>
          </a:xfrm>
          <a:custGeom>
            <a:avLst/>
            <a:gdLst/>
            <a:ahLst/>
            <a:cxnLst/>
            <a:rect l="l" t="t" r="r" b="b"/>
            <a:pathLst>
              <a:path w="1560" h="2150" extrusionOk="0">
                <a:moveTo>
                  <a:pt x="1560" y="1"/>
                </a:moveTo>
                <a:lnTo>
                  <a:pt x="0" y="1605"/>
                </a:lnTo>
                <a:lnTo>
                  <a:pt x="838" y="2150"/>
                </a:lnTo>
                <a:lnTo>
                  <a:pt x="15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4"/>
          <p:cNvSpPr/>
          <p:nvPr/>
        </p:nvSpPr>
        <p:spPr>
          <a:xfrm>
            <a:off x="3345300" y="3030920"/>
            <a:ext cx="256652" cy="139969"/>
          </a:xfrm>
          <a:custGeom>
            <a:avLst/>
            <a:gdLst/>
            <a:ahLst/>
            <a:cxnLst/>
            <a:rect l="l" t="t" r="r" b="b"/>
            <a:pathLst>
              <a:path w="2083" h="1136" extrusionOk="0">
                <a:moveTo>
                  <a:pt x="1" y="1"/>
                </a:moveTo>
                <a:lnTo>
                  <a:pt x="1301" y="1135"/>
                </a:lnTo>
                <a:lnTo>
                  <a:pt x="2083" y="8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4"/>
          <p:cNvSpPr/>
          <p:nvPr/>
        </p:nvSpPr>
        <p:spPr>
          <a:xfrm>
            <a:off x="3345300" y="3030920"/>
            <a:ext cx="160423" cy="228559"/>
          </a:xfrm>
          <a:custGeom>
            <a:avLst/>
            <a:gdLst/>
            <a:ahLst/>
            <a:cxnLst/>
            <a:rect l="l" t="t" r="r" b="b"/>
            <a:pathLst>
              <a:path w="1302" h="1855" extrusionOk="0">
                <a:moveTo>
                  <a:pt x="1" y="1"/>
                </a:moveTo>
                <a:lnTo>
                  <a:pt x="1152" y="1855"/>
                </a:lnTo>
                <a:lnTo>
                  <a:pt x="1301" y="113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4"/>
          <p:cNvSpPr/>
          <p:nvPr/>
        </p:nvSpPr>
        <p:spPr>
          <a:xfrm>
            <a:off x="3345300" y="3015272"/>
            <a:ext cx="192951" cy="84154"/>
          </a:xfrm>
          <a:custGeom>
            <a:avLst/>
            <a:gdLst/>
            <a:ahLst/>
            <a:cxnLst/>
            <a:rect l="l" t="t" r="r" b="b"/>
            <a:pathLst>
              <a:path w="1566" h="683" extrusionOk="0">
                <a:moveTo>
                  <a:pt x="1565" y="1"/>
                </a:moveTo>
                <a:lnTo>
                  <a:pt x="1" y="128"/>
                </a:lnTo>
                <a:lnTo>
                  <a:pt x="1445" y="682"/>
                </a:lnTo>
                <a:lnTo>
                  <a:pt x="15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4"/>
          <p:cNvSpPr/>
          <p:nvPr/>
        </p:nvSpPr>
        <p:spPr>
          <a:xfrm>
            <a:off x="5351315" y="2953543"/>
            <a:ext cx="355591" cy="126170"/>
          </a:xfrm>
          <a:custGeom>
            <a:avLst/>
            <a:gdLst/>
            <a:ahLst/>
            <a:cxnLst/>
            <a:rect l="l" t="t" r="r" b="b"/>
            <a:pathLst>
              <a:path w="2886" h="1024" extrusionOk="0">
                <a:moveTo>
                  <a:pt x="2346" y="0"/>
                </a:moveTo>
                <a:lnTo>
                  <a:pt x="1" y="87"/>
                </a:lnTo>
                <a:lnTo>
                  <a:pt x="2885" y="1024"/>
                </a:lnTo>
                <a:lnTo>
                  <a:pt x="23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4"/>
          <p:cNvSpPr/>
          <p:nvPr/>
        </p:nvSpPr>
        <p:spPr>
          <a:xfrm>
            <a:off x="5351315" y="2844254"/>
            <a:ext cx="345611" cy="120132"/>
          </a:xfrm>
          <a:custGeom>
            <a:avLst/>
            <a:gdLst/>
            <a:ahLst/>
            <a:cxnLst/>
            <a:rect l="l" t="t" r="r" b="b"/>
            <a:pathLst>
              <a:path w="2805" h="975" extrusionOk="0">
                <a:moveTo>
                  <a:pt x="2804" y="0"/>
                </a:moveTo>
                <a:lnTo>
                  <a:pt x="1" y="974"/>
                </a:lnTo>
                <a:lnTo>
                  <a:pt x="1" y="974"/>
                </a:lnTo>
                <a:lnTo>
                  <a:pt x="2346" y="887"/>
                </a:lnTo>
                <a:lnTo>
                  <a:pt x="2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4"/>
          <p:cNvSpPr/>
          <p:nvPr/>
        </p:nvSpPr>
        <p:spPr>
          <a:xfrm>
            <a:off x="5351315" y="2964263"/>
            <a:ext cx="246918" cy="181369"/>
          </a:xfrm>
          <a:custGeom>
            <a:avLst/>
            <a:gdLst/>
            <a:ahLst/>
            <a:cxnLst/>
            <a:rect l="l" t="t" r="r" b="b"/>
            <a:pathLst>
              <a:path w="2004" h="1472" extrusionOk="0">
                <a:moveTo>
                  <a:pt x="1" y="0"/>
                </a:moveTo>
                <a:lnTo>
                  <a:pt x="1545" y="1472"/>
                </a:lnTo>
                <a:lnTo>
                  <a:pt x="2003" y="65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4"/>
          <p:cNvSpPr/>
          <p:nvPr/>
        </p:nvSpPr>
        <p:spPr>
          <a:xfrm>
            <a:off x="3636204" y="4292363"/>
            <a:ext cx="1745798" cy="276489"/>
          </a:xfrm>
          <a:custGeom>
            <a:avLst/>
            <a:gdLst/>
            <a:ahLst/>
            <a:cxnLst/>
            <a:rect l="l" t="t" r="r" b="b"/>
            <a:pathLst>
              <a:path w="14169" h="2244" extrusionOk="0">
                <a:moveTo>
                  <a:pt x="1881" y="1"/>
                </a:moveTo>
                <a:cubicBezTo>
                  <a:pt x="1715" y="1"/>
                  <a:pt x="1548" y="10"/>
                  <a:pt x="1380" y="31"/>
                </a:cubicBezTo>
                <a:cubicBezTo>
                  <a:pt x="885" y="93"/>
                  <a:pt x="343" y="313"/>
                  <a:pt x="181" y="783"/>
                </a:cubicBezTo>
                <a:cubicBezTo>
                  <a:pt x="0" y="1301"/>
                  <a:pt x="399" y="1877"/>
                  <a:pt x="905" y="2089"/>
                </a:cubicBezTo>
                <a:cubicBezTo>
                  <a:pt x="1183" y="2207"/>
                  <a:pt x="1481" y="2243"/>
                  <a:pt x="1784" y="2243"/>
                </a:cubicBezTo>
                <a:cubicBezTo>
                  <a:pt x="2032" y="2243"/>
                  <a:pt x="2284" y="2219"/>
                  <a:pt x="2530" y="2193"/>
                </a:cubicBezTo>
                <a:cubicBezTo>
                  <a:pt x="3295" y="2112"/>
                  <a:pt x="4062" y="2033"/>
                  <a:pt x="4829" y="1955"/>
                </a:cubicBezTo>
                <a:cubicBezTo>
                  <a:pt x="5497" y="1884"/>
                  <a:pt x="6163" y="1816"/>
                  <a:pt x="6830" y="1746"/>
                </a:cubicBezTo>
                <a:cubicBezTo>
                  <a:pt x="7076" y="1721"/>
                  <a:pt x="7305" y="1710"/>
                  <a:pt x="7530" y="1710"/>
                </a:cubicBezTo>
                <a:cubicBezTo>
                  <a:pt x="7903" y="1710"/>
                  <a:pt x="8264" y="1740"/>
                  <a:pt x="8669" y="1781"/>
                </a:cubicBezTo>
                <a:lnTo>
                  <a:pt x="12728" y="2195"/>
                </a:lnTo>
                <a:cubicBezTo>
                  <a:pt x="12850" y="2208"/>
                  <a:pt x="12978" y="2218"/>
                  <a:pt x="13105" y="2218"/>
                </a:cubicBezTo>
                <a:cubicBezTo>
                  <a:pt x="13391" y="2218"/>
                  <a:pt x="13670" y="2165"/>
                  <a:pt x="13858" y="1963"/>
                </a:cubicBezTo>
                <a:cubicBezTo>
                  <a:pt x="14168" y="1632"/>
                  <a:pt x="14035" y="1053"/>
                  <a:pt x="13690" y="759"/>
                </a:cubicBezTo>
                <a:cubicBezTo>
                  <a:pt x="13347" y="465"/>
                  <a:pt x="12867" y="394"/>
                  <a:pt x="12415" y="380"/>
                </a:cubicBezTo>
                <a:cubicBezTo>
                  <a:pt x="12350" y="378"/>
                  <a:pt x="12286" y="378"/>
                  <a:pt x="12222" y="378"/>
                </a:cubicBezTo>
                <a:cubicBezTo>
                  <a:pt x="10498" y="378"/>
                  <a:pt x="8800" y="1013"/>
                  <a:pt x="7089" y="1013"/>
                </a:cubicBezTo>
                <a:cubicBezTo>
                  <a:pt x="6867" y="1013"/>
                  <a:pt x="6645" y="1002"/>
                  <a:pt x="6423" y="978"/>
                </a:cubicBezTo>
                <a:cubicBezTo>
                  <a:pt x="4880" y="809"/>
                  <a:pt x="3408" y="1"/>
                  <a:pt x="18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4"/>
          <p:cNvSpPr/>
          <p:nvPr/>
        </p:nvSpPr>
        <p:spPr>
          <a:xfrm>
            <a:off x="4584566" y="3555433"/>
            <a:ext cx="744696" cy="763671"/>
          </a:xfrm>
          <a:custGeom>
            <a:avLst/>
            <a:gdLst/>
            <a:ahLst/>
            <a:cxnLst/>
            <a:rect l="l" t="t" r="r" b="b"/>
            <a:pathLst>
              <a:path w="6044" h="6198" extrusionOk="0">
                <a:moveTo>
                  <a:pt x="1160" y="0"/>
                </a:moveTo>
                <a:lnTo>
                  <a:pt x="1" y="807"/>
                </a:lnTo>
                <a:lnTo>
                  <a:pt x="5370" y="6198"/>
                </a:lnTo>
                <a:lnTo>
                  <a:pt x="6044" y="5468"/>
                </a:lnTo>
                <a:cubicBezTo>
                  <a:pt x="6044" y="5468"/>
                  <a:pt x="2768" y="978"/>
                  <a:pt x="11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4"/>
          <p:cNvSpPr/>
          <p:nvPr/>
        </p:nvSpPr>
        <p:spPr>
          <a:xfrm>
            <a:off x="5116103" y="4147342"/>
            <a:ext cx="262319" cy="384177"/>
          </a:xfrm>
          <a:custGeom>
            <a:avLst/>
            <a:gdLst/>
            <a:ahLst/>
            <a:cxnLst/>
            <a:rect l="l" t="t" r="r" b="b"/>
            <a:pathLst>
              <a:path w="2129" h="3118" extrusionOk="0">
                <a:moveTo>
                  <a:pt x="1234" y="1"/>
                </a:moveTo>
                <a:lnTo>
                  <a:pt x="461" y="755"/>
                </a:lnTo>
                <a:cubicBezTo>
                  <a:pt x="461" y="755"/>
                  <a:pt x="852" y="1390"/>
                  <a:pt x="654" y="1665"/>
                </a:cubicBezTo>
                <a:cubicBezTo>
                  <a:pt x="456" y="1939"/>
                  <a:pt x="0" y="2879"/>
                  <a:pt x="246" y="3101"/>
                </a:cubicBezTo>
                <a:cubicBezTo>
                  <a:pt x="258" y="3112"/>
                  <a:pt x="274" y="3118"/>
                  <a:pt x="293" y="3118"/>
                </a:cubicBezTo>
                <a:cubicBezTo>
                  <a:pt x="651" y="3118"/>
                  <a:pt x="2129" y="1216"/>
                  <a:pt x="2113" y="1111"/>
                </a:cubicBezTo>
                <a:cubicBezTo>
                  <a:pt x="2096" y="1001"/>
                  <a:pt x="1234" y="1"/>
                  <a:pt x="1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4"/>
          <p:cNvSpPr/>
          <p:nvPr/>
        </p:nvSpPr>
        <p:spPr>
          <a:xfrm>
            <a:off x="4340607" y="2694552"/>
            <a:ext cx="927544" cy="1539047"/>
          </a:xfrm>
          <a:custGeom>
            <a:avLst/>
            <a:gdLst/>
            <a:ahLst/>
            <a:cxnLst/>
            <a:rect l="l" t="t" r="r" b="b"/>
            <a:pathLst>
              <a:path w="7528" h="12491" extrusionOk="0">
                <a:moveTo>
                  <a:pt x="3232" y="1"/>
                </a:moveTo>
                <a:lnTo>
                  <a:pt x="527" y="555"/>
                </a:lnTo>
                <a:cubicBezTo>
                  <a:pt x="265" y="1055"/>
                  <a:pt x="1" y="5643"/>
                  <a:pt x="1844" y="7887"/>
                </a:cubicBezTo>
                <a:lnTo>
                  <a:pt x="6468" y="12491"/>
                </a:lnTo>
                <a:lnTo>
                  <a:pt x="7527" y="11503"/>
                </a:lnTo>
                <a:cubicBezTo>
                  <a:pt x="7527" y="11503"/>
                  <a:pt x="4776" y="8092"/>
                  <a:pt x="3251" y="6909"/>
                </a:cubicBezTo>
                <a:lnTo>
                  <a:pt x="3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4"/>
          <p:cNvSpPr/>
          <p:nvPr/>
        </p:nvSpPr>
        <p:spPr>
          <a:xfrm>
            <a:off x="3974667" y="2676686"/>
            <a:ext cx="991614" cy="1713270"/>
          </a:xfrm>
          <a:custGeom>
            <a:avLst/>
            <a:gdLst/>
            <a:ahLst/>
            <a:cxnLst/>
            <a:rect l="l" t="t" r="r" b="b"/>
            <a:pathLst>
              <a:path w="8048" h="13905" extrusionOk="0">
                <a:moveTo>
                  <a:pt x="7772" y="0"/>
                </a:moveTo>
                <a:lnTo>
                  <a:pt x="4709" y="639"/>
                </a:lnTo>
                <a:cubicBezTo>
                  <a:pt x="3740" y="3182"/>
                  <a:pt x="0" y="13661"/>
                  <a:pt x="0" y="13661"/>
                </a:cubicBezTo>
                <a:lnTo>
                  <a:pt x="1048" y="13905"/>
                </a:lnTo>
                <a:cubicBezTo>
                  <a:pt x="2980" y="8971"/>
                  <a:pt x="7362" y="1596"/>
                  <a:pt x="7362" y="1596"/>
                </a:cubicBezTo>
                <a:cubicBezTo>
                  <a:pt x="7362" y="1596"/>
                  <a:pt x="8048" y="470"/>
                  <a:pt x="77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4"/>
          <p:cNvSpPr/>
          <p:nvPr/>
        </p:nvSpPr>
        <p:spPr>
          <a:xfrm>
            <a:off x="3732186" y="4300741"/>
            <a:ext cx="395759" cy="194553"/>
          </a:xfrm>
          <a:custGeom>
            <a:avLst/>
            <a:gdLst/>
            <a:ahLst/>
            <a:cxnLst/>
            <a:rect l="l" t="t" r="r" b="b"/>
            <a:pathLst>
              <a:path w="3212" h="1579" extrusionOk="0">
                <a:moveTo>
                  <a:pt x="2126" y="0"/>
                </a:moveTo>
                <a:cubicBezTo>
                  <a:pt x="2126" y="0"/>
                  <a:pt x="1839" y="618"/>
                  <a:pt x="1510" y="618"/>
                </a:cubicBezTo>
                <a:cubicBezTo>
                  <a:pt x="1503" y="618"/>
                  <a:pt x="1497" y="618"/>
                  <a:pt x="1491" y="617"/>
                </a:cubicBezTo>
                <a:cubicBezTo>
                  <a:pt x="1460" y="615"/>
                  <a:pt x="1424" y="614"/>
                  <a:pt x="1383" y="614"/>
                </a:cubicBezTo>
                <a:cubicBezTo>
                  <a:pt x="974" y="614"/>
                  <a:pt x="109" y="729"/>
                  <a:pt x="54" y="1025"/>
                </a:cubicBezTo>
                <a:cubicBezTo>
                  <a:pt x="0" y="1316"/>
                  <a:pt x="2119" y="1579"/>
                  <a:pt x="2624" y="1579"/>
                </a:cubicBezTo>
                <a:cubicBezTo>
                  <a:pt x="2684" y="1579"/>
                  <a:pt x="2721" y="1575"/>
                  <a:pt x="2730" y="1568"/>
                </a:cubicBezTo>
                <a:cubicBezTo>
                  <a:pt x="2815" y="1495"/>
                  <a:pt x="3212" y="238"/>
                  <a:pt x="3212" y="238"/>
                </a:cubicBez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4"/>
          <p:cNvSpPr/>
          <p:nvPr/>
        </p:nvSpPr>
        <p:spPr>
          <a:xfrm>
            <a:off x="4000295" y="2682847"/>
            <a:ext cx="982127" cy="1636262"/>
          </a:xfrm>
          <a:custGeom>
            <a:avLst/>
            <a:gdLst/>
            <a:ahLst/>
            <a:cxnLst/>
            <a:rect l="l" t="t" r="r" b="b"/>
            <a:pathLst>
              <a:path w="7971" h="13280" extrusionOk="0">
                <a:moveTo>
                  <a:pt x="7971" y="1"/>
                </a:moveTo>
                <a:lnTo>
                  <a:pt x="4605" y="223"/>
                </a:lnTo>
                <a:cubicBezTo>
                  <a:pt x="4605" y="223"/>
                  <a:pt x="2784" y="3960"/>
                  <a:pt x="2010" y="6551"/>
                </a:cubicBezTo>
                <a:lnTo>
                  <a:pt x="0" y="12985"/>
                </a:lnTo>
                <a:lnTo>
                  <a:pt x="1147" y="13280"/>
                </a:lnTo>
                <a:lnTo>
                  <a:pt x="4143" y="7282"/>
                </a:lnTo>
                <a:lnTo>
                  <a:pt x="6522" y="4162"/>
                </a:lnTo>
                <a:cubicBezTo>
                  <a:pt x="7168" y="3265"/>
                  <a:pt x="7628" y="2243"/>
                  <a:pt x="7842" y="1159"/>
                </a:cubicBezTo>
                <a:cubicBezTo>
                  <a:pt x="7912" y="794"/>
                  <a:pt x="7963" y="402"/>
                  <a:pt x="7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4"/>
          <p:cNvSpPr/>
          <p:nvPr/>
        </p:nvSpPr>
        <p:spPr>
          <a:xfrm>
            <a:off x="4087899" y="2750244"/>
            <a:ext cx="690236" cy="1521305"/>
          </a:xfrm>
          <a:custGeom>
            <a:avLst/>
            <a:gdLst/>
            <a:ahLst/>
            <a:cxnLst/>
            <a:rect l="l" t="t" r="r" b="b"/>
            <a:pathLst>
              <a:path w="5602" h="12347" extrusionOk="0">
                <a:moveTo>
                  <a:pt x="5556" y="1"/>
                </a:moveTo>
                <a:cubicBezTo>
                  <a:pt x="5541" y="1"/>
                  <a:pt x="5526" y="8"/>
                  <a:pt x="5519" y="27"/>
                </a:cubicBezTo>
                <a:cubicBezTo>
                  <a:pt x="5226" y="857"/>
                  <a:pt x="4887" y="1671"/>
                  <a:pt x="4522" y="2473"/>
                </a:cubicBezTo>
                <a:cubicBezTo>
                  <a:pt x="4157" y="3268"/>
                  <a:pt x="3770" y="4053"/>
                  <a:pt x="3373" y="4832"/>
                </a:cubicBezTo>
                <a:cubicBezTo>
                  <a:pt x="2975" y="5616"/>
                  <a:pt x="2570" y="6397"/>
                  <a:pt x="2175" y="7184"/>
                </a:cubicBezTo>
                <a:cubicBezTo>
                  <a:pt x="1783" y="7964"/>
                  <a:pt x="1402" y="8751"/>
                  <a:pt x="1050" y="9550"/>
                </a:cubicBezTo>
                <a:cubicBezTo>
                  <a:pt x="699" y="10349"/>
                  <a:pt x="379" y="11160"/>
                  <a:pt x="108" y="11989"/>
                </a:cubicBezTo>
                <a:cubicBezTo>
                  <a:pt x="74" y="12092"/>
                  <a:pt x="41" y="12195"/>
                  <a:pt x="8" y="12300"/>
                </a:cubicBezTo>
                <a:cubicBezTo>
                  <a:pt x="0" y="12328"/>
                  <a:pt x="24" y="12346"/>
                  <a:pt x="47" y="12346"/>
                </a:cubicBezTo>
                <a:cubicBezTo>
                  <a:pt x="62" y="12346"/>
                  <a:pt x="76" y="12338"/>
                  <a:pt x="82" y="12320"/>
                </a:cubicBezTo>
                <a:cubicBezTo>
                  <a:pt x="343" y="11479"/>
                  <a:pt x="656" y="10658"/>
                  <a:pt x="1003" y="9849"/>
                </a:cubicBezTo>
                <a:cubicBezTo>
                  <a:pt x="1347" y="9046"/>
                  <a:pt x="1724" y="8258"/>
                  <a:pt x="2113" y="7476"/>
                </a:cubicBezTo>
                <a:cubicBezTo>
                  <a:pt x="2504" y="6689"/>
                  <a:pt x="2909" y="5908"/>
                  <a:pt x="3308" y="5124"/>
                </a:cubicBezTo>
                <a:cubicBezTo>
                  <a:pt x="3706" y="4344"/>
                  <a:pt x="4099" y="3563"/>
                  <a:pt x="4468" y="2769"/>
                </a:cubicBezTo>
                <a:cubicBezTo>
                  <a:pt x="4836" y="1977"/>
                  <a:pt x="5180" y="1174"/>
                  <a:pt x="5480" y="354"/>
                </a:cubicBezTo>
                <a:cubicBezTo>
                  <a:pt x="5517" y="252"/>
                  <a:pt x="5554" y="149"/>
                  <a:pt x="5590" y="47"/>
                </a:cubicBezTo>
                <a:cubicBezTo>
                  <a:pt x="5601" y="19"/>
                  <a:pt x="5579" y="1"/>
                  <a:pt x="5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4"/>
          <p:cNvSpPr/>
          <p:nvPr/>
        </p:nvSpPr>
        <p:spPr>
          <a:xfrm>
            <a:off x="4658494" y="2755295"/>
            <a:ext cx="69369" cy="96845"/>
          </a:xfrm>
          <a:custGeom>
            <a:avLst/>
            <a:gdLst/>
            <a:ahLst/>
            <a:cxnLst/>
            <a:rect l="l" t="t" r="r" b="b"/>
            <a:pathLst>
              <a:path w="563" h="786" extrusionOk="0">
                <a:moveTo>
                  <a:pt x="48" y="1"/>
                </a:moveTo>
                <a:cubicBezTo>
                  <a:pt x="25" y="1"/>
                  <a:pt x="1" y="20"/>
                  <a:pt x="8" y="48"/>
                </a:cubicBezTo>
                <a:cubicBezTo>
                  <a:pt x="82" y="340"/>
                  <a:pt x="255" y="597"/>
                  <a:pt x="494" y="779"/>
                </a:cubicBezTo>
                <a:cubicBezTo>
                  <a:pt x="501" y="784"/>
                  <a:pt x="508" y="786"/>
                  <a:pt x="514" y="786"/>
                </a:cubicBezTo>
                <a:cubicBezTo>
                  <a:pt x="543" y="786"/>
                  <a:pt x="563" y="738"/>
                  <a:pt x="532" y="713"/>
                </a:cubicBezTo>
                <a:cubicBezTo>
                  <a:pt x="308" y="544"/>
                  <a:pt x="150" y="299"/>
                  <a:pt x="81" y="28"/>
                </a:cubicBezTo>
                <a:cubicBezTo>
                  <a:pt x="77" y="9"/>
                  <a:pt x="62"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4"/>
          <p:cNvSpPr/>
          <p:nvPr/>
        </p:nvSpPr>
        <p:spPr>
          <a:xfrm>
            <a:off x="3845664" y="1754446"/>
            <a:ext cx="798294" cy="618527"/>
          </a:xfrm>
          <a:custGeom>
            <a:avLst/>
            <a:gdLst/>
            <a:ahLst/>
            <a:cxnLst/>
            <a:rect l="l" t="t" r="r" b="b"/>
            <a:pathLst>
              <a:path w="6479" h="5020" extrusionOk="0">
                <a:moveTo>
                  <a:pt x="5087" y="1"/>
                </a:moveTo>
                <a:cubicBezTo>
                  <a:pt x="4657" y="1311"/>
                  <a:pt x="3871" y="2505"/>
                  <a:pt x="3051" y="3492"/>
                </a:cubicBezTo>
                <a:lnTo>
                  <a:pt x="591" y="796"/>
                </a:lnTo>
                <a:lnTo>
                  <a:pt x="1" y="1242"/>
                </a:lnTo>
                <a:cubicBezTo>
                  <a:pt x="1" y="1242"/>
                  <a:pt x="2591" y="5020"/>
                  <a:pt x="3138" y="5020"/>
                </a:cubicBezTo>
                <a:cubicBezTo>
                  <a:pt x="3676" y="5020"/>
                  <a:pt x="6479" y="452"/>
                  <a:pt x="6479" y="452"/>
                </a:cubicBezTo>
                <a:lnTo>
                  <a:pt x="5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4"/>
          <p:cNvSpPr/>
          <p:nvPr/>
        </p:nvSpPr>
        <p:spPr>
          <a:xfrm>
            <a:off x="3795271" y="1441241"/>
            <a:ext cx="264537" cy="506403"/>
          </a:xfrm>
          <a:custGeom>
            <a:avLst/>
            <a:gdLst/>
            <a:ahLst/>
            <a:cxnLst/>
            <a:rect l="l" t="t" r="r" b="b"/>
            <a:pathLst>
              <a:path w="2147" h="4110" extrusionOk="0">
                <a:moveTo>
                  <a:pt x="1144" y="0"/>
                </a:moveTo>
                <a:lnTo>
                  <a:pt x="0" y="1215"/>
                </a:lnTo>
                <a:lnTo>
                  <a:pt x="1185" y="4109"/>
                </a:lnTo>
                <a:lnTo>
                  <a:pt x="2146" y="3444"/>
                </a:lnTo>
                <a:lnTo>
                  <a:pt x="11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4"/>
          <p:cNvSpPr/>
          <p:nvPr/>
        </p:nvSpPr>
        <p:spPr>
          <a:xfrm>
            <a:off x="3795271" y="1549668"/>
            <a:ext cx="363847" cy="406848"/>
          </a:xfrm>
          <a:custGeom>
            <a:avLst/>
            <a:gdLst/>
            <a:ahLst/>
            <a:cxnLst/>
            <a:rect l="l" t="t" r="r" b="b"/>
            <a:pathLst>
              <a:path w="2953" h="3302" extrusionOk="0">
                <a:moveTo>
                  <a:pt x="1832" y="0"/>
                </a:moveTo>
                <a:lnTo>
                  <a:pt x="0" y="335"/>
                </a:lnTo>
                <a:lnTo>
                  <a:pt x="1185" y="3229"/>
                </a:lnTo>
                <a:lnTo>
                  <a:pt x="2952" y="3302"/>
                </a:lnTo>
                <a:lnTo>
                  <a:pt x="18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4"/>
          <p:cNvSpPr/>
          <p:nvPr/>
        </p:nvSpPr>
        <p:spPr>
          <a:xfrm>
            <a:off x="3776296" y="1704915"/>
            <a:ext cx="172867" cy="215252"/>
          </a:xfrm>
          <a:custGeom>
            <a:avLst/>
            <a:gdLst/>
            <a:ahLst/>
            <a:cxnLst/>
            <a:rect l="l" t="t" r="r" b="b"/>
            <a:pathLst>
              <a:path w="1403" h="1747" extrusionOk="0">
                <a:moveTo>
                  <a:pt x="639" y="0"/>
                </a:moveTo>
                <a:cubicBezTo>
                  <a:pt x="507" y="0"/>
                  <a:pt x="210" y="339"/>
                  <a:pt x="111" y="485"/>
                </a:cubicBezTo>
                <a:cubicBezTo>
                  <a:pt x="1" y="647"/>
                  <a:pt x="75" y="808"/>
                  <a:pt x="341" y="1346"/>
                </a:cubicBezTo>
                <a:cubicBezTo>
                  <a:pt x="508" y="1684"/>
                  <a:pt x="718" y="1747"/>
                  <a:pt x="850" y="1747"/>
                </a:cubicBezTo>
                <a:cubicBezTo>
                  <a:pt x="929" y="1747"/>
                  <a:pt x="980" y="1725"/>
                  <a:pt x="980" y="1725"/>
                </a:cubicBezTo>
                <a:cubicBezTo>
                  <a:pt x="1403" y="1563"/>
                  <a:pt x="1191" y="885"/>
                  <a:pt x="1191" y="885"/>
                </a:cubicBezTo>
                <a:cubicBezTo>
                  <a:pt x="1191" y="885"/>
                  <a:pt x="1355" y="808"/>
                  <a:pt x="1338" y="725"/>
                </a:cubicBezTo>
                <a:cubicBezTo>
                  <a:pt x="1320" y="642"/>
                  <a:pt x="903" y="286"/>
                  <a:pt x="828" y="234"/>
                </a:cubicBezTo>
                <a:cubicBezTo>
                  <a:pt x="808" y="220"/>
                  <a:pt x="785" y="215"/>
                  <a:pt x="760" y="215"/>
                </a:cubicBezTo>
                <a:cubicBezTo>
                  <a:pt x="688" y="215"/>
                  <a:pt x="609" y="259"/>
                  <a:pt x="609" y="259"/>
                </a:cubicBezTo>
                <a:cubicBezTo>
                  <a:pt x="609" y="259"/>
                  <a:pt x="778" y="112"/>
                  <a:pt x="678" y="15"/>
                </a:cubicBezTo>
                <a:cubicBezTo>
                  <a:pt x="668" y="5"/>
                  <a:pt x="655" y="0"/>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4"/>
          <p:cNvSpPr/>
          <p:nvPr/>
        </p:nvSpPr>
        <p:spPr>
          <a:xfrm>
            <a:off x="4550560" y="2432357"/>
            <a:ext cx="562588" cy="182478"/>
          </a:xfrm>
          <a:custGeom>
            <a:avLst/>
            <a:gdLst/>
            <a:ahLst/>
            <a:cxnLst/>
            <a:rect l="l" t="t" r="r" b="b"/>
            <a:pathLst>
              <a:path w="4566" h="1481" extrusionOk="0">
                <a:moveTo>
                  <a:pt x="3624" y="0"/>
                </a:moveTo>
                <a:cubicBezTo>
                  <a:pt x="3569" y="0"/>
                  <a:pt x="3514" y="2"/>
                  <a:pt x="3459" y="4"/>
                </a:cubicBezTo>
                <a:cubicBezTo>
                  <a:pt x="3118" y="15"/>
                  <a:pt x="2779" y="25"/>
                  <a:pt x="2438" y="34"/>
                </a:cubicBezTo>
                <a:cubicBezTo>
                  <a:pt x="1838" y="54"/>
                  <a:pt x="1239" y="71"/>
                  <a:pt x="640" y="91"/>
                </a:cubicBezTo>
                <a:cubicBezTo>
                  <a:pt x="462" y="96"/>
                  <a:pt x="289" y="81"/>
                  <a:pt x="175" y="238"/>
                </a:cubicBezTo>
                <a:cubicBezTo>
                  <a:pt x="43" y="418"/>
                  <a:pt x="0" y="677"/>
                  <a:pt x="57" y="893"/>
                </a:cubicBezTo>
                <a:cubicBezTo>
                  <a:pt x="123" y="1144"/>
                  <a:pt x="324" y="1355"/>
                  <a:pt x="570" y="1433"/>
                </a:cubicBezTo>
                <a:cubicBezTo>
                  <a:pt x="690" y="1472"/>
                  <a:pt x="815" y="1480"/>
                  <a:pt x="940" y="1480"/>
                </a:cubicBezTo>
                <a:cubicBezTo>
                  <a:pt x="986" y="1480"/>
                  <a:pt x="1031" y="1479"/>
                  <a:pt x="1077" y="1478"/>
                </a:cubicBezTo>
                <a:cubicBezTo>
                  <a:pt x="1904" y="1459"/>
                  <a:pt x="2728" y="1440"/>
                  <a:pt x="3555" y="1421"/>
                </a:cubicBezTo>
                <a:cubicBezTo>
                  <a:pt x="3798" y="1416"/>
                  <a:pt x="4058" y="1405"/>
                  <a:pt x="4259" y="1266"/>
                </a:cubicBezTo>
                <a:cubicBezTo>
                  <a:pt x="4461" y="1125"/>
                  <a:pt x="4566" y="862"/>
                  <a:pt x="4527" y="619"/>
                </a:cubicBezTo>
                <a:cubicBezTo>
                  <a:pt x="4487" y="376"/>
                  <a:pt x="4309" y="162"/>
                  <a:pt x="4080" y="70"/>
                </a:cubicBezTo>
                <a:cubicBezTo>
                  <a:pt x="3936" y="13"/>
                  <a:pt x="3780" y="0"/>
                  <a:pt x="3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4"/>
          <p:cNvSpPr/>
          <p:nvPr/>
        </p:nvSpPr>
        <p:spPr>
          <a:xfrm>
            <a:off x="4489693" y="1645773"/>
            <a:ext cx="599059" cy="809136"/>
          </a:xfrm>
          <a:custGeom>
            <a:avLst/>
            <a:gdLst/>
            <a:ahLst/>
            <a:cxnLst/>
            <a:rect l="l" t="t" r="r" b="b"/>
            <a:pathLst>
              <a:path w="4862" h="6567" extrusionOk="0">
                <a:moveTo>
                  <a:pt x="1652" y="1"/>
                </a:moveTo>
                <a:cubicBezTo>
                  <a:pt x="1410" y="1"/>
                  <a:pt x="1162" y="33"/>
                  <a:pt x="926" y="76"/>
                </a:cubicBezTo>
                <a:cubicBezTo>
                  <a:pt x="515" y="148"/>
                  <a:pt x="143" y="306"/>
                  <a:pt x="60" y="764"/>
                </a:cubicBezTo>
                <a:cubicBezTo>
                  <a:pt x="0" y="1079"/>
                  <a:pt x="149" y="1463"/>
                  <a:pt x="197" y="1777"/>
                </a:cubicBezTo>
                <a:cubicBezTo>
                  <a:pt x="259" y="2195"/>
                  <a:pt x="305" y="2616"/>
                  <a:pt x="334" y="3038"/>
                </a:cubicBezTo>
                <a:cubicBezTo>
                  <a:pt x="392" y="3875"/>
                  <a:pt x="383" y="4715"/>
                  <a:pt x="306" y="5550"/>
                </a:cubicBezTo>
                <a:cubicBezTo>
                  <a:pt x="285" y="5788"/>
                  <a:pt x="264" y="6054"/>
                  <a:pt x="414" y="6240"/>
                </a:cubicBezTo>
                <a:cubicBezTo>
                  <a:pt x="564" y="6430"/>
                  <a:pt x="833" y="6468"/>
                  <a:pt x="1075" y="6489"/>
                </a:cubicBezTo>
                <a:cubicBezTo>
                  <a:pt x="1691" y="6541"/>
                  <a:pt x="2311" y="6567"/>
                  <a:pt x="2931" y="6567"/>
                </a:cubicBezTo>
                <a:cubicBezTo>
                  <a:pt x="3195" y="6567"/>
                  <a:pt x="3459" y="6562"/>
                  <a:pt x="3724" y="6552"/>
                </a:cubicBezTo>
                <a:cubicBezTo>
                  <a:pt x="4023" y="6542"/>
                  <a:pt x="4347" y="6515"/>
                  <a:pt x="4573" y="6318"/>
                </a:cubicBezTo>
                <a:cubicBezTo>
                  <a:pt x="4783" y="6136"/>
                  <a:pt x="4861" y="5839"/>
                  <a:pt x="4844" y="5563"/>
                </a:cubicBezTo>
                <a:cubicBezTo>
                  <a:pt x="4828" y="5285"/>
                  <a:pt x="4726" y="5022"/>
                  <a:pt x="4626" y="4763"/>
                </a:cubicBezTo>
                <a:cubicBezTo>
                  <a:pt x="4200" y="3656"/>
                  <a:pt x="3774" y="2548"/>
                  <a:pt x="3346" y="1440"/>
                </a:cubicBezTo>
                <a:cubicBezTo>
                  <a:pt x="3175" y="997"/>
                  <a:pt x="2986" y="531"/>
                  <a:pt x="2598" y="259"/>
                </a:cubicBezTo>
                <a:cubicBezTo>
                  <a:pt x="2323" y="65"/>
                  <a:pt x="1993" y="1"/>
                  <a:pt x="1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4"/>
          <p:cNvSpPr/>
          <p:nvPr/>
        </p:nvSpPr>
        <p:spPr>
          <a:xfrm>
            <a:off x="4400734" y="1701218"/>
            <a:ext cx="587847" cy="1099548"/>
          </a:xfrm>
          <a:custGeom>
            <a:avLst/>
            <a:gdLst/>
            <a:ahLst/>
            <a:cxnLst/>
            <a:rect l="l" t="t" r="r" b="b"/>
            <a:pathLst>
              <a:path w="4771" h="8924" extrusionOk="0">
                <a:moveTo>
                  <a:pt x="2287" y="1"/>
                </a:moveTo>
                <a:cubicBezTo>
                  <a:pt x="1877" y="1"/>
                  <a:pt x="1581" y="35"/>
                  <a:pt x="1581" y="35"/>
                </a:cubicBezTo>
                <a:cubicBezTo>
                  <a:pt x="1479" y="52"/>
                  <a:pt x="1364" y="82"/>
                  <a:pt x="1246" y="121"/>
                </a:cubicBezTo>
                <a:cubicBezTo>
                  <a:pt x="1142" y="154"/>
                  <a:pt x="1037" y="192"/>
                  <a:pt x="940" y="233"/>
                </a:cubicBezTo>
                <a:cubicBezTo>
                  <a:pt x="788" y="298"/>
                  <a:pt x="656" y="368"/>
                  <a:pt x="582" y="434"/>
                </a:cubicBezTo>
                <a:cubicBezTo>
                  <a:pt x="433" y="1077"/>
                  <a:pt x="374" y="1691"/>
                  <a:pt x="359" y="2305"/>
                </a:cubicBezTo>
                <a:cubicBezTo>
                  <a:pt x="356" y="2487"/>
                  <a:pt x="354" y="2670"/>
                  <a:pt x="357" y="2853"/>
                </a:cubicBezTo>
                <a:cubicBezTo>
                  <a:pt x="358" y="3038"/>
                  <a:pt x="362" y="3224"/>
                  <a:pt x="367" y="3413"/>
                </a:cubicBezTo>
                <a:cubicBezTo>
                  <a:pt x="373" y="3646"/>
                  <a:pt x="381" y="3882"/>
                  <a:pt x="389" y="4121"/>
                </a:cubicBezTo>
                <a:cubicBezTo>
                  <a:pt x="393" y="4225"/>
                  <a:pt x="395" y="4328"/>
                  <a:pt x="398" y="4433"/>
                </a:cubicBezTo>
                <a:cubicBezTo>
                  <a:pt x="409" y="4918"/>
                  <a:pt x="413" y="5421"/>
                  <a:pt x="390" y="5954"/>
                </a:cubicBezTo>
                <a:cubicBezTo>
                  <a:pt x="353" y="6783"/>
                  <a:pt x="249" y="7684"/>
                  <a:pt x="1" y="8706"/>
                </a:cubicBezTo>
                <a:cubicBezTo>
                  <a:pt x="275" y="8863"/>
                  <a:pt x="661" y="8924"/>
                  <a:pt x="1094" y="8924"/>
                </a:cubicBezTo>
                <a:cubicBezTo>
                  <a:pt x="2609" y="8924"/>
                  <a:pt x="4712" y="8180"/>
                  <a:pt x="4712" y="8180"/>
                </a:cubicBezTo>
                <a:cubicBezTo>
                  <a:pt x="4771" y="6680"/>
                  <a:pt x="4653" y="5175"/>
                  <a:pt x="4476" y="3883"/>
                </a:cubicBezTo>
                <a:cubicBezTo>
                  <a:pt x="4445" y="3643"/>
                  <a:pt x="4410" y="3411"/>
                  <a:pt x="4374" y="3187"/>
                </a:cubicBezTo>
                <a:cubicBezTo>
                  <a:pt x="4341" y="2981"/>
                  <a:pt x="4306" y="2781"/>
                  <a:pt x="4272" y="2590"/>
                </a:cubicBezTo>
                <a:cubicBezTo>
                  <a:pt x="4237" y="2403"/>
                  <a:pt x="4203" y="2223"/>
                  <a:pt x="4169" y="2053"/>
                </a:cubicBezTo>
                <a:cubicBezTo>
                  <a:pt x="3939" y="901"/>
                  <a:pt x="3715" y="169"/>
                  <a:pt x="3673" y="169"/>
                </a:cubicBezTo>
                <a:cubicBezTo>
                  <a:pt x="3216" y="34"/>
                  <a:pt x="2695" y="1"/>
                  <a:pt x="2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4"/>
          <p:cNvSpPr/>
          <p:nvPr/>
        </p:nvSpPr>
        <p:spPr>
          <a:xfrm>
            <a:off x="4444228" y="1954172"/>
            <a:ext cx="482993" cy="100788"/>
          </a:xfrm>
          <a:custGeom>
            <a:avLst/>
            <a:gdLst/>
            <a:ahLst/>
            <a:cxnLst/>
            <a:rect l="l" t="t" r="r" b="b"/>
            <a:pathLst>
              <a:path w="3920" h="818" extrusionOk="0">
                <a:moveTo>
                  <a:pt x="3817" y="1"/>
                </a:moveTo>
                <a:cubicBezTo>
                  <a:pt x="2822" y="181"/>
                  <a:pt x="1817" y="269"/>
                  <a:pt x="807" y="269"/>
                </a:cubicBezTo>
                <a:cubicBezTo>
                  <a:pt x="543" y="269"/>
                  <a:pt x="279" y="263"/>
                  <a:pt x="15" y="251"/>
                </a:cubicBezTo>
                <a:lnTo>
                  <a:pt x="6" y="251"/>
                </a:lnTo>
                <a:cubicBezTo>
                  <a:pt x="3" y="433"/>
                  <a:pt x="1" y="615"/>
                  <a:pt x="4" y="799"/>
                </a:cubicBezTo>
                <a:cubicBezTo>
                  <a:pt x="7" y="799"/>
                  <a:pt x="12" y="800"/>
                  <a:pt x="16" y="800"/>
                </a:cubicBezTo>
                <a:cubicBezTo>
                  <a:pt x="276" y="811"/>
                  <a:pt x="536" y="817"/>
                  <a:pt x="796" y="817"/>
                </a:cubicBezTo>
                <a:cubicBezTo>
                  <a:pt x="1843" y="817"/>
                  <a:pt x="2886" y="723"/>
                  <a:pt x="3920" y="538"/>
                </a:cubicBezTo>
                <a:cubicBezTo>
                  <a:pt x="3886" y="349"/>
                  <a:pt x="3852" y="170"/>
                  <a:pt x="3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4"/>
          <p:cNvSpPr/>
          <p:nvPr/>
        </p:nvSpPr>
        <p:spPr>
          <a:xfrm>
            <a:off x="4446076" y="2093894"/>
            <a:ext cx="506403" cy="117545"/>
          </a:xfrm>
          <a:custGeom>
            <a:avLst/>
            <a:gdLst/>
            <a:ahLst/>
            <a:cxnLst/>
            <a:rect l="l" t="t" r="r" b="b"/>
            <a:pathLst>
              <a:path w="4110" h="954" extrusionOk="0">
                <a:moveTo>
                  <a:pt x="4007" y="0"/>
                </a:moveTo>
                <a:cubicBezTo>
                  <a:pt x="2990" y="168"/>
                  <a:pt x="1964" y="249"/>
                  <a:pt x="935" y="249"/>
                </a:cubicBezTo>
                <a:cubicBezTo>
                  <a:pt x="624" y="249"/>
                  <a:pt x="312" y="241"/>
                  <a:pt x="0" y="226"/>
                </a:cubicBezTo>
                <a:lnTo>
                  <a:pt x="0" y="226"/>
                </a:lnTo>
                <a:cubicBezTo>
                  <a:pt x="6" y="459"/>
                  <a:pt x="14" y="695"/>
                  <a:pt x="22" y="934"/>
                </a:cubicBezTo>
                <a:cubicBezTo>
                  <a:pt x="312" y="947"/>
                  <a:pt x="602" y="954"/>
                  <a:pt x="892" y="954"/>
                </a:cubicBezTo>
                <a:cubicBezTo>
                  <a:pt x="1970" y="954"/>
                  <a:pt x="3044" y="865"/>
                  <a:pt x="4109" y="695"/>
                </a:cubicBezTo>
                <a:cubicBezTo>
                  <a:pt x="4077" y="456"/>
                  <a:pt x="4042" y="224"/>
                  <a:pt x="4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4"/>
          <p:cNvSpPr/>
          <p:nvPr/>
        </p:nvSpPr>
        <p:spPr>
          <a:xfrm>
            <a:off x="4705684" y="1703313"/>
            <a:ext cx="286223" cy="774267"/>
          </a:xfrm>
          <a:custGeom>
            <a:avLst/>
            <a:gdLst/>
            <a:ahLst/>
            <a:cxnLst/>
            <a:rect l="l" t="t" r="r" b="b"/>
            <a:pathLst>
              <a:path w="2323" h="6284" extrusionOk="0">
                <a:moveTo>
                  <a:pt x="545" y="0"/>
                </a:moveTo>
                <a:cubicBezTo>
                  <a:pt x="478" y="0"/>
                  <a:pt x="434" y="13"/>
                  <a:pt x="434" y="13"/>
                </a:cubicBezTo>
                <a:cubicBezTo>
                  <a:pt x="1" y="5270"/>
                  <a:pt x="2226" y="6284"/>
                  <a:pt x="2226" y="6284"/>
                </a:cubicBezTo>
                <a:cubicBezTo>
                  <a:pt x="2323" y="5971"/>
                  <a:pt x="2179" y="5512"/>
                  <a:pt x="2179" y="5512"/>
                </a:cubicBezTo>
                <a:cubicBezTo>
                  <a:pt x="719" y="4173"/>
                  <a:pt x="781" y="58"/>
                  <a:pt x="781" y="58"/>
                </a:cubicBezTo>
                <a:cubicBezTo>
                  <a:pt x="695" y="12"/>
                  <a:pt x="609" y="0"/>
                  <a:pt x="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4"/>
          <p:cNvSpPr/>
          <p:nvPr/>
        </p:nvSpPr>
        <p:spPr>
          <a:xfrm>
            <a:off x="4437205" y="1715511"/>
            <a:ext cx="146746" cy="719315"/>
          </a:xfrm>
          <a:custGeom>
            <a:avLst/>
            <a:gdLst/>
            <a:ahLst/>
            <a:cxnLst/>
            <a:rect l="l" t="t" r="r" b="b"/>
            <a:pathLst>
              <a:path w="1191" h="5838" extrusionOk="0">
                <a:moveTo>
                  <a:pt x="908" y="0"/>
                </a:moveTo>
                <a:cubicBezTo>
                  <a:pt x="848" y="0"/>
                  <a:pt x="740" y="15"/>
                  <a:pt x="645" y="116"/>
                </a:cubicBezTo>
                <a:cubicBezTo>
                  <a:pt x="640" y="122"/>
                  <a:pt x="634" y="129"/>
                  <a:pt x="629" y="135"/>
                </a:cubicBezTo>
                <a:cubicBezTo>
                  <a:pt x="629" y="135"/>
                  <a:pt x="649" y="2476"/>
                  <a:pt x="102" y="4317"/>
                </a:cubicBezTo>
                <a:cubicBezTo>
                  <a:pt x="24" y="4818"/>
                  <a:pt x="1" y="5325"/>
                  <a:pt x="94" y="5838"/>
                </a:cubicBezTo>
                <a:cubicBezTo>
                  <a:pt x="643" y="4884"/>
                  <a:pt x="1191" y="3128"/>
                  <a:pt x="956" y="5"/>
                </a:cubicBezTo>
                <a:cubicBezTo>
                  <a:pt x="956" y="5"/>
                  <a:pt x="953" y="5"/>
                  <a:pt x="951" y="3"/>
                </a:cubicBezTo>
                <a:cubicBezTo>
                  <a:pt x="944" y="2"/>
                  <a:pt x="929" y="0"/>
                  <a:pt x="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4"/>
          <p:cNvSpPr/>
          <p:nvPr/>
        </p:nvSpPr>
        <p:spPr>
          <a:xfrm>
            <a:off x="5222558" y="2670526"/>
            <a:ext cx="139353" cy="218209"/>
          </a:xfrm>
          <a:custGeom>
            <a:avLst/>
            <a:gdLst/>
            <a:ahLst/>
            <a:cxnLst/>
            <a:rect l="l" t="t" r="r" b="b"/>
            <a:pathLst>
              <a:path w="1131" h="1771" extrusionOk="0">
                <a:moveTo>
                  <a:pt x="570" y="0"/>
                </a:moveTo>
                <a:cubicBezTo>
                  <a:pt x="472" y="0"/>
                  <a:pt x="370" y="31"/>
                  <a:pt x="277" y="64"/>
                </a:cubicBezTo>
                <a:cubicBezTo>
                  <a:pt x="272" y="66"/>
                  <a:pt x="268" y="68"/>
                  <a:pt x="266" y="72"/>
                </a:cubicBezTo>
                <a:cubicBezTo>
                  <a:pt x="258" y="66"/>
                  <a:pt x="249" y="63"/>
                  <a:pt x="240" y="63"/>
                </a:cubicBezTo>
                <a:cubicBezTo>
                  <a:pt x="227" y="63"/>
                  <a:pt x="215" y="69"/>
                  <a:pt x="207" y="84"/>
                </a:cubicBezTo>
                <a:cubicBezTo>
                  <a:pt x="60" y="357"/>
                  <a:pt x="1" y="672"/>
                  <a:pt x="43" y="978"/>
                </a:cubicBezTo>
                <a:cubicBezTo>
                  <a:pt x="51" y="1032"/>
                  <a:pt x="53" y="1112"/>
                  <a:pt x="111" y="1137"/>
                </a:cubicBezTo>
                <a:cubicBezTo>
                  <a:pt x="123" y="1142"/>
                  <a:pt x="134" y="1144"/>
                  <a:pt x="144" y="1144"/>
                </a:cubicBezTo>
                <a:cubicBezTo>
                  <a:pt x="189" y="1144"/>
                  <a:pt x="225" y="1105"/>
                  <a:pt x="236" y="1060"/>
                </a:cubicBezTo>
                <a:cubicBezTo>
                  <a:pt x="256" y="987"/>
                  <a:pt x="257" y="904"/>
                  <a:pt x="267" y="827"/>
                </a:cubicBezTo>
                <a:cubicBezTo>
                  <a:pt x="271" y="801"/>
                  <a:pt x="273" y="776"/>
                  <a:pt x="277" y="750"/>
                </a:cubicBezTo>
                <a:cubicBezTo>
                  <a:pt x="331" y="900"/>
                  <a:pt x="360" y="1057"/>
                  <a:pt x="364" y="1217"/>
                </a:cubicBezTo>
                <a:cubicBezTo>
                  <a:pt x="367" y="1320"/>
                  <a:pt x="359" y="1423"/>
                  <a:pt x="342" y="1525"/>
                </a:cubicBezTo>
                <a:cubicBezTo>
                  <a:pt x="327" y="1603"/>
                  <a:pt x="307" y="1698"/>
                  <a:pt x="383" y="1751"/>
                </a:cubicBezTo>
                <a:cubicBezTo>
                  <a:pt x="402" y="1765"/>
                  <a:pt x="422" y="1771"/>
                  <a:pt x="442" y="1771"/>
                </a:cubicBezTo>
                <a:cubicBezTo>
                  <a:pt x="461" y="1771"/>
                  <a:pt x="480" y="1765"/>
                  <a:pt x="497" y="1755"/>
                </a:cubicBezTo>
                <a:cubicBezTo>
                  <a:pt x="513" y="1763"/>
                  <a:pt x="530" y="1766"/>
                  <a:pt x="548" y="1766"/>
                </a:cubicBezTo>
                <a:cubicBezTo>
                  <a:pt x="576" y="1766"/>
                  <a:pt x="605" y="1757"/>
                  <a:pt x="630" y="1737"/>
                </a:cubicBezTo>
                <a:cubicBezTo>
                  <a:pt x="642" y="1728"/>
                  <a:pt x="651" y="1718"/>
                  <a:pt x="660" y="1706"/>
                </a:cubicBezTo>
                <a:cubicBezTo>
                  <a:pt x="667" y="1716"/>
                  <a:pt x="678" y="1723"/>
                  <a:pt x="691" y="1723"/>
                </a:cubicBezTo>
                <a:cubicBezTo>
                  <a:pt x="697" y="1723"/>
                  <a:pt x="705" y="1721"/>
                  <a:pt x="712" y="1716"/>
                </a:cubicBezTo>
                <a:cubicBezTo>
                  <a:pt x="775" y="1678"/>
                  <a:pt x="815" y="1622"/>
                  <a:pt x="846" y="1557"/>
                </a:cubicBezTo>
                <a:cubicBezTo>
                  <a:pt x="847" y="1557"/>
                  <a:pt x="848" y="1557"/>
                  <a:pt x="850" y="1557"/>
                </a:cubicBezTo>
                <a:cubicBezTo>
                  <a:pt x="863" y="1557"/>
                  <a:pt x="877" y="1551"/>
                  <a:pt x="886" y="1537"/>
                </a:cubicBezTo>
                <a:cubicBezTo>
                  <a:pt x="1076" y="1246"/>
                  <a:pt x="1131" y="876"/>
                  <a:pt x="1044" y="540"/>
                </a:cubicBezTo>
                <a:cubicBezTo>
                  <a:pt x="1003" y="383"/>
                  <a:pt x="930" y="199"/>
                  <a:pt x="807" y="87"/>
                </a:cubicBezTo>
                <a:cubicBezTo>
                  <a:pt x="737" y="23"/>
                  <a:pt x="655" y="0"/>
                  <a:pt x="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4"/>
          <p:cNvSpPr/>
          <p:nvPr/>
        </p:nvSpPr>
        <p:spPr>
          <a:xfrm>
            <a:off x="4853415" y="1721918"/>
            <a:ext cx="473506" cy="985946"/>
          </a:xfrm>
          <a:custGeom>
            <a:avLst/>
            <a:gdLst/>
            <a:ahLst/>
            <a:cxnLst/>
            <a:rect l="l" t="t" r="r" b="b"/>
            <a:pathLst>
              <a:path w="3843" h="8002" extrusionOk="0">
                <a:moveTo>
                  <a:pt x="0" y="1"/>
                </a:moveTo>
                <a:lnTo>
                  <a:pt x="203" y="1481"/>
                </a:lnTo>
                <a:cubicBezTo>
                  <a:pt x="266" y="1953"/>
                  <a:pt x="453" y="2398"/>
                  <a:pt x="735" y="2783"/>
                </a:cubicBezTo>
                <a:cubicBezTo>
                  <a:pt x="2246" y="4854"/>
                  <a:pt x="3118" y="8001"/>
                  <a:pt x="3118" y="8001"/>
                </a:cubicBezTo>
                <a:lnTo>
                  <a:pt x="3842" y="7828"/>
                </a:lnTo>
                <a:cubicBezTo>
                  <a:pt x="2284" y="1674"/>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4"/>
          <p:cNvSpPr/>
          <p:nvPr/>
        </p:nvSpPr>
        <p:spPr>
          <a:xfrm>
            <a:off x="5212331" y="2634794"/>
            <a:ext cx="113602" cy="41892"/>
          </a:xfrm>
          <a:custGeom>
            <a:avLst/>
            <a:gdLst/>
            <a:ahLst/>
            <a:cxnLst/>
            <a:rect l="l" t="t" r="r" b="b"/>
            <a:pathLst>
              <a:path w="922" h="340" extrusionOk="0">
                <a:moveTo>
                  <a:pt x="828" y="0"/>
                </a:moveTo>
                <a:cubicBezTo>
                  <a:pt x="815" y="0"/>
                  <a:pt x="802" y="4"/>
                  <a:pt x="791" y="12"/>
                </a:cubicBezTo>
                <a:cubicBezTo>
                  <a:pt x="755" y="38"/>
                  <a:pt x="717" y="60"/>
                  <a:pt x="678" y="80"/>
                </a:cubicBezTo>
                <a:cubicBezTo>
                  <a:pt x="653" y="48"/>
                  <a:pt x="615" y="25"/>
                  <a:pt x="563" y="25"/>
                </a:cubicBezTo>
                <a:cubicBezTo>
                  <a:pt x="472" y="25"/>
                  <a:pt x="422" y="90"/>
                  <a:pt x="412" y="160"/>
                </a:cubicBezTo>
                <a:cubicBezTo>
                  <a:pt x="382" y="164"/>
                  <a:pt x="351" y="166"/>
                  <a:pt x="320" y="166"/>
                </a:cubicBezTo>
                <a:cubicBezTo>
                  <a:pt x="258" y="166"/>
                  <a:pt x="195" y="158"/>
                  <a:pt x="133" y="142"/>
                </a:cubicBezTo>
                <a:cubicBezTo>
                  <a:pt x="125" y="140"/>
                  <a:pt x="118" y="139"/>
                  <a:pt x="111" y="139"/>
                </a:cubicBezTo>
                <a:cubicBezTo>
                  <a:pt x="28" y="139"/>
                  <a:pt x="0" y="271"/>
                  <a:pt x="90" y="293"/>
                </a:cubicBezTo>
                <a:cubicBezTo>
                  <a:pt x="165" y="312"/>
                  <a:pt x="240" y="322"/>
                  <a:pt x="316" y="322"/>
                </a:cubicBezTo>
                <a:cubicBezTo>
                  <a:pt x="367" y="322"/>
                  <a:pt x="417" y="318"/>
                  <a:pt x="468" y="310"/>
                </a:cubicBezTo>
                <a:cubicBezTo>
                  <a:pt x="492" y="327"/>
                  <a:pt x="523" y="339"/>
                  <a:pt x="561" y="339"/>
                </a:cubicBezTo>
                <a:cubicBezTo>
                  <a:pt x="635" y="339"/>
                  <a:pt x="683" y="295"/>
                  <a:pt x="702" y="242"/>
                </a:cubicBezTo>
                <a:cubicBezTo>
                  <a:pt x="760" y="217"/>
                  <a:pt x="817" y="184"/>
                  <a:pt x="870" y="146"/>
                </a:cubicBezTo>
                <a:cubicBezTo>
                  <a:pt x="904" y="123"/>
                  <a:pt x="922" y="80"/>
                  <a:pt x="898" y="40"/>
                </a:cubicBezTo>
                <a:cubicBezTo>
                  <a:pt x="886" y="17"/>
                  <a:pt x="856" y="0"/>
                  <a:pt x="8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4"/>
          <p:cNvSpPr/>
          <p:nvPr/>
        </p:nvSpPr>
        <p:spPr>
          <a:xfrm>
            <a:off x="4411084" y="1184468"/>
            <a:ext cx="411160" cy="406478"/>
          </a:xfrm>
          <a:custGeom>
            <a:avLst/>
            <a:gdLst/>
            <a:ahLst/>
            <a:cxnLst/>
            <a:rect l="l" t="t" r="r" b="b"/>
            <a:pathLst>
              <a:path w="3337" h="3299" extrusionOk="0">
                <a:moveTo>
                  <a:pt x="1755" y="1"/>
                </a:moveTo>
                <a:cubicBezTo>
                  <a:pt x="332" y="1"/>
                  <a:pt x="43" y="741"/>
                  <a:pt x="43" y="741"/>
                </a:cubicBezTo>
                <a:cubicBezTo>
                  <a:pt x="1" y="997"/>
                  <a:pt x="45" y="1267"/>
                  <a:pt x="198" y="1512"/>
                </a:cubicBezTo>
                <a:cubicBezTo>
                  <a:pt x="602" y="2156"/>
                  <a:pt x="1430" y="2356"/>
                  <a:pt x="1825" y="3004"/>
                </a:cubicBezTo>
                <a:cubicBezTo>
                  <a:pt x="1910" y="3142"/>
                  <a:pt x="2017" y="3299"/>
                  <a:pt x="2200" y="3299"/>
                </a:cubicBezTo>
                <a:cubicBezTo>
                  <a:pt x="2202" y="3299"/>
                  <a:pt x="2204" y="3299"/>
                  <a:pt x="2207" y="3299"/>
                </a:cubicBezTo>
                <a:cubicBezTo>
                  <a:pt x="2378" y="3296"/>
                  <a:pt x="2487" y="3143"/>
                  <a:pt x="2575" y="3016"/>
                </a:cubicBezTo>
                <a:cubicBezTo>
                  <a:pt x="2825" y="2657"/>
                  <a:pt x="3020" y="2260"/>
                  <a:pt x="3160" y="1848"/>
                </a:cubicBezTo>
                <a:cubicBezTo>
                  <a:pt x="3242" y="1607"/>
                  <a:pt x="3324" y="1343"/>
                  <a:pt x="3336" y="1084"/>
                </a:cubicBezTo>
                <a:cubicBezTo>
                  <a:pt x="3336" y="1084"/>
                  <a:pt x="2847" y="1"/>
                  <a:pt x="1761" y="1"/>
                </a:cubicBezTo>
                <a:cubicBezTo>
                  <a:pt x="1759" y="1"/>
                  <a:pt x="1757"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4"/>
          <p:cNvSpPr/>
          <p:nvPr/>
        </p:nvSpPr>
        <p:spPr>
          <a:xfrm>
            <a:off x="4415273" y="1209973"/>
            <a:ext cx="329717" cy="537206"/>
          </a:xfrm>
          <a:custGeom>
            <a:avLst/>
            <a:gdLst/>
            <a:ahLst/>
            <a:cxnLst/>
            <a:rect l="l" t="t" r="r" b="b"/>
            <a:pathLst>
              <a:path w="2676" h="4360" extrusionOk="0">
                <a:moveTo>
                  <a:pt x="1419" y="1"/>
                </a:moveTo>
                <a:cubicBezTo>
                  <a:pt x="875" y="1"/>
                  <a:pt x="330" y="257"/>
                  <a:pt x="259" y="635"/>
                </a:cubicBezTo>
                <a:cubicBezTo>
                  <a:pt x="0" y="2012"/>
                  <a:pt x="196" y="2577"/>
                  <a:pt x="580" y="2902"/>
                </a:cubicBezTo>
                <a:cubicBezTo>
                  <a:pt x="1023" y="3279"/>
                  <a:pt x="1312" y="3232"/>
                  <a:pt x="1312" y="4022"/>
                </a:cubicBezTo>
                <a:cubicBezTo>
                  <a:pt x="1398" y="4239"/>
                  <a:pt x="1611" y="4359"/>
                  <a:pt x="1825" y="4359"/>
                </a:cubicBezTo>
                <a:cubicBezTo>
                  <a:pt x="2026" y="4359"/>
                  <a:pt x="2228" y="4253"/>
                  <a:pt x="2328" y="4022"/>
                </a:cubicBezTo>
                <a:cubicBezTo>
                  <a:pt x="2316" y="2974"/>
                  <a:pt x="2675" y="2180"/>
                  <a:pt x="2675" y="2180"/>
                </a:cubicBezTo>
                <a:cubicBezTo>
                  <a:pt x="2675" y="2180"/>
                  <a:pt x="2649" y="868"/>
                  <a:pt x="2459" y="520"/>
                </a:cubicBezTo>
                <a:cubicBezTo>
                  <a:pt x="2259" y="154"/>
                  <a:pt x="1839" y="1"/>
                  <a:pt x="1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4"/>
          <p:cNvSpPr/>
          <p:nvPr/>
        </p:nvSpPr>
        <p:spPr>
          <a:xfrm>
            <a:off x="4419462" y="1197775"/>
            <a:ext cx="345488" cy="240388"/>
          </a:xfrm>
          <a:custGeom>
            <a:avLst/>
            <a:gdLst/>
            <a:ahLst/>
            <a:cxnLst/>
            <a:rect l="l" t="t" r="r" b="b"/>
            <a:pathLst>
              <a:path w="2804" h="1951" extrusionOk="0">
                <a:moveTo>
                  <a:pt x="1380" y="0"/>
                </a:moveTo>
                <a:cubicBezTo>
                  <a:pt x="946" y="0"/>
                  <a:pt x="540" y="107"/>
                  <a:pt x="370" y="339"/>
                </a:cubicBezTo>
                <a:cubicBezTo>
                  <a:pt x="0" y="843"/>
                  <a:pt x="120" y="1144"/>
                  <a:pt x="120" y="1144"/>
                </a:cubicBezTo>
                <a:cubicBezTo>
                  <a:pt x="242" y="1169"/>
                  <a:pt x="363" y="1179"/>
                  <a:pt x="481" y="1179"/>
                </a:cubicBezTo>
                <a:cubicBezTo>
                  <a:pt x="1162" y="1179"/>
                  <a:pt x="1741" y="836"/>
                  <a:pt x="1741" y="836"/>
                </a:cubicBezTo>
                <a:lnTo>
                  <a:pt x="1741" y="836"/>
                </a:lnTo>
                <a:lnTo>
                  <a:pt x="1418" y="1114"/>
                </a:lnTo>
                <a:cubicBezTo>
                  <a:pt x="1418" y="1114"/>
                  <a:pt x="1474" y="1123"/>
                  <a:pt x="1558" y="1123"/>
                </a:cubicBezTo>
                <a:cubicBezTo>
                  <a:pt x="1742" y="1123"/>
                  <a:pt x="2063" y="1080"/>
                  <a:pt x="2253" y="806"/>
                </a:cubicBezTo>
                <a:lnTo>
                  <a:pt x="2253" y="806"/>
                </a:lnTo>
                <a:cubicBezTo>
                  <a:pt x="2253" y="806"/>
                  <a:pt x="2218" y="1711"/>
                  <a:pt x="2576" y="1951"/>
                </a:cubicBezTo>
                <a:lnTo>
                  <a:pt x="2804" y="1777"/>
                </a:lnTo>
                <a:cubicBezTo>
                  <a:pt x="2804" y="1777"/>
                  <a:pt x="2762" y="1251"/>
                  <a:pt x="2742" y="830"/>
                </a:cubicBezTo>
                <a:cubicBezTo>
                  <a:pt x="2723" y="410"/>
                  <a:pt x="2468" y="155"/>
                  <a:pt x="1882" y="46"/>
                </a:cubicBezTo>
                <a:cubicBezTo>
                  <a:pt x="1718" y="16"/>
                  <a:pt x="1547" y="0"/>
                  <a:pt x="1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4"/>
          <p:cNvSpPr/>
          <p:nvPr/>
        </p:nvSpPr>
        <p:spPr>
          <a:xfrm>
            <a:off x="4571260" y="1421158"/>
            <a:ext cx="25505" cy="25751"/>
          </a:xfrm>
          <a:custGeom>
            <a:avLst/>
            <a:gdLst/>
            <a:ahLst/>
            <a:cxnLst/>
            <a:rect l="l" t="t" r="r" b="b"/>
            <a:pathLst>
              <a:path w="207" h="209" extrusionOk="0">
                <a:moveTo>
                  <a:pt x="104" y="1"/>
                </a:moveTo>
                <a:cubicBezTo>
                  <a:pt x="46" y="1"/>
                  <a:pt x="0" y="47"/>
                  <a:pt x="0" y="104"/>
                </a:cubicBezTo>
                <a:cubicBezTo>
                  <a:pt x="0" y="161"/>
                  <a:pt x="46" y="208"/>
                  <a:pt x="104" y="208"/>
                </a:cubicBezTo>
                <a:cubicBezTo>
                  <a:pt x="161" y="208"/>
                  <a:pt x="207" y="161"/>
                  <a:pt x="207" y="104"/>
                </a:cubicBezTo>
                <a:cubicBezTo>
                  <a:pt x="207" y="47"/>
                  <a:pt x="16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4"/>
          <p:cNvSpPr/>
          <p:nvPr/>
        </p:nvSpPr>
        <p:spPr>
          <a:xfrm>
            <a:off x="4574463" y="1425717"/>
            <a:ext cx="9611" cy="9611"/>
          </a:xfrm>
          <a:custGeom>
            <a:avLst/>
            <a:gdLst/>
            <a:ahLst/>
            <a:cxnLst/>
            <a:rect l="l" t="t" r="r" b="b"/>
            <a:pathLst>
              <a:path w="78" h="78" extrusionOk="0">
                <a:moveTo>
                  <a:pt x="39" y="0"/>
                </a:moveTo>
                <a:cubicBezTo>
                  <a:pt x="17" y="0"/>
                  <a:pt x="1" y="19"/>
                  <a:pt x="1" y="39"/>
                </a:cubicBezTo>
                <a:cubicBezTo>
                  <a:pt x="1" y="61"/>
                  <a:pt x="17" y="77"/>
                  <a:pt x="39" y="77"/>
                </a:cubicBezTo>
                <a:cubicBezTo>
                  <a:pt x="61" y="77"/>
                  <a:pt x="78" y="60"/>
                  <a:pt x="78" y="39"/>
                </a:cubicBezTo>
                <a:cubicBezTo>
                  <a:pt x="78" y="19"/>
                  <a:pt x="61" y="0"/>
                  <a:pt x="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4"/>
          <p:cNvSpPr/>
          <p:nvPr/>
        </p:nvSpPr>
        <p:spPr>
          <a:xfrm>
            <a:off x="4472444" y="1421158"/>
            <a:ext cx="25505" cy="25751"/>
          </a:xfrm>
          <a:custGeom>
            <a:avLst/>
            <a:gdLst/>
            <a:ahLst/>
            <a:cxnLst/>
            <a:rect l="l" t="t" r="r" b="b"/>
            <a:pathLst>
              <a:path w="207" h="209" extrusionOk="0">
                <a:moveTo>
                  <a:pt x="103" y="1"/>
                </a:moveTo>
                <a:cubicBezTo>
                  <a:pt x="46" y="1"/>
                  <a:pt x="0" y="47"/>
                  <a:pt x="0" y="104"/>
                </a:cubicBezTo>
                <a:cubicBezTo>
                  <a:pt x="0" y="162"/>
                  <a:pt x="46" y="208"/>
                  <a:pt x="103" y="208"/>
                </a:cubicBezTo>
                <a:cubicBezTo>
                  <a:pt x="161" y="208"/>
                  <a:pt x="207" y="162"/>
                  <a:pt x="207" y="104"/>
                </a:cubicBezTo>
                <a:cubicBezTo>
                  <a:pt x="207" y="47"/>
                  <a:pt x="161"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4"/>
          <p:cNvSpPr/>
          <p:nvPr/>
        </p:nvSpPr>
        <p:spPr>
          <a:xfrm>
            <a:off x="4475647" y="1425717"/>
            <a:ext cx="9611" cy="9611"/>
          </a:xfrm>
          <a:custGeom>
            <a:avLst/>
            <a:gdLst/>
            <a:ahLst/>
            <a:cxnLst/>
            <a:rect l="l" t="t" r="r" b="b"/>
            <a:pathLst>
              <a:path w="78" h="78" extrusionOk="0">
                <a:moveTo>
                  <a:pt x="39" y="0"/>
                </a:moveTo>
                <a:cubicBezTo>
                  <a:pt x="17" y="0"/>
                  <a:pt x="1" y="19"/>
                  <a:pt x="1" y="39"/>
                </a:cubicBezTo>
                <a:cubicBezTo>
                  <a:pt x="1" y="61"/>
                  <a:pt x="19" y="77"/>
                  <a:pt x="39" y="77"/>
                </a:cubicBezTo>
                <a:cubicBezTo>
                  <a:pt x="61" y="77"/>
                  <a:pt x="77" y="60"/>
                  <a:pt x="77" y="39"/>
                </a:cubicBezTo>
                <a:cubicBezTo>
                  <a:pt x="77" y="19"/>
                  <a:pt x="61" y="0"/>
                  <a:pt x="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4"/>
          <p:cNvSpPr/>
          <p:nvPr/>
        </p:nvSpPr>
        <p:spPr>
          <a:xfrm>
            <a:off x="4451251" y="1376062"/>
            <a:ext cx="58526" cy="24026"/>
          </a:xfrm>
          <a:custGeom>
            <a:avLst/>
            <a:gdLst/>
            <a:ahLst/>
            <a:cxnLst/>
            <a:rect l="l" t="t" r="r" b="b"/>
            <a:pathLst>
              <a:path w="475" h="195" extrusionOk="0">
                <a:moveTo>
                  <a:pt x="250" y="1"/>
                </a:moveTo>
                <a:cubicBezTo>
                  <a:pt x="172" y="1"/>
                  <a:pt x="93" y="28"/>
                  <a:pt x="28" y="85"/>
                </a:cubicBezTo>
                <a:cubicBezTo>
                  <a:pt x="4" y="106"/>
                  <a:pt x="0" y="146"/>
                  <a:pt x="19" y="171"/>
                </a:cubicBezTo>
                <a:cubicBezTo>
                  <a:pt x="29" y="187"/>
                  <a:pt x="44" y="194"/>
                  <a:pt x="60" y="194"/>
                </a:cubicBezTo>
                <a:cubicBezTo>
                  <a:pt x="71" y="194"/>
                  <a:pt x="83" y="190"/>
                  <a:pt x="92" y="182"/>
                </a:cubicBezTo>
                <a:cubicBezTo>
                  <a:pt x="138" y="143"/>
                  <a:pt x="196" y="123"/>
                  <a:pt x="253" y="123"/>
                </a:cubicBezTo>
                <a:cubicBezTo>
                  <a:pt x="258" y="123"/>
                  <a:pt x="264" y="124"/>
                  <a:pt x="269" y="124"/>
                </a:cubicBezTo>
                <a:cubicBezTo>
                  <a:pt x="301" y="126"/>
                  <a:pt x="332" y="134"/>
                  <a:pt x="361" y="150"/>
                </a:cubicBezTo>
                <a:cubicBezTo>
                  <a:pt x="380" y="159"/>
                  <a:pt x="399" y="173"/>
                  <a:pt x="419" y="173"/>
                </a:cubicBezTo>
                <a:cubicBezTo>
                  <a:pt x="426" y="173"/>
                  <a:pt x="433" y="171"/>
                  <a:pt x="440" y="167"/>
                </a:cubicBezTo>
                <a:cubicBezTo>
                  <a:pt x="447" y="163"/>
                  <a:pt x="453" y="157"/>
                  <a:pt x="458" y="151"/>
                </a:cubicBezTo>
                <a:cubicBezTo>
                  <a:pt x="475" y="126"/>
                  <a:pt x="474" y="81"/>
                  <a:pt x="449" y="65"/>
                </a:cubicBezTo>
                <a:cubicBezTo>
                  <a:pt x="389" y="22"/>
                  <a:pt x="319"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4"/>
          <p:cNvSpPr/>
          <p:nvPr/>
        </p:nvSpPr>
        <p:spPr>
          <a:xfrm>
            <a:off x="4552531" y="1376062"/>
            <a:ext cx="67151" cy="24026"/>
          </a:xfrm>
          <a:custGeom>
            <a:avLst/>
            <a:gdLst/>
            <a:ahLst/>
            <a:cxnLst/>
            <a:rect l="l" t="t" r="r" b="b"/>
            <a:pathLst>
              <a:path w="545" h="195" extrusionOk="0">
                <a:moveTo>
                  <a:pt x="259" y="1"/>
                </a:moveTo>
                <a:cubicBezTo>
                  <a:pt x="180" y="1"/>
                  <a:pt x="100" y="22"/>
                  <a:pt x="30" y="65"/>
                </a:cubicBezTo>
                <a:cubicBezTo>
                  <a:pt x="2" y="81"/>
                  <a:pt x="1" y="126"/>
                  <a:pt x="17" y="151"/>
                </a:cubicBezTo>
                <a:cubicBezTo>
                  <a:pt x="24" y="157"/>
                  <a:pt x="30" y="163"/>
                  <a:pt x="38" y="167"/>
                </a:cubicBezTo>
                <a:cubicBezTo>
                  <a:pt x="46" y="171"/>
                  <a:pt x="55" y="173"/>
                  <a:pt x="63" y="173"/>
                </a:cubicBezTo>
                <a:cubicBezTo>
                  <a:pt x="87" y="173"/>
                  <a:pt x="108" y="159"/>
                  <a:pt x="130" y="150"/>
                </a:cubicBezTo>
                <a:cubicBezTo>
                  <a:pt x="164" y="135"/>
                  <a:pt x="200" y="127"/>
                  <a:pt x="236" y="125"/>
                </a:cubicBezTo>
                <a:cubicBezTo>
                  <a:pt x="244" y="125"/>
                  <a:pt x="251" y="124"/>
                  <a:pt x="259" y="124"/>
                </a:cubicBezTo>
                <a:cubicBezTo>
                  <a:pt x="323" y="124"/>
                  <a:pt x="388" y="144"/>
                  <a:pt x="440" y="182"/>
                </a:cubicBezTo>
                <a:cubicBezTo>
                  <a:pt x="451" y="190"/>
                  <a:pt x="464" y="194"/>
                  <a:pt x="477" y="194"/>
                </a:cubicBezTo>
                <a:cubicBezTo>
                  <a:pt x="496" y="194"/>
                  <a:pt x="514" y="187"/>
                  <a:pt x="526" y="171"/>
                </a:cubicBezTo>
                <a:cubicBezTo>
                  <a:pt x="544" y="146"/>
                  <a:pt x="540" y="106"/>
                  <a:pt x="513" y="85"/>
                </a:cubicBezTo>
                <a:cubicBezTo>
                  <a:pt x="439" y="28"/>
                  <a:pt x="349" y="1"/>
                  <a:pt x="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4"/>
          <p:cNvSpPr/>
          <p:nvPr/>
        </p:nvSpPr>
        <p:spPr>
          <a:xfrm>
            <a:off x="4503739" y="1479314"/>
            <a:ext cx="64810" cy="27476"/>
          </a:xfrm>
          <a:custGeom>
            <a:avLst/>
            <a:gdLst/>
            <a:ahLst/>
            <a:cxnLst/>
            <a:rect l="l" t="t" r="r" b="b"/>
            <a:pathLst>
              <a:path w="526" h="223" extrusionOk="0">
                <a:moveTo>
                  <a:pt x="465" y="0"/>
                </a:moveTo>
                <a:cubicBezTo>
                  <a:pt x="448" y="0"/>
                  <a:pt x="432" y="8"/>
                  <a:pt x="421" y="22"/>
                </a:cubicBezTo>
                <a:cubicBezTo>
                  <a:pt x="390" y="64"/>
                  <a:pt x="304" y="113"/>
                  <a:pt x="208" y="113"/>
                </a:cubicBezTo>
                <a:cubicBezTo>
                  <a:pt x="169" y="113"/>
                  <a:pt x="127" y="105"/>
                  <a:pt x="88" y="84"/>
                </a:cubicBezTo>
                <a:cubicBezTo>
                  <a:pt x="79" y="80"/>
                  <a:pt x="70" y="78"/>
                  <a:pt x="62" y="78"/>
                </a:cubicBezTo>
                <a:cubicBezTo>
                  <a:pt x="42" y="78"/>
                  <a:pt x="24" y="88"/>
                  <a:pt x="14" y="107"/>
                </a:cubicBezTo>
                <a:cubicBezTo>
                  <a:pt x="1" y="133"/>
                  <a:pt x="11" y="166"/>
                  <a:pt x="38" y="179"/>
                </a:cubicBezTo>
                <a:cubicBezTo>
                  <a:pt x="95" y="209"/>
                  <a:pt x="154" y="222"/>
                  <a:pt x="211" y="222"/>
                </a:cubicBezTo>
                <a:cubicBezTo>
                  <a:pt x="340" y="222"/>
                  <a:pt x="458" y="156"/>
                  <a:pt x="508" y="86"/>
                </a:cubicBezTo>
                <a:cubicBezTo>
                  <a:pt x="526" y="62"/>
                  <a:pt x="521" y="29"/>
                  <a:pt x="497" y="10"/>
                </a:cubicBezTo>
                <a:cubicBezTo>
                  <a:pt x="487" y="3"/>
                  <a:pt x="476"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4"/>
          <p:cNvSpPr/>
          <p:nvPr/>
        </p:nvSpPr>
        <p:spPr>
          <a:xfrm>
            <a:off x="4509037" y="1450975"/>
            <a:ext cx="21685" cy="17743"/>
          </a:xfrm>
          <a:custGeom>
            <a:avLst/>
            <a:gdLst/>
            <a:ahLst/>
            <a:cxnLst/>
            <a:rect l="l" t="t" r="r" b="b"/>
            <a:pathLst>
              <a:path w="176" h="144" extrusionOk="0">
                <a:moveTo>
                  <a:pt x="87" y="1"/>
                </a:moveTo>
                <a:cubicBezTo>
                  <a:pt x="78" y="1"/>
                  <a:pt x="69" y="2"/>
                  <a:pt x="61" y="5"/>
                </a:cubicBezTo>
                <a:cubicBezTo>
                  <a:pt x="30" y="14"/>
                  <a:pt x="1" y="45"/>
                  <a:pt x="26" y="133"/>
                </a:cubicBezTo>
                <a:cubicBezTo>
                  <a:pt x="27" y="140"/>
                  <a:pt x="32" y="143"/>
                  <a:pt x="40" y="143"/>
                </a:cubicBezTo>
                <a:cubicBezTo>
                  <a:pt x="41" y="143"/>
                  <a:pt x="42" y="143"/>
                  <a:pt x="43" y="142"/>
                </a:cubicBezTo>
                <a:cubicBezTo>
                  <a:pt x="50" y="140"/>
                  <a:pt x="55" y="133"/>
                  <a:pt x="52" y="126"/>
                </a:cubicBezTo>
                <a:cubicBezTo>
                  <a:pt x="37" y="72"/>
                  <a:pt x="42" y="40"/>
                  <a:pt x="68" y="31"/>
                </a:cubicBezTo>
                <a:cubicBezTo>
                  <a:pt x="74" y="29"/>
                  <a:pt x="80" y="28"/>
                  <a:pt x="86" y="28"/>
                </a:cubicBezTo>
                <a:cubicBezTo>
                  <a:pt x="106" y="28"/>
                  <a:pt x="128" y="36"/>
                  <a:pt x="153" y="51"/>
                </a:cubicBezTo>
                <a:cubicBezTo>
                  <a:pt x="156" y="53"/>
                  <a:pt x="159" y="54"/>
                  <a:pt x="162" y="54"/>
                </a:cubicBezTo>
                <a:cubicBezTo>
                  <a:pt x="166" y="54"/>
                  <a:pt x="170" y="52"/>
                  <a:pt x="173" y="48"/>
                </a:cubicBezTo>
                <a:cubicBezTo>
                  <a:pt x="176" y="41"/>
                  <a:pt x="175" y="33"/>
                  <a:pt x="169" y="29"/>
                </a:cubicBezTo>
                <a:cubicBezTo>
                  <a:pt x="139" y="11"/>
                  <a:pt x="112"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4"/>
          <p:cNvSpPr/>
          <p:nvPr/>
        </p:nvSpPr>
        <p:spPr>
          <a:xfrm>
            <a:off x="4712214" y="1413519"/>
            <a:ext cx="94258" cy="88590"/>
          </a:xfrm>
          <a:custGeom>
            <a:avLst/>
            <a:gdLst/>
            <a:ahLst/>
            <a:cxnLst/>
            <a:rect l="l" t="t" r="r" b="b"/>
            <a:pathLst>
              <a:path w="765" h="719" extrusionOk="0">
                <a:moveTo>
                  <a:pt x="458" y="1"/>
                </a:moveTo>
                <a:cubicBezTo>
                  <a:pt x="349" y="1"/>
                  <a:pt x="230" y="57"/>
                  <a:pt x="143" y="161"/>
                </a:cubicBezTo>
                <a:cubicBezTo>
                  <a:pt x="5" y="327"/>
                  <a:pt x="0" y="549"/>
                  <a:pt x="131" y="659"/>
                </a:cubicBezTo>
                <a:cubicBezTo>
                  <a:pt x="179" y="700"/>
                  <a:pt x="240" y="719"/>
                  <a:pt x="304" y="719"/>
                </a:cubicBezTo>
                <a:cubicBezTo>
                  <a:pt x="413" y="719"/>
                  <a:pt x="532" y="663"/>
                  <a:pt x="619" y="559"/>
                </a:cubicBezTo>
                <a:cubicBezTo>
                  <a:pt x="759" y="394"/>
                  <a:pt x="764" y="170"/>
                  <a:pt x="632" y="61"/>
                </a:cubicBezTo>
                <a:cubicBezTo>
                  <a:pt x="583" y="20"/>
                  <a:pt x="522" y="1"/>
                  <a:pt x="4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4"/>
          <p:cNvSpPr/>
          <p:nvPr/>
        </p:nvSpPr>
        <p:spPr>
          <a:xfrm>
            <a:off x="4738089" y="1428304"/>
            <a:ext cx="54337" cy="55322"/>
          </a:xfrm>
          <a:custGeom>
            <a:avLst/>
            <a:gdLst/>
            <a:ahLst/>
            <a:cxnLst/>
            <a:rect l="l" t="t" r="r" b="b"/>
            <a:pathLst>
              <a:path w="441" h="449" extrusionOk="0">
                <a:moveTo>
                  <a:pt x="237" y="0"/>
                </a:moveTo>
                <a:cubicBezTo>
                  <a:pt x="200" y="0"/>
                  <a:pt x="161" y="9"/>
                  <a:pt x="123" y="25"/>
                </a:cubicBezTo>
                <a:cubicBezTo>
                  <a:pt x="87" y="43"/>
                  <a:pt x="60" y="63"/>
                  <a:pt x="42" y="89"/>
                </a:cubicBezTo>
                <a:cubicBezTo>
                  <a:pt x="18" y="122"/>
                  <a:pt x="11" y="164"/>
                  <a:pt x="25" y="198"/>
                </a:cubicBezTo>
                <a:cubicBezTo>
                  <a:pt x="37" y="229"/>
                  <a:pt x="61" y="248"/>
                  <a:pt x="83" y="266"/>
                </a:cubicBezTo>
                <a:cubicBezTo>
                  <a:pt x="98" y="279"/>
                  <a:pt x="113" y="290"/>
                  <a:pt x="122" y="305"/>
                </a:cubicBezTo>
                <a:cubicBezTo>
                  <a:pt x="134" y="326"/>
                  <a:pt x="131" y="357"/>
                  <a:pt x="113" y="376"/>
                </a:cubicBezTo>
                <a:cubicBezTo>
                  <a:pt x="103" y="389"/>
                  <a:pt x="85" y="396"/>
                  <a:pt x="69" y="396"/>
                </a:cubicBezTo>
                <a:cubicBezTo>
                  <a:pt x="60" y="396"/>
                  <a:pt x="51" y="394"/>
                  <a:pt x="44" y="391"/>
                </a:cubicBezTo>
                <a:cubicBezTo>
                  <a:pt x="40" y="389"/>
                  <a:pt x="36" y="388"/>
                  <a:pt x="32" y="388"/>
                </a:cubicBezTo>
                <a:cubicBezTo>
                  <a:pt x="22" y="388"/>
                  <a:pt x="13" y="394"/>
                  <a:pt x="8" y="403"/>
                </a:cubicBezTo>
                <a:cubicBezTo>
                  <a:pt x="1" y="417"/>
                  <a:pt x="8" y="433"/>
                  <a:pt x="20" y="439"/>
                </a:cubicBezTo>
                <a:cubicBezTo>
                  <a:pt x="36" y="445"/>
                  <a:pt x="51" y="449"/>
                  <a:pt x="67" y="449"/>
                </a:cubicBezTo>
                <a:cubicBezTo>
                  <a:pt x="100" y="449"/>
                  <a:pt x="132" y="437"/>
                  <a:pt x="153" y="412"/>
                </a:cubicBezTo>
                <a:cubicBezTo>
                  <a:pt x="187" y="376"/>
                  <a:pt x="192" y="319"/>
                  <a:pt x="168" y="276"/>
                </a:cubicBezTo>
                <a:cubicBezTo>
                  <a:pt x="154" y="254"/>
                  <a:pt x="134" y="237"/>
                  <a:pt x="117" y="223"/>
                </a:cubicBezTo>
                <a:cubicBezTo>
                  <a:pt x="98" y="209"/>
                  <a:pt x="82" y="194"/>
                  <a:pt x="76" y="177"/>
                </a:cubicBezTo>
                <a:cubicBezTo>
                  <a:pt x="69" y="160"/>
                  <a:pt x="73" y="137"/>
                  <a:pt x="86" y="117"/>
                </a:cubicBezTo>
                <a:cubicBezTo>
                  <a:pt x="91" y="110"/>
                  <a:pt x="98" y="104"/>
                  <a:pt x="106" y="97"/>
                </a:cubicBezTo>
                <a:cubicBezTo>
                  <a:pt x="133" y="97"/>
                  <a:pt x="167" y="105"/>
                  <a:pt x="184" y="125"/>
                </a:cubicBezTo>
                <a:cubicBezTo>
                  <a:pt x="203" y="145"/>
                  <a:pt x="213" y="176"/>
                  <a:pt x="208" y="203"/>
                </a:cubicBezTo>
                <a:cubicBezTo>
                  <a:pt x="204" y="219"/>
                  <a:pt x="215" y="232"/>
                  <a:pt x="229" y="234"/>
                </a:cubicBezTo>
                <a:lnTo>
                  <a:pt x="233" y="234"/>
                </a:lnTo>
                <a:cubicBezTo>
                  <a:pt x="245" y="234"/>
                  <a:pt x="257" y="225"/>
                  <a:pt x="260" y="212"/>
                </a:cubicBezTo>
                <a:cubicBezTo>
                  <a:pt x="267" y="167"/>
                  <a:pt x="254" y="121"/>
                  <a:pt x="223" y="87"/>
                </a:cubicBezTo>
                <a:cubicBezTo>
                  <a:pt x="211" y="75"/>
                  <a:pt x="197" y="66"/>
                  <a:pt x="182" y="59"/>
                </a:cubicBezTo>
                <a:cubicBezTo>
                  <a:pt x="200" y="54"/>
                  <a:pt x="219" y="52"/>
                  <a:pt x="236" y="52"/>
                </a:cubicBezTo>
                <a:cubicBezTo>
                  <a:pt x="261" y="52"/>
                  <a:pt x="285" y="57"/>
                  <a:pt x="305" y="68"/>
                </a:cubicBezTo>
                <a:cubicBezTo>
                  <a:pt x="347" y="90"/>
                  <a:pt x="378" y="148"/>
                  <a:pt x="357" y="194"/>
                </a:cubicBezTo>
                <a:cubicBezTo>
                  <a:pt x="351" y="209"/>
                  <a:pt x="357" y="224"/>
                  <a:pt x="369" y="230"/>
                </a:cubicBezTo>
                <a:cubicBezTo>
                  <a:pt x="373" y="232"/>
                  <a:pt x="377" y="233"/>
                  <a:pt x="381" y="233"/>
                </a:cubicBezTo>
                <a:cubicBezTo>
                  <a:pt x="391" y="233"/>
                  <a:pt x="401" y="227"/>
                  <a:pt x="405" y="218"/>
                </a:cubicBezTo>
                <a:cubicBezTo>
                  <a:pt x="441" y="151"/>
                  <a:pt x="406" y="60"/>
                  <a:pt x="332" y="22"/>
                </a:cubicBezTo>
                <a:cubicBezTo>
                  <a:pt x="304" y="7"/>
                  <a:pt x="271"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4"/>
          <p:cNvSpPr/>
          <p:nvPr/>
        </p:nvSpPr>
        <p:spPr>
          <a:xfrm>
            <a:off x="4416259" y="1101300"/>
            <a:ext cx="408696" cy="216608"/>
          </a:xfrm>
          <a:custGeom>
            <a:avLst/>
            <a:gdLst/>
            <a:ahLst/>
            <a:cxnLst/>
            <a:rect l="l" t="t" r="r" b="b"/>
            <a:pathLst>
              <a:path w="3317" h="1758" extrusionOk="0">
                <a:moveTo>
                  <a:pt x="1638" y="1"/>
                </a:moveTo>
                <a:cubicBezTo>
                  <a:pt x="633" y="1"/>
                  <a:pt x="145" y="919"/>
                  <a:pt x="1" y="1416"/>
                </a:cubicBezTo>
                <a:cubicBezTo>
                  <a:pt x="1" y="1416"/>
                  <a:pt x="316" y="1089"/>
                  <a:pt x="1074" y="1089"/>
                </a:cubicBezTo>
                <a:cubicBezTo>
                  <a:pt x="1592" y="1089"/>
                  <a:pt x="2318" y="1242"/>
                  <a:pt x="3292" y="1758"/>
                </a:cubicBezTo>
                <a:cubicBezTo>
                  <a:pt x="3292" y="1758"/>
                  <a:pt x="3317" y="330"/>
                  <a:pt x="2046" y="48"/>
                </a:cubicBezTo>
                <a:cubicBezTo>
                  <a:pt x="1902" y="16"/>
                  <a:pt x="1766" y="1"/>
                  <a:pt x="1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4"/>
          <p:cNvSpPr/>
          <p:nvPr/>
        </p:nvSpPr>
        <p:spPr>
          <a:xfrm>
            <a:off x="4259287" y="1107214"/>
            <a:ext cx="562958" cy="210817"/>
          </a:xfrm>
          <a:custGeom>
            <a:avLst/>
            <a:gdLst/>
            <a:ahLst/>
            <a:cxnLst/>
            <a:rect l="l" t="t" r="r" b="b"/>
            <a:pathLst>
              <a:path w="4569" h="1711" extrusionOk="0">
                <a:moveTo>
                  <a:pt x="1708" y="0"/>
                </a:moveTo>
                <a:cubicBezTo>
                  <a:pt x="1421" y="0"/>
                  <a:pt x="1139" y="75"/>
                  <a:pt x="878" y="257"/>
                </a:cubicBezTo>
                <a:cubicBezTo>
                  <a:pt x="1" y="864"/>
                  <a:pt x="1275" y="1368"/>
                  <a:pt x="1275" y="1368"/>
                </a:cubicBezTo>
                <a:cubicBezTo>
                  <a:pt x="1275" y="1368"/>
                  <a:pt x="1530" y="1146"/>
                  <a:pt x="2216" y="1146"/>
                </a:cubicBezTo>
                <a:cubicBezTo>
                  <a:pt x="2732" y="1146"/>
                  <a:pt x="3491" y="1271"/>
                  <a:pt x="4568" y="1711"/>
                </a:cubicBezTo>
                <a:cubicBezTo>
                  <a:pt x="4568" y="1711"/>
                  <a:pt x="3078" y="0"/>
                  <a:pt x="1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012;p20">
            <a:extLst>
              <a:ext uri="{FF2B5EF4-FFF2-40B4-BE49-F238E27FC236}">
                <a16:creationId xmlns:a16="http://schemas.microsoft.com/office/drawing/2014/main" id="{75774576-8E1E-B6EA-DFB5-1605D651A132}"/>
              </a:ext>
            </a:extLst>
          </p:cNvPr>
          <p:cNvSpPr txBox="1"/>
          <p:nvPr/>
        </p:nvSpPr>
        <p:spPr>
          <a:xfrm flipH="1">
            <a:off x="434092" y="2514887"/>
            <a:ext cx="1987500" cy="9003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solidFill>
                  <a:schemeClr val="dk1"/>
                </a:solidFill>
                <a:latin typeface="Roboto"/>
                <a:ea typeface="Roboto"/>
                <a:cs typeface="Roboto"/>
                <a:sym typeface="Roboto"/>
              </a:rPr>
              <a:t>Given a finite number of cities with the distance/cost between each pair of them, the task is to find the shortest route to travel through all of them and to return to the starting city.</a:t>
            </a:r>
            <a:endParaRPr sz="1200" dirty="0">
              <a:solidFill>
                <a:srgbClr val="000000"/>
              </a:solidFill>
              <a:latin typeface="Roboto"/>
              <a:ea typeface="Roboto"/>
              <a:cs typeface="Roboto"/>
              <a:sym typeface="Roboto"/>
            </a:endParaRPr>
          </a:p>
        </p:txBody>
      </p:sp>
      <p:sp>
        <p:nvSpPr>
          <p:cNvPr id="4" name="Google Shape;2007;p20">
            <a:extLst>
              <a:ext uri="{FF2B5EF4-FFF2-40B4-BE49-F238E27FC236}">
                <a16:creationId xmlns:a16="http://schemas.microsoft.com/office/drawing/2014/main" id="{329B959F-9C56-4DF7-7FBD-701A6869B2C9}"/>
              </a:ext>
            </a:extLst>
          </p:cNvPr>
          <p:cNvSpPr txBox="1"/>
          <p:nvPr/>
        </p:nvSpPr>
        <p:spPr>
          <a:xfrm flipH="1">
            <a:off x="434092" y="1290124"/>
            <a:ext cx="1991675" cy="10494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latin typeface="Roboto"/>
                <a:ea typeface="Roboto"/>
                <a:cs typeface="Roboto"/>
                <a:sym typeface="Roboto"/>
              </a:rPr>
              <a:t>Our business problem can be formulated as an instance of the famous  travelling salesman problem</a:t>
            </a:r>
            <a:endParaRPr sz="1200" dirty="0">
              <a:solidFill>
                <a:srgbClr val="000000"/>
              </a:solidFill>
              <a:latin typeface="Roboto"/>
              <a:ea typeface="Roboto"/>
              <a:cs typeface="Roboto"/>
              <a:sym typeface="Roboto"/>
            </a:endParaRPr>
          </a:p>
        </p:txBody>
      </p:sp>
      <p:sp>
        <p:nvSpPr>
          <p:cNvPr id="5" name="Google Shape;2007;p20">
            <a:extLst>
              <a:ext uri="{FF2B5EF4-FFF2-40B4-BE49-F238E27FC236}">
                <a16:creationId xmlns:a16="http://schemas.microsoft.com/office/drawing/2014/main" id="{E51632EC-E555-3A2C-7DB5-BC2A68FDA09C}"/>
              </a:ext>
            </a:extLst>
          </p:cNvPr>
          <p:cNvSpPr txBox="1"/>
          <p:nvPr/>
        </p:nvSpPr>
        <p:spPr>
          <a:xfrm flipH="1">
            <a:off x="6549318" y="1185630"/>
            <a:ext cx="198750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latin typeface="Roboto"/>
                <a:ea typeface="Roboto"/>
                <a:cs typeface="Roboto"/>
                <a:sym typeface="Roboto"/>
              </a:rPr>
              <a:t>The TSP is NP-complete i.e. for N cities, there are (N-1)! Number of possibilities – exponential growth</a:t>
            </a:r>
            <a:endParaRPr sz="1200" dirty="0">
              <a:solidFill>
                <a:srgbClr val="000000"/>
              </a:solidFill>
              <a:latin typeface="Roboto"/>
              <a:ea typeface="Roboto"/>
              <a:cs typeface="Roboto"/>
              <a:sym typeface="Roboto"/>
            </a:endParaRPr>
          </a:p>
        </p:txBody>
      </p:sp>
      <p:sp>
        <p:nvSpPr>
          <p:cNvPr id="6" name="Google Shape;2012;p20">
            <a:extLst>
              <a:ext uri="{FF2B5EF4-FFF2-40B4-BE49-F238E27FC236}">
                <a16:creationId xmlns:a16="http://schemas.microsoft.com/office/drawing/2014/main" id="{E8956C00-6F75-36FF-FEC7-23E01AA902B3}"/>
              </a:ext>
            </a:extLst>
          </p:cNvPr>
          <p:cNvSpPr txBox="1"/>
          <p:nvPr/>
        </p:nvSpPr>
        <p:spPr>
          <a:xfrm flipH="1">
            <a:off x="6681444" y="3363899"/>
            <a:ext cx="1987500" cy="1404986"/>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pPr>
            <a:r>
              <a:rPr lang="en-IN" sz="1200" dirty="0">
                <a:solidFill>
                  <a:srgbClr val="000000"/>
                </a:solidFill>
                <a:latin typeface="Roboto"/>
                <a:ea typeface="Roboto"/>
                <a:cs typeface="Roboto"/>
                <a:sym typeface="Roboto"/>
              </a:rPr>
              <a:t>The TSP is interesting because if we find an algorithm that does not take exponential time, the other problems that are NP-complete will also be solved, and vice-versa</a:t>
            </a:r>
            <a:endParaRPr sz="1200" dirty="0">
              <a:solidFill>
                <a:srgbClr val="000000"/>
              </a:solidFill>
              <a:latin typeface="Roboto"/>
              <a:ea typeface="Roboto"/>
              <a:cs typeface="Roboto"/>
              <a:sym typeface="Roboto"/>
            </a:endParaRPr>
          </a:p>
        </p:txBody>
      </p:sp>
      <p:pic>
        <p:nvPicPr>
          <p:cNvPr id="8" name="Picture 7">
            <a:extLst>
              <a:ext uri="{FF2B5EF4-FFF2-40B4-BE49-F238E27FC236}">
                <a16:creationId xmlns:a16="http://schemas.microsoft.com/office/drawing/2014/main" id="{331E93B4-21B1-658D-46DB-3B349AEFDBC9}"/>
              </a:ext>
            </a:extLst>
          </p:cNvPr>
          <p:cNvPicPr>
            <a:picLocks noChangeAspect="1"/>
          </p:cNvPicPr>
          <p:nvPr/>
        </p:nvPicPr>
        <p:blipFill>
          <a:blip r:embed="rId3"/>
          <a:stretch>
            <a:fillRect/>
          </a:stretch>
        </p:blipFill>
        <p:spPr>
          <a:xfrm>
            <a:off x="6575932" y="2418625"/>
            <a:ext cx="2479193" cy="578478"/>
          </a:xfrm>
          <a:prstGeom prst="rect">
            <a:avLst/>
          </a:prstGeom>
        </p:spPr>
      </p:pic>
      <p:sp>
        <p:nvSpPr>
          <p:cNvPr id="9" name="TextBox 8">
            <a:extLst>
              <a:ext uri="{FF2B5EF4-FFF2-40B4-BE49-F238E27FC236}">
                <a16:creationId xmlns:a16="http://schemas.microsoft.com/office/drawing/2014/main" id="{E666B31E-9242-A0EA-ACAB-2AE9C4409EF1}"/>
              </a:ext>
            </a:extLst>
          </p:cNvPr>
          <p:cNvSpPr txBox="1"/>
          <p:nvPr/>
        </p:nvSpPr>
        <p:spPr>
          <a:xfrm>
            <a:off x="7134623" y="2942915"/>
            <a:ext cx="1920502" cy="215444"/>
          </a:xfrm>
          <a:prstGeom prst="rect">
            <a:avLst/>
          </a:prstGeom>
          <a:noFill/>
        </p:spPr>
        <p:txBody>
          <a:bodyPr wrap="square" rtlCol="0">
            <a:spAutoFit/>
          </a:bodyPr>
          <a:lstStyle/>
          <a:p>
            <a:r>
              <a:rPr lang="en-IN" sz="800" i="1" dirty="0">
                <a:solidFill>
                  <a:schemeClr val="bg1">
                    <a:lumMod val="50000"/>
                  </a:schemeClr>
                </a:solidFill>
                <a:latin typeface="Roboto" panose="02000000000000000000" pitchFamily="2" charset="0"/>
                <a:ea typeface="Roboto" panose="02000000000000000000" pitchFamily="2" charset="0"/>
                <a:cs typeface="Roboto" panose="02000000000000000000" pitchFamily="2" charset="0"/>
              </a:rPr>
              <a:t>Brute Force Approach</a:t>
            </a:r>
          </a:p>
        </p:txBody>
      </p:sp>
    </p:spTree>
    <p:extLst>
      <p:ext uri="{BB962C8B-B14F-4D97-AF65-F5344CB8AC3E}">
        <p14:creationId xmlns:p14="http://schemas.microsoft.com/office/powerpoint/2010/main" val="379645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462877-B199-2179-DD67-9FA65CF89F62}"/>
              </a:ext>
            </a:extLst>
          </p:cNvPr>
          <p:cNvSpPr>
            <a:spLocks noGrp="1"/>
          </p:cNvSpPr>
          <p:nvPr>
            <p:ph type="body" idx="1"/>
          </p:nvPr>
        </p:nvSpPr>
        <p:spPr>
          <a:xfrm>
            <a:off x="219255" y="779522"/>
            <a:ext cx="8386761" cy="1227603"/>
          </a:xfrm>
        </p:spPr>
        <p:txBody>
          <a:bodyPr/>
          <a:lstStyle/>
          <a:p>
            <a:pPr marL="114300" indent="0" algn="ctr">
              <a:buNone/>
            </a:pPr>
            <a:r>
              <a:rPr lang="en-IN" sz="1400" dirty="0">
                <a:solidFill>
                  <a:schemeClr val="tx1"/>
                </a:solidFill>
              </a:rPr>
              <a:t>We want to build a model that takes in as input the names of cities that we would like to travel, and the model should tell us the optimal economic path of travelling all the cities. For illustration below is the list of cities we provided as input to our model</a:t>
            </a:r>
          </a:p>
        </p:txBody>
      </p:sp>
      <p:pic>
        <p:nvPicPr>
          <p:cNvPr id="5" name="Picture 4">
            <a:extLst>
              <a:ext uri="{FF2B5EF4-FFF2-40B4-BE49-F238E27FC236}">
                <a16:creationId xmlns:a16="http://schemas.microsoft.com/office/drawing/2014/main" id="{B477129C-04CB-4AD0-21AF-BE4E448154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96341" y="2273955"/>
            <a:ext cx="6673361" cy="2869545"/>
          </a:xfrm>
          <a:prstGeom prst="rect">
            <a:avLst/>
          </a:prstGeom>
        </p:spPr>
      </p:pic>
      <p:sp>
        <p:nvSpPr>
          <p:cNvPr id="13" name="Arrow: Right 12">
            <a:extLst>
              <a:ext uri="{FF2B5EF4-FFF2-40B4-BE49-F238E27FC236}">
                <a16:creationId xmlns:a16="http://schemas.microsoft.com/office/drawing/2014/main" id="{10B14E55-2854-A021-0B03-C767D3CE3932}"/>
              </a:ext>
            </a:extLst>
          </p:cNvPr>
          <p:cNvSpPr/>
          <p:nvPr/>
        </p:nvSpPr>
        <p:spPr>
          <a:xfrm>
            <a:off x="2468286" y="2573054"/>
            <a:ext cx="568356"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Brace 13">
            <a:extLst>
              <a:ext uri="{FF2B5EF4-FFF2-40B4-BE49-F238E27FC236}">
                <a16:creationId xmlns:a16="http://schemas.microsoft.com/office/drawing/2014/main" id="{E99B8491-3A15-365C-042F-9292D4302F21}"/>
              </a:ext>
            </a:extLst>
          </p:cNvPr>
          <p:cNvSpPr/>
          <p:nvPr/>
        </p:nvSpPr>
        <p:spPr>
          <a:xfrm>
            <a:off x="1928842" y="2031951"/>
            <a:ext cx="446867" cy="13295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Arrow: Right 20">
            <a:extLst>
              <a:ext uri="{FF2B5EF4-FFF2-40B4-BE49-F238E27FC236}">
                <a16:creationId xmlns:a16="http://schemas.microsoft.com/office/drawing/2014/main" id="{230D720B-AF2D-FB50-9FBC-67020948350E}"/>
              </a:ext>
            </a:extLst>
          </p:cNvPr>
          <p:cNvSpPr/>
          <p:nvPr/>
        </p:nvSpPr>
        <p:spPr>
          <a:xfrm>
            <a:off x="5388255" y="2551926"/>
            <a:ext cx="568356"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Folded Corner 21">
            <a:extLst>
              <a:ext uri="{FF2B5EF4-FFF2-40B4-BE49-F238E27FC236}">
                <a16:creationId xmlns:a16="http://schemas.microsoft.com/office/drawing/2014/main" id="{7C56EDA1-AA0D-2F54-CF33-5D2D479C682B}"/>
              </a:ext>
            </a:extLst>
          </p:cNvPr>
          <p:cNvSpPr/>
          <p:nvPr/>
        </p:nvSpPr>
        <p:spPr>
          <a:xfrm>
            <a:off x="504132" y="1813629"/>
            <a:ext cx="1357312" cy="1617095"/>
          </a:xfrm>
          <a:prstGeom prst="folded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60E8915-3261-D77A-D94D-A68DAC0283FF}"/>
              </a:ext>
            </a:extLst>
          </p:cNvPr>
          <p:cNvSpPr txBox="1"/>
          <p:nvPr/>
        </p:nvSpPr>
        <p:spPr>
          <a:xfrm>
            <a:off x="677273" y="1974801"/>
            <a:ext cx="1264044" cy="1169551"/>
          </a:xfrm>
          <a:prstGeom prst="rect">
            <a:avLst/>
          </a:prstGeom>
          <a:noFill/>
        </p:spPr>
        <p:txBody>
          <a:bodyPr wrap="square" rtlCol="0">
            <a:spAutoFit/>
          </a:bodyPr>
          <a:lstStyle/>
          <a:p>
            <a:r>
              <a:rPr lang="en-IN" dirty="0"/>
              <a:t>Madison</a:t>
            </a:r>
          </a:p>
          <a:p>
            <a:r>
              <a:rPr lang="en-IN" dirty="0"/>
              <a:t>Chicago</a:t>
            </a:r>
          </a:p>
          <a:p>
            <a:r>
              <a:rPr lang="en-IN" dirty="0"/>
              <a:t>New York</a:t>
            </a:r>
          </a:p>
          <a:p>
            <a:r>
              <a:rPr lang="en-IN" dirty="0"/>
              <a:t>Philadelphia</a:t>
            </a:r>
          </a:p>
          <a:p>
            <a:r>
              <a:rPr lang="en-IN" dirty="0"/>
              <a:t>Cincinnati</a:t>
            </a:r>
          </a:p>
        </p:txBody>
      </p:sp>
      <p:pic>
        <p:nvPicPr>
          <p:cNvPr id="25" name="Picture 24">
            <a:extLst>
              <a:ext uri="{FF2B5EF4-FFF2-40B4-BE49-F238E27FC236}">
                <a16:creationId xmlns:a16="http://schemas.microsoft.com/office/drawing/2014/main" id="{7C989BDC-8DD8-0A35-9679-A65BCB4698D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793373" y="2671092"/>
            <a:ext cx="446867" cy="690438"/>
          </a:xfrm>
          <a:prstGeom prst="rect">
            <a:avLst/>
          </a:prstGeom>
        </p:spPr>
      </p:pic>
      <p:sp>
        <p:nvSpPr>
          <p:cNvPr id="26" name="Google Shape;2597;p24">
            <a:extLst>
              <a:ext uri="{FF2B5EF4-FFF2-40B4-BE49-F238E27FC236}">
                <a16:creationId xmlns:a16="http://schemas.microsoft.com/office/drawing/2014/main" id="{BB173901-21D8-C66C-8F71-A9AF2B675AE1}"/>
              </a:ext>
            </a:extLst>
          </p:cNvPr>
          <p:cNvSpPr txBox="1"/>
          <p:nvPr/>
        </p:nvSpPr>
        <p:spPr>
          <a:xfrm>
            <a:off x="219255" y="100853"/>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latin typeface="Fira Sans"/>
                <a:ea typeface="Fira Sans"/>
                <a:cs typeface="Fira Sans"/>
                <a:sym typeface="Fira Sans"/>
              </a:rPr>
              <a:t>Objective</a:t>
            </a:r>
            <a:endParaRPr lang="en-IN" sz="2800" b="1" dirty="0">
              <a:solidFill>
                <a:srgbClr val="000000"/>
              </a:solidFill>
              <a:latin typeface="Fira Sans"/>
              <a:ea typeface="Fira Sans"/>
              <a:cs typeface="Fira Sans"/>
              <a:sym typeface="Fira Sans"/>
            </a:endParaRPr>
          </a:p>
        </p:txBody>
      </p:sp>
      <p:sp>
        <p:nvSpPr>
          <p:cNvPr id="27" name="TextBox 26">
            <a:extLst>
              <a:ext uri="{FF2B5EF4-FFF2-40B4-BE49-F238E27FC236}">
                <a16:creationId xmlns:a16="http://schemas.microsoft.com/office/drawing/2014/main" id="{7183BA7D-E452-10BC-57B8-5C7B0F8DE7EC}"/>
              </a:ext>
            </a:extLst>
          </p:cNvPr>
          <p:cNvSpPr txBox="1"/>
          <p:nvPr/>
        </p:nvSpPr>
        <p:spPr>
          <a:xfrm>
            <a:off x="3344890" y="4035218"/>
            <a:ext cx="1668780" cy="738664"/>
          </a:xfrm>
          <a:prstGeom prst="rect">
            <a:avLst/>
          </a:prstGeom>
          <a:noFill/>
        </p:spPr>
        <p:txBody>
          <a:bodyPr wrap="square" rtlCol="0">
            <a:spAutoFit/>
          </a:bodyPr>
          <a:lstStyle/>
          <a:p>
            <a:r>
              <a:rPr lang="en-IN" dirty="0">
                <a:latin typeface="Arial Black" panose="020B0A04020102020204" pitchFamily="34" charset="0"/>
              </a:rPr>
              <a:t>Our </a:t>
            </a:r>
          </a:p>
          <a:p>
            <a:r>
              <a:rPr lang="en-IN" dirty="0">
                <a:latin typeface="Arial Black" panose="020B0A04020102020204" pitchFamily="34" charset="0"/>
              </a:rPr>
              <a:t>Magic </a:t>
            </a:r>
          </a:p>
          <a:p>
            <a:r>
              <a:rPr lang="en-IN" dirty="0">
                <a:latin typeface="Arial Black" panose="020B0A04020102020204" pitchFamily="34" charset="0"/>
              </a:rPr>
              <a:t>Model</a:t>
            </a:r>
          </a:p>
        </p:txBody>
      </p:sp>
      <p:pic>
        <p:nvPicPr>
          <p:cNvPr id="29" name="Picture 28">
            <a:extLst>
              <a:ext uri="{FF2B5EF4-FFF2-40B4-BE49-F238E27FC236}">
                <a16:creationId xmlns:a16="http://schemas.microsoft.com/office/drawing/2014/main" id="{398B257B-7A8D-9904-0E83-FB543336A498}"/>
              </a:ext>
            </a:extLst>
          </p:cNvPr>
          <p:cNvPicPr>
            <a:picLocks noChangeAspect="1"/>
          </p:cNvPicPr>
          <p:nvPr/>
        </p:nvPicPr>
        <p:blipFill>
          <a:blip r:embed="rId6"/>
          <a:stretch>
            <a:fillRect/>
          </a:stretch>
        </p:blipFill>
        <p:spPr>
          <a:xfrm>
            <a:off x="6006434" y="1816421"/>
            <a:ext cx="2906404" cy="1581115"/>
          </a:xfrm>
          <a:prstGeom prst="rect">
            <a:avLst/>
          </a:prstGeom>
        </p:spPr>
      </p:pic>
    </p:spTree>
    <p:extLst>
      <p:ext uri="{BB962C8B-B14F-4D97-AF65-F5344CB8AC3E}">
        <p14:creationId xmlns:p14="http://schemas.microsoft.com/office/powerpoint/2010/main" val="143555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8"/>
        <p:cNvGrpSpPr/>
        <p:nvPr/>
      </p:nvGrpSpPr>
      <p:grpSpPr>
        <a:xfrm>
          <a:off x="0" y="0"/>
          <a:ext cx="0" cy="0"/>
          <a:chOff x="0" y="0"/>
          <a:chExt cx="0" cy="0"/>
        </a:xfrm>
      </p:grpSpPr>
      <p:sp>
        <p:nvSpPr>
          <p:cNvPr id="3329" name="Google Shape;3329;p28"/>
          <p:cNvSpPr txBox="1"/>
          <p:nvPr/>
        </p:nvSpPr>
        <p:spPr>
          <a:xfrm>
            <a:off x="311700" y="221728"/>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latin typeface="Fira Sans"/>
                <a:ea typeface="Fira Sans"/>
                <a:cs typeface="Fira Sans"/>
                <a:sym typeface="Fira Sans"/>
              </a:rPr>
              <a:t>Model Formulation</a:t>
            </a:r>
            <a:endParaRPr sz="2800" b="1" dirty="0">
              <a:solidFill>
                <a:srgbClr val="000000"/>
              </a:solidFill>
              <a:latin typeface="Fira Sans"/>
              <a:ea typeface="Fira Sans"/>
              <a:cs typeface="Fira Sans"/>
              <a:sym typeface="Fira Sans"/>
            </a:endParaRPr>
          </a:p>
        </p:txBody>
      </p:sp>
      <p:grpSp>
        <p:nvGrpSpPr>
          <p:cNvPr id="3330" name="Google Shape;3330;p28"/>
          <p:cNvGrpSpPr/>
          <p:nvPr/>
        </p:nvGrpSpPr>
        <p:grpSpPr>
          <a:xfrm>
            <a:off x="821531" y="3936087"/>
            <a:ext cx="3497952" cy="1088211"/>
            <a:chOff x="2307225" y="2143239"/>
            <a:chExt cx="4091089" cy="1736136"/>
          </a:xfrm>
        </p:grpSpPr>
        <p:sp>
          <p:nvSpPr>
            <p:cNvPr id="3331" name="Google Shape;3331;p28"/>
            <p:cNvSpPr/>
            <p:nvPr/>
          </p:nvSpPr>
          <p:spPr>
            <a:xfrm>
              <a:off x="4797540" y="2557204"/>
              <a:ext cx="1215509" cy="1309810"/>
            </a:xfrm>
            <a:custGeom>
              <a:avLst/>
              <a:gdLst/>
              <a:ahLst/>
              <a:cxnLst/>
              <a:rect l="l" t="t" r="r" b="b"/>
              <a:pathLst>
                <a:path w="13083" h="14098" extrusionOk="0">
                  <a:moveTo>
                    <a:pt x="1880" y="57"/>
                  </a:moveTo>
                  <a:lnTo>
                    <a:pt x="1880" y="2385"/>
                  </a:lnTo>
                  <a:lnTo>
                    <a:pt x="2277" y="2385"/>
                  </a:lnTo>
                  <a:lnTo>
                    <a:pt x="2277" y="3922"/>
                  </a:lnTo>
                  <a:lnTo>
                    <a:pt x="3051" y="3922"/>
                  </a:lnTo>
                  <a:lnTo>
                    <a:pt x="3051" y="6408"/>
                  </a:lnTo>
                  <a:lnTo>
                    <a:pt x="3508" y="6408"/>
                  </a:lnTo>
                  <a:lnTo>
                    <a:pt x="3508" y="8459"/>
                  </a:lnTo>
                  <a:lnTo>
                    <a:pt x="3822" y="8459"/>
                  </a:lnTo>
                  <a:lnTo>
                    <a:pt x="3822" y="10151"/>
                  </a:lnTo>
                  <a:lnTo>
                    <a:pt x="5721" y="10151"/>
                  </a:lnTo>
                  <a:lnTo>
                    <a:pt x="5721" y="9584"/>
                  </a:lnTo>
                  <a:lnTo>
                    <a:pt x="8312" y="9584"/>
                  </a:lnTo>
                  <a:lnTo>
                    <a:pt x="8312" y="6898"/>
                  </a:lnTo>
                  <a:lnTo>
                    <a:pt x="8552" y="6898"/>
                  </a:lnTo>
                  <a:lnTo>
                    <a:pt x="8552" y="5680"/>
                  </a:lnTo>
                  <a:lnTo>
                    <a:pt x="8581" y="5680"/>
                  </a:lnTo>
                  <a:lnTo>
                    <a:pt x="8581" y="6898"/>
                  </a:lnTo>
                  <a:lnTo>
                    <a:pt x="8778" y="6898"/>
                  </a:lnTo>
                  <a:lnTo>
                    <a:pt x="8778" y="6154"/>
                  </a:lnTo>
                  <a:lnTo>
                    <a:pt x="8807" y="6154"/>
                  </a:lnTo>
                  <a:lnTo>
                    <a:pt x="8807" y="6898"/>
                  </a:lnTo>
                  <a:lnTo>
                    <a:pt x="9014" y="6898"/>
                  </a:lnTo>
                  <a:lnTo>
                    <a:pt x="9014" y="6708"/>
                  </a:lnTo>
                  <a:lnTo>
                    <a:pt x="9422" y="6708"/>
                  </a:lnTo>
                  <a:lnTo>
                    <a:pt x="9422" y="6898"/>
                  </a:lnTo>
                  <a:lnTo>
                    <a:pt x="10079" y="6898"/>
                  </a:lnTo>
                  <a:lnTo>
                    <a:pt x="10079" y="9261"/>
                  </a:lnTo>
                  <a:lnTo>
                    <a:pt x="12050" y="9261"/>
                  </a:lnTo>
                  <a:lnTo>
                    <a:pt x="12050" y="11660"/>
                  </a:lnTo>
                  <a:lnTo>
                    <a:pt x="13027" y="11660"/>
                  </a:lnTo>
                  <a:lnTo>
                    <a:pt x="13027" y="14018"/>
                  </a:lnTo>
                  <a:lnTo>
                    <a:pt x="4475" y="14018"/>
                  </a:lnTo>
                  <a:lnTo>
                    <a:pt x="4475" y="14039"/>
                  </a:lnTo>
                  <a:lnTo>
                    <a:pt x="60" y="14039"/>
                  </a:lnTo>
                  <a:lnTo>
                    <a:pt x="60" y="9441"/>
                  </a:lnTo>
                  <a:lnTo>
                    <a:pt x="527" y="9441"/>
                  </a:lnTo>
                  <a:lnTo>
                    <a:pt x="527" y="7385"/>
                  </a:lnTo>
                  <a:lnTo>
                    <a:pt x="973" y="7385"/>
                  </a:lnTo>
                  <a:lnTo>
                    <a:pt x="973" y="5181"/>
                  </a:lnTo>
                  <a:lnTo>
                    <a:pt x="1362" y="5181"/>
                  </a:lnTo>
                  <a:lnTo>
                    <a:pt x="1362" y="2385"/>
                  </a:lnTo>
                  <a:lnTo>
                    <a:pt x="1624" y="2385"/>
                  </a:lnTo>
                  <a:lnTo>
                    <a:pt x="1624" y="57"/>
                  </a:lnTo>
                  <a:close/>
                  <a:moveTo>
                    <a:pt x="1564" y="1"/>
                  </a:moveTo>
                  <a:lnTo>
                    <a:pt x="1564" y="2329"/>
                  </a:lnTo>
                  <a:lnTo>
                    <a:pt x="1302" y="2329"/>
                  </a:lnTo>
                  <a:lnTo>
                    <a:pt x="1302" y="5125"/>
                  </a:lnTo>
                  <a:lnTo>
                    <a:pt x="913" y="5125"/>
                  </a:lnTo>
                  <a:lnTo>
                    <a:pt x="913" y="7329"/>
                  </a:lnTo>
                  <a:lnTo>
                    <a:pt x="467" y="7329"/>
                  </a:lnTo>
                  <a:lnTo>
                    <a:pt x="467" y="9384"/>
                  </a:lnTo>
                  <a:lnTo>
                    <a:pt x="0" y="9384"/>
                  </a:lnTo>
                  <a:lnTo>
                    <a:pt x="0" y="14097"/>
                  </a:lnTo>
                  <a:lnTo>
                    <a:pt x="4530" y="14097"/>
                  </a:lnTo>
                  <a:lnTo>
                    <a:pt x="4530" y="14077"/>
                  </a:lnTo>
                  <a:lnTo>
                    <a:pt x="13083" y="14077"/>
                  </a:lnTo>
                  <a:lnTo>
                    <a:pt x="13083" y="11601"/>
                  </a:lnTo>
                  <a:lnTo>
                    <a:pt x="12106" y="11601"/>
                  </a:lnTo>
                  <a:lnTo>
                    <a:pt x="12106" y="9201"/>
                  </a:lnTo>
                  <a:lnTo>
                    <a:pt x="10133" y="9201"/>
                  </a:lnTo>
                  <a:lnTo>
                    <a:pt x="10133" y="6838"/>
                  </a:lnTo>
                  <a:lnTo>
                    <a:pt x="9477" y="6838"/>
                  </a:lnTo>
                  <a:lnTo>
                    <a:pt x="9477" y="6647"/>
                  </a:lnTo>
                  <a:lnTo>
                    <a:pt x="8951" y="6647"/>
                  </a:lnTo>
                  <a:lnTo>
                    <a:pt x="8951" y="6838"/>
                  </a:lnTo>
                  <a:lnTo>
                    <a:pt x="8862" y="6838"/>
                  </a:lnTo>
                  <a:lnTo>
                    <a:pt x="8862" y="6095"/>
                  </a:lnTo>
                  <a:lnTo>
                    <a:pt x="8718" y="6095"/>
                  </a:lnTo>
                  <a:lnTo>
                    <a:pt x="8718" y="6838"/>
                  </a:lnTo>
                  <a:lnTo>
                    <a:pt x="8637" y="6838"/>
                  </a:lnTo>
                  <a:lnTo>
                    <a:pt x="8637" y="5620"/>
                  </a:lnTo>
                  <a:lnTo>
                    <a:pt x="8493" y="5620"/>
                  </a:lnTo>
                  <a:lnTo>
                    <a:pt x="8493" y="6838"/>
                  </a:lnTo>
                  <a:lnTo>
                    <a:pt x="8252" y="6838"/>
                  </a:lnTo>
                  <a:lnTo>
                    <a:pt x="8252" y="9524"/>
                  </a:lnTo>
                  <a:lnTo>
                    <a:pt x="5660" y="9524"/>
                  </a:lnTo>
                  <a:lnTo>
                    <a:pt x="5660" y="10090"/>
                  </a:lnTo>
                  <a:lnTo>
                    <a:pt x="3879" y="10090"/>
                  </a:lnTo>
                  <a:lnTo>
                    <a:pt x="3879" y="8401"/>
                  </a:lnTo>
                  <a:lnTo>
                    <a:pt x="3566" y="8401"/>
                  </a:lnTo>
                  <a:lnTo>
                    <a:pt x="3566" y="6350"/>
                  </a:lnTo>
                  <a:lnTo>
                    <a:pt x="3109" y="6350"/>
                  </a:lnTo>
                  <a:lnTo>
                    <a:pt x="3109" y="3864"/>
                  </a:lnTo>
                  <a:lnTo>
                    <a:pt x="2334" y="3864"/>
                  </a:lnTo>
                  <a:lnTo>
                    <a:pt x="2334" y="2329"/>
                  </a:lnTo>
                  <a:lnTo>
                    <a:pt x="1937" y="2329"/>
                  </a:lnTo>
                  <a:lnTo>
                    <a:pt x="19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8"/>
            <p:cNvSpPr/>
            <p:nvPr/>
          </p:nvSpPr>
          <p:spPr>
            <a:xfrm>
              <a:off x="2692330" y="2870582"/>
              <a:ext cx="2068214" cy="997641"/>
            </a:xfrm>
            <a:custGeom>
              <a:avLst/>
              <a:gdLst/>
              <a:ahLst/>
              <a:cxnLst/>
              <a:rect l="l" t="t" r="r" b="b"/>
              <a:pathLst>
                <a:path w="22261" h="10738" extrusionOk="0">
                  <a:moveTo>
                    <a:pt x="15479" y="6016"/>
                  </a:moveTo>
                  <a:cubicBezTo>
                    <a:pt x="15667" y="6016"/>
                    <a:pt x="15819" y="6156"/>
                    <a:pt x="15819" y="6329"/>
                  </a:cubicBezTo>
                  <a:lnTo>
                    <a:pt x="15819" y="8846"/>
                  </a:lnTo>
                  <a:lnTo>
                    <a:pt x="15157" y="8846"/>
                  </a:lnTo>
                  <a:lnTo>
                    <a:pt x="15157" y="7622"/>
                  </a:lnTo>
                  <a:lnTo>
                    <a:pt x="15141" y="7622"/>
                  </a:lnTo>
                  <a:lnTo>
                    <a:pt x="15141" y="6329"/>
                  </a:lnTo>
                  <a:cubicBezTo>
                    <a:pt x="15141" y="6156"/>
                    <a:pt x="15293" y="6016"/>
                    <a:pt x="15479" y="6016"/>
                  </a:cubicBezTo>
                  <a:close/>
                  <a:moveTo>
                    <a:pt x="15478" y="5956"/>
                  </a:moveTo>
                  <a:cubicBezTo>
                    <a:pt x="15259" y="5956"/>
                    <a:pt x="15082" y="6123"/>
                    <a:pt x="15082" y="6329"/>
                  </a:cubicBezTo>
                  <a:lnTo>
                    <a:pt x="15082" y="7680"/>
                  </a:lnTo>
                  <a:lnTo>
                    <a:pt x="15099" y="7680"/>
                  </a:lnTo>
                  <a:lnTo>
                    <a:pt x="15099" y="8904"/>
                  </a:lnTo>
                  <a:lnTo>
                    <a:pt x="15875" y="8904"/>
                  </a:lnTo>
                  <a:lnTo>
                    <a:pt x="15875" y="6329"/>
                  </a:lnTo>
                  <a:cubicBezTo>
                    <a:pt x="15875" y="6124"/>
                    <a:pt x="15697" y="5956"/>
                    <a:pt x="15478" y="5956"/>
                  </a:cubicBezTo>
                  <a:close/>
                  <a:moveTo>
                    <a:pt x="4995" y="59"/>
                  </a:moveTo>
                  <a:lnTo>
                    <a:pt x="4995" y="1674"/>
                  </a:lnTo>
                  <a:lnTo>
                    <a:pt x="5237" y="1674"/>
                  </a:lnTo>
                  <a:lnTo>
                    <a:pt x="5237" y="688"/>
                  </a:lnTo>
                  <a:lnTo>
                    <a:pt x="5294" y="688"/>
                  </a:lnTo>
                  <a:lnTo>
                    <a:pt x="5294" y="1674"/>
                  </a:lnTo>
                  <a:lnTo>
                    <a:pt x="5549" y="1674"/>
                  </a:lnTo>
                  <a:lnTo>
                    <a:pt x="5549" y="1420"/>
                  </a:lnTo>
                  <a:lnTo>
                    <a:pt x="6111" y="1420"/>
                  </a:lnTo>
                  <a:lnTo>
                    <a:pt x="6111" y="1674"/>
                  </a:lnTo>
                  <a:lnTo>
                    <a:pt x="6982" y="1674"/>
                  </a:lnTo>
                  <a:lnTo>
                    <a:pt x="6982" y="5029"/>
                  </a:lnTo>
                  <a:lnTo>
                    <a:pt x="11067" y="5029"/>
                  </a:lnTo>
                  <a:lnTo>
                    <a:pt x="11067" y="7680"/>
                  </a:lnTo>
                  <a:lnTo>
                    <a:pt x="13484" y="7680"/>
                  </a:lnTo>
                  <a:lnTo>
                    <a:pt x="13484" y="7450"/>
                  </a:lnTo>
                  <a:lnTo>
                    <a:pt x="13540" y="7450"/>
                  </a:lnTo>
                  <a:lnTo>
                    <a:pt x="14174" y="4458"/>
                  </a:lnTo>
                  <a:lnTo>
                    <a:pt x="14494" y="4458"/>
                  </a:lnTo>
                  <a:lnTo>
                    <a:pt x="14838" y="2832"/>
                  </a:lnTo>
                  <a:lnTo>
                    <a:pt x="16119" y="2832"/>
                  </a:lnTo>
                  <a:lnTo>
                    <a:pt x="16464" y="4458"/>
                  </a:lnTo>
                  <a:lnTo>
                    <a:pt x="16784" y="4458"/>
                  </a:lnTo>
                  <a:lnTo>
                    <a:pt x="17417" y="7450"/>
                  </a:lnTo>
                  <a:lnTo>
                    <a:pt x="17473" y="7450"/>
                  </a:lnTo>
                  <a:lnTo>
                    <a:pt x="17473" y="7584"/>
                  </a:lnTo>
                  <a:lnTo>
                    <a:pt x="20459" y="7584"/>
                  </a:lnTo>
                  <a:lnTo>
                    <a:pt x="20459" y="5328"/>
                  </a:lnTo>
                  <a:lnTo>
                    <a:pt x="21567" y="4379"/>
                  </a:lnTo>
                  <a:lnTo>
                    <a:pt x="21567" y="3611"/>
                  </a:lnTo>
                  <a:lnTo>
                    <a:pt x="21611" y="3611"/>
                  </a:lnTo>
                  <a:lnTo>
                    <a:pt x="21611" y="7584"/>
                  </a:lnTo>
                  <a:lnTo>
                    <a:pt x="22197" y="7584"/>
                  </a:lnTo>
                  <a:lnTo>
                    <a:pt x="22197" y="7991"/>
                  </a:lnTo>
                  <a:lnTo>
                    <a:pt x="21867" y="7991"/>
                  </a:lnTo>
                  <a:lnTo>
                    <a:pt x="21867" y="10643"/>
                  </a:lnTo>
                  <a:lnTo>
                    <a:pt x="21611" y="10643"/>
                  </a:lnTo>
                  <a:lnTo>
                    <a:pt x="21611" y="10664"/>
                  </a:lnTo>
                  <a:lnTo>
                    <a:pt x="20457" y="10664"/>
                  </a:lnTo>
                  <a:lnTo>
                    <a:pt x="20457" y="10643"/>
                  </a:lnTo>
                  <a:lnTo>
                    <a:pt x="17471" y="10643"/>
                  </a:lnTo>
                  <a:lnTo>
                    <a:pt x="17471" y="10664"/>
                  </a:lnTo>
                  <a:lnTo>
                    <a:pt x="15875" y="10664"/>
                  </a:lnTo>
                  <a:lnTo>
                    <a:pt x="15875" y="10643"/>
                  </a:lnTo>
                  <a:lnTo>
                    <a:pt x="15080" y="10643"/>
                  </a:lnTo>
                  <a:lnTo>
                    <a:pt x="15080" y="10664"/>
                  </a:lnTo>
                  <a:lnTo>
                    <a:pt x="13483" y="10664"/>
                  </a:lnTo>
                  <a:lnTo>
                    <a:pt x="13483" y="10643"/>
                  </a:lnTo>
                  <a:lnTo>
                    <a:pt x="8375" y="10643"/>
                  </a:lnTo>
                  <a:lnTo>
                    <a:pt x="8375" y="10664"/>
                  </a:lnTo>
                  <a:lnTo>
                    <a:pt x="7324" y="10664"/>
                  </a:lnTo>
                  <a:lnTo>
                    <a:pt x="7324" y="10643"/>
                  </a:lnTo>
                  <a:lnTo>
                    <a:pt x="6771" y="10643"/>
                  </a:lnTo>
                  <a:lnTo>
                    <a:pt x="6771" y="10664"/>
                  </a:lnTo>
                  <a:lnTo>
                    <a:pt x="5718" y="10664"/>
                  </a:lnTo>
                  <a:lnTo>
                    <a:pt x="5718" y="10643"/>
                  </a:lnTo>
                  <a:lnTo>
                    <a:pt x="4527" y="10643"/>
                  </a:lnTo>
                  <a:lnTo>
                    <a:pt x="4518" y="10664"/>
                  </a:lnTo>
                  <a:lnTo>
                    <a:pt x="3592" y="10664"/>
                  </a:lnTo>
                  <a:lnTo>
                    <a:pt x="3592" y="10678"/>
                  </a:lnTo>
                  <a:lnTo>
                    <a:pt x="1020" y="10678"/>
                  </a:lnTo>
                  <a:lnTo>
                    <a:pt x="1020" y="10643"/>
                  </a:lnTo>
                  <a:lnTo>
                    <a:pt x="57" y="10643"/>
                  </a:lnTo>
                  <a:lnTo>
                    <a:pt x="57" y="8904"/>
                  </a:lnTo>
                  <a:lnTo>
                    <a:pt x="1020" y="8904"/>
                  </a:lnTo>
                  <a:lnTo>
                    <a:pt x="1020" y="6979"/>
                  </a:lnTo>
                  <a:lnTo>
                    <a:pt x="2940" y="6979"/>
                  </a:lnTo>
                  <a:lnTo>
                    <a:pt x="2940" y="2834"/>
                  </a:lnTo>
                  <a:lnTo>
                    <a:pt x="2970" y="2834"/>
                  </a:lnTo>
                  <a:lnTo>
                    <a:pt x="2970" y="3904"/>
                  </a:lnTo>
                  <a:lnTo>
                    <a:pt x="2986" y="3911"/>
                  </a:lnTo>
                  <a:cubicBezTo>
                    <a:pt x="3666" y="4242"/>
                    <a:pt x="4197" y="4692"/>
                    <a:pt x="4566" y="5244"/>
                  </a:cubicBezTo>
                  <a:lnTo>
                    <a:pt x="4620" y="5324"/>
                  </a:lnTo>
                  <a:lnTo>
                    <a:pt x="4620" y="1674"/>
                  </a:lnTo>
                  <a:lnTo>
                    <a:pt x="4939" y="1674"/>
                  </a:lnTo>
                  <a:lnTo>
                    <a:pt x="4939" y="59"/>
                  </a:lnTo>
                  <a:close/>
                  <a:moveTo>
                    <a:pt x="4882" y="0"/>
                  </a:moveTo>
                  <a:lnTo>
                    <a:pt x="4882" y="1616"/>
                  </a:lnTo>
                  <a:lnTo>
                    <a:pt x="4564" y="1616"/>
                  </a:lnTo>
                  <a:lnTo>
                    <a:pt x="4564" y="5134"/>
                  </a:lnTo>
                  <a:cubicBezTo>
                    <a:pt x="4196" y="4612"/>
                    <a:pt x="3680" y="4186"/>
                    <a:pt x="3031" y="3868"/>
                  </a:cubicBezTo>
                  <a:lnTo>
                    <a:pt x="3031" y="2775"/>
                  </a:lnTo>
                  <a:lnTo>
                    <a:pt x="2884" y="2775"/>
                  </a:lnTo>
                  <a:lnTo>
                    <a:pt x="2884" y="6921"/>
                  </a:lnTo>
                  <a:lnTo>
                    <a:pt x="964" y="6921"/>
                  </a:lnTo>
                  <a:lnTo>
                    <a:pt x="964" y="8846"/>
                  </a:lnTo>
                  <a:lnTo>
                    <a:pt x="1" y="8846"/>
                  </a:lnTo>
                  <a:lnTo>
                    <a:pt x="1" y="10703"/>
                  </a:lnTo>
                  <a:lnTo>
                    <a:pt x="964" y="10703"/>
                  </a:lnTo>
                  <a:lnTo>
                    <a:pt x="964" y="10738"/>
                  </a:lnTo>
                  <a:lnTo>
                    <a:pt x="3653" y="10738"/>
                  </a:lnTo>
                  <a:lnTo>
                    <a:pt x="3653" y="10723"/>
                  </a:lnTo>
                  <a:lnTo>
                    <a:pt x="4559" y="10723"/>
                  </a:lnTo>
                  <a:lnTo>
                    <a:pt x="4569" y="10703"/>
                  </a:lnTo>
                  <a:lnTo>
                    <a:pt x="5664" y="10703"/>
                  </a:lnTo>
                  <a:lnTo>
                    <a:pt x="5664" y="10723"/>
                  </a:lnTo>
                  <a:lnTo>
                    <a:pt x="6834" y="10723"/>
                  </a:lnTo>
                  <a:lnTo>
                    <a:pt x="6834" y="10703"/>
                  </a:lnTo>
                  <a:lnTo>
                    <a:pt x="7268" y="10703"/>
                  </a:lnTo>
                  <a:lnTo>
                    <a:pt x="7268" y="10723"/>
                  </a:lnTo>
                  <a:lnTo>
                    <a:pt x="8438" y="10723"/>
                  </a:lnTo>
                  <a:lnTo>
                    <a:pt x="8438" y="10703"/>
                  </a:lnTo>
                  <a:lnTo>
                    <a:pt x="13430" y="10703"/>
                  </a:lnTo>
                  <a:lnTo>
                    <a:pt x="13430" y="10723"/>
                  </a:lnTo>
                  <a:lnTo>
                    <a:pt x="15145" y="10723"/>
                  </a:lnTo>
                  <a:lnTo>
                    <a:pt x="15145" y="10703"/>
                  </a:lnTo>
                  <a:lnTo>
                    <a:pt x="15821" y="10703"/>
                  </a:lnTo>
                  <a:lnTo>
                    <a:pt x="15821" y="10723"/>
                  </a:lnTo>
                  <a:lnTo>
                    <a:pt x="17535" y="10723"/>
                  </a:lnTo>
                  <a:lnTo>
                    <a:pt x="17535" y="10703"/>
                  </a:lnTo>
                  <a:lnTo>
                    <a:pt x="20404" y="10703"/>
                  </a:lnTo>
                  <a:lnTo>
                    <a:pt x="20404" y="10723"/>
                  </a:lnTo>
                  <a:lnTo>
                    <a:pt x="21674" y="10723"/>
                  </a:lnTo>
                  <a:lnTo>
                    <a:pt x="21674" y="10703"/>
                  </a:lnTo>
                  <a:lnTo>
                    <a:pt x="21930" y="10703"/>
                  </a:lnTo>
                  <a:lnTo>
                    <a:pt x="21930" y="8050"/>
                  </a:lnTo>
                  <a:lnTo>
                    <a:pt x="22260" y="8050"/>
                  </a:lnTo>
                  <a:lnTo>
                    <a:pt x="22260" y="7526"/>
                  </a:lnTo>
                  <a:lnTo>
                    <a:pt x="21674" y="7526"/>
                  </a:lnTo>
                  <a:lnTo>
                    <a:pt x="21674" y="3552"/>
                  </a:lnTo>
                  <a:lnTo>
                    <a:pt x="21513" y="3552"/>
                  </a:lnTo>
                  <a:lnTo>
                    <a:pt x="21513" y="4353"/>
                  </a:lnTo>
                  <a:lnTo>
                    <a:pt x="20404" y="5301"/>
                  </a:lnTo>
                  <a:lnTo>
                    <a:pt x="20404" y="7526"/>
                  </a:lnTo>
                  <a:lnTo>
                    <a:pt x="17535" y="7526"/>
                  </a:lnTo>
                  <a:lnTo>
                    <a:pt x="17535" y="7392"/>
                  </a:lnTo>
                  <a:lnTo>
                    <a:pt x="17470" y="7392"/>
                  </a:lnTo>
                  <a:lnTo>
                    <a:pt x="16837" y="4400"/>
                  </a:lnTo>
                  <a:lnTo>
                    <a:pt x="16516" y="4400"/>
                  </a:lnTo>
                  <a:lnTo>
                    <a:pt x="16172" y="2774"/>
                  </a:lnTo>
                  <a:lnTo>
                    <a:pt x="14794" y="2774"/>
                  </a:lnTo>
                  <a:lnTo>
                    <a:pt x="14450" y="4400"/>
                  </a:lnTo>
                  <a:lnTo>
                    <a:pt x="14131" y="4400"/>
                  </a:lnTo>
                  <a:lnTo>
                    <a:pt x="13497" y="7392"/>
                  </a:lnTo>
                  <a:lnTo>
                    <a:pt x="13431" y="7392"/>
                  </a:lnTo>
                  <a:lnTo>
                    <a:pt x="13431" y="7622"/>
                  </a:lnTo>
                  <a:lnTo>
                    <a:pt x="11131" y="7622"/>
                  </a:lnTo>
                  <a:lnTo>
                    <a:pt x="11131" y="4970"/>
                  </a:lnTo>
                  <a:lnTo>
                    <a:pt x="7046" y="4970"/>
                  </a:lnTo>
                  <a:lnTo>
                    <a:pt x="7046" y="1616"/>
                  </a:lnTo>
                  <a:lnTo>
                    <a:pt x="6176" y="1616"/>
                  </a:lnTo>
                  <a:lnTo>
                    <a:pt x="6176" y="1362"/>
                  </a:lnTo>
                  <a:lnTo>
                    <a:pt x="5496" y="1362"/>
                  </a:lnTo>
                  <a:lnTo>
                    <a:pt x="5496" y="1616"/>
                  </a:lnTo>
                  <a:lnTo>
                    <a:pt x="5357" y="1616"/>
                  </a:lnTo>
                  <a:lnTo>
                    <a:pt x="5357" y="629"/>
                  </a:lnTo>
                  <a:lnTo>
                    <a:pt x="5183" y="629"/>
                  </a:lnTo>
                  <a:lnTo>
                    <a:pt x="5183" y="1616"/>
                  </a:lnTo>
                  <a:lnTo>
                    <a:pt x="5056" y="1616"/>
                  </a:lnTo>
                  <a:lnTo>
                    <a:pt x="50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3" name="Google Shape;3333;p28"/>
            <p:cNvGrpSpPr/>
            <p:nvPr/>
          </p:nvGrpSpPr>
          <p:grpSpPr>
            <a:xfrm>
              <a:off x="2889594" y="3357685"/>
              <a:ext cx="335109" cy="510421"/>
              <a:chOff x="2607712" y="3424555"/>
              <a:chExt cx="399701" cy="608804"/>
            </a:xfrm>
          </p:grpSpPr>
          <p:sp>
            <p:nvSpPr>
              <p:cNvPr id="3334" name="Google Shape;3334;p28"/>
              <p:cNvSpPr/>
              <p:nvPr/>
            </p:nvSpPr>
            <p:spPr>
              <a:xfrm>
                <a:off x="2607712" y="3424555"/>
                <a:ext cx="399701" cy="608804"/>
              </a:xfrm>
              <a:custGeom>
                <a:avLst/>
                <a:gdLst/>
                <a:ahLst/>
                <a:cxnLst/>
                <a:rect l="l" t="t" r="r" b="b"/>
                <a:pathLst>
                  <a:path w="3607" h="5494" extrusionOk="0">
                    <a:moveTo>
                      <a:pt x="3547" y="58"/>
                    </a:moveTo>
                    <a:lnTo>
                      <a:pt x="3547" y="5434"/>
                    </a:lnTo>
                    <a:lnTo>
                      <a:pt x="59" y="5434"/>
                    </a:lnTo>
                    <a:lnTo>
                      <a:pt x="59" y="58"/>
                    </a:lnTo>
                    <a:close/>
                    <a:moveTo>
                      <a:pt x="1" y="0"/>
                    </a:moveTo>
                    <a:lnTo>
                      <a:pt x="1" y="5494"/>
                    </a:lnTo>
                    <a:lnTo>
                      <a:pt x="3607" y="5494"/>
                    </a:lnTo>
                    <a:lnTo>
                      <a:pt x="3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8"/>
              <p:cNvSpPr/>
              <p:nvPr/>
            </p:nvSpPr>
            <p:spPr>
              <a:xfrm>
                <a:off x="2644391" y="3494809"/>
                <a:ext cx="77680" cy="50752"/>
              </a:xfrm>
              <a:custGeom>
                <a:avLst/>
                <a:gdLst/>
                <a:ahLst/>
                <a:cxnLst/>
                <a:rect l="l" t="t" r="r" b="b"/>
                <a:pathLst>
                  <a:path w="701" h="458" extrusionOk="0">
                    <a:moveTo>
                      <a:pt x="643" y="58"/>
                    </a:moveTo>
                    <a:lnTo>
                      <a:pt x="643" y="399"/>
                    </a:lnTo>
                    <a:lnTo>
                      <a:pt x="60" y="399"/>
                    </a:lnTo>
                    <a:lnTo>
                      <a:pt x="60" y="58"/>
                    </a:lnTo>
                    <a:close/>
                    <a:moveTo>
                      <a:pt x="0" y="0"/>
                    </a:moveTo>
                    <a:lnTo>
                      <a:pt x="0" y="458"/>
                    </a:lnTo>
                    <a:lnTo>
                      <a:pt x="700" y="458"/>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8"/>
              <p:cNvSpPr/>
              <p:nvPr/>
            </p:nvSpPr>
            <p:spPr>
              <a:xfrm>
                <a:off x="2644391" y="3607505"/>
                <a:ext cx="77680" cy="50752"/>
              </a:xfrm>
              <a:custGeom>
                <a:avLst/>
                <a:gdLst/>
                <a:ahLst/>
                <a:cxnLst/>
                <a:rect l="l" t="t" r="r" b="b"/>
                <a:pathLst>
                  <a:path w="701" h="458" extrusionOk="0">
                    <a:moveTo>
                      <a:pt x="643" y="58"/>
                    </a:moveTo>
                    <a:lnTo>
                      <a:pt x="643" y="400"/>
                    </a:lnTo>
                    <a:lnTo>
                      <a:pt x="60" y="400"/>
                    </a:lnTo>
                    <a:lnTo>
                      <a:pt x="60" y="58"/>
                    </a:lnTo>
                    <a:close/>
                    <a:moveTo>
                      <a:pt x="0" y="0"/>
                    </a:moveTo>
                    <a:lnTo>
                      <a:pt x="0" y="458"/>
                    </a:lnTo>
                    <a:lnTo>
                      <a:pt x="700" y="458"/>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8"/>
              <p:cNvSpPr/>
              <p:nvPr/>
            </p:nvSpPr>
            <p:spPr>
              <a:xfrm>
                <a:off x="2644391" y="3719978"/>
                <a:ext cx="77680" cy="50863"/>
              </a:xfrm>
              <a:custGeom>
                <a:avLst/>
                <a:gdLst/>
                <a:ahLst/>
                <a:cxnLst/>
                <a:rect l="l" t="t" r="r" b="b"/>
                <a:pathLst>
                  <a:path w="701" h="459" extrusionOk="0">
                    <a:moveTo>
                      <a:pt x="643" y="58"/>
                    </a:moveTo>
                    <a:lnTo>
                      <a:pt x="643" y="400"/>
                    </a:lnTo>
                    <a:lnTo>
                      <a:pt x="60" y="400"/>
                    </a:lnTo>
                    <a:lnTo>
                      <a:pt x="60" y="58"/>
                    </a:lnTo>
                    <a:close/>
                    <a:moveTo>
                      <a:pt x="0" y="0"/>
                    </a:moveTo>
                    <a:lnTo>
                      <a:pt x="0" y="459"/>
                    </a:lnTo>
                    <a:lnTo>
                      <a:pt x="700" y="459"/>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8"/>
              <p:cNvSpPr/>
              <p:nvPr/>
            </p:nvSpPr>
            <p:spPr>
              <a:xfrm>
                <a:off x="2644391" y="3832674"/>
                <a:ext cx="77680" cy="50752"/>
              </a:xfrm>
              <a:custGeom>
                <a:avLst/>
                <a:gdLst/>
                <a:ahLst/>
                <a:cxnLst/>
                <a:rect l="l" t="t" r="r" b="b"/>
                <a:pathLst>
                  <a:path w="701" h="458" extrusionOk="0">
                    <a:moveTo>
                      <a:pt x="643" y="58"/>
                    </a:moveTo>
                    <a:lnTo>
                      <a:pt x="643" y="400"/>
                    </a:lnTo>
                    <a:lnTo>
                      <a:pt x="60" y="400"/>
                    </a:lnTo>
                    <a:lnTo>
                      <a:pt x="60" y="58"/>
                    </a:lnTo>
                    <a:close/>
                    <a:moveTo>
                      <a:pt x="0" y="1"/>
                    </a:moveTo>
                    <a:lnTo>
                      <a:pt x="0" y="458"/>
                    </a:lnTo>
                    <a:lnTo>
                      <a:pt x="700" y="458"/>
                    </a:lnTo>
                    <a:lnTo>
                      <a:pt x="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8"/>
              <p:cNvSpPr/>
              <p:nvPr/>
            </p:nvSpPr>
            <p:spPr>
              <a:xfrm>
                <a:off x="2745342" y="3719978"/>
                <a:ext cx="215752" cy="50863"/>
              </a:xfrm>
              <a:custGeom>
                <a:avLst/>
                <a:gdLst/>
                <a:ahLst/>
                <a:cxnLst/>
                <a:rect l="l" t="t" r="r" b="b"/>
                <a:pathLst>
                  <a:path w="1947" h="459" extrusionOk="0">
                    <a:moveTo>
                      <a:pt x="1887" y="58"/>
                    </a:moveTo>
                    <a:lnTo>
                      <a:pt x="1887" y="400"/>
                    </a:lnTo>
                    <a:lnTo>
                      <a:pt x="59" y="400"/>
                    </a:lnTo>
                    <a:lnTo>
                      <a:pt x="59" y="58"/>
                    </a:lnTo>
                    <a:close/>
                    <a:moveTo>
                      <a:pt x="1" y="0"/>
                    </a:moveTo>
                    <a:lnTo>
                      <a:pt x="1" y="459"/>
                    </a:lnTo>
                    <a:lnTo>
                      <a:pt x="1946" y="459"/>
                    </a:lnTo>
                    <a:lnTo>
                      <a:pt x="19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8"/>
              <p:cNvSpPr/>
              <p:nvPr/>
            </p:nvSpPr>
            <p:spPr>
              <a:xfrm>
                <a:off x="2745342" y="3832674"/>
                <a:ext cx="215752" cy="50752"/>
              </a:xfrm>
              <a:custGeom>
                <a:avLst/>
                <a:gdLst/>
                <a:ahLst/>
                <a:cxnLst/>
                <a:rect l="l" t="t" r="r" b="b"/>
                <a:pathLst>
                  <a:path w="1947" h="458" extrusionOk="0">
                    <a:moveTo>
                      <a:pt x="1887" y="58"/>
                    </a:moveTo>
                    <a:lnTo>
                      <a:pt x="1887" y="400"/>
                    </a:lnTo>
                    <a:lnTo>
                      <a:pt x="59" y="400"/>
                    </a:lnTo>
                    <a:lnTo>
                      <a:pt x="59" y="58"/>
                    </a:lnTo>
                    <a:close/>
                    <a:moveTo>
                      <a:pt x="1" y="1"/>
                    </a:moveTo>
                    <a:lnTo>
                      <a:pt x="1" y="458"/>
                    </a:lnTo>
                    <a:lnTo>
                      <a:pt x="1946" y="458"/>
                    </a:lnTo>
                    <a:lnTo>
                      <a:pt x="19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1" name="Google Shape;3341;p28"/>
            <p:cNvSpPr/>
            <p:nvPr/>
          </p:nvSpPr>
          <p:spPr>
            <a:xfrm>
              <a:off x="4935880" y="3317562"/>
              <a:ext cx="265530" cy="549362"/>
            </a:xfrm>
            <a:custGeom>
              <a:avLst/>
              <a:gdLst/>
              <a:ahLst/>
              <a:cxnLst/>
              <a:rect l="l" t="t" r="r" b="b"/>
              <a:pathLst>
                <a:path w="2858" h="5913" extrusionOk="0">
                  <a:moveTo>
                    <a:pt x="1867" y="61"/>
                  </a:moveTo>
                  <a:lnTo>
                    <a:pt x="2105" y="1267"/>
                  </a:lnTo>
                  <a:lnTo>
                    <a:pt x="2326" y="1267"/>
                  </a:lnTo>
                  <a:lnTo>
                    <a:pt x="2764" y="3486"/>
                  </a:lnTo>
                  <a:lnTo>
                    <a:pt x="2799" y="3486"/>
                  </a:lnTo>
                  <a:lnTo>
                    <a:pt x="2799" y="5855"/>
                  </a:lnTo>
                  <a:lnTo>
                    <a:pt x="1717" y="5855"/>
                  </a:lnTo>
                  <a:lnTo>
                    <a:pt x="1717" y="2645"/>
                  </a:lnTo>
                  <a:cubicBezTo>
                    <a:pt x="1717" y="2490"/>
                    <a:pt x="1589" y="2362"/>
                    <a:pt x="1433" y="2362"/>
                  </a:cubicBezTo>
                  <a:cubicBezTo>
                    <a:pt x="1277" y="2362"/>
                    <a:pt x="1149" y="2490"/>
                    <a:pt x="1149" y="2645"/>
                  </a:cubicBezTo>
                  <a:lnTo>
                    <a:pt x="1149" y="5855"/>
                  </a:lnTo>
                  <a:lnTo>
                    <a:pt x="62" y="5855"/>
                  </a:lnTo>
                  <a:lnTo>
                    <a:pt x="62" y="3486"/>
                  </a:lnTo>
                  <a:lnTo>
                    <a:pt x="98" y="3486"/>
                  </a:lnTo>
                  <a:lnTo>
                    <a:pt x="537" y="1267"/>
                  </a:lnTo>
                  <a:lnTo>
                    <a:pt x="758" y="1267"/>
                  </a:lnTo>
                  <a:lnTo>
                    <a:pt x="995" y="61"/>
                  </a:lnTo>
                  <a:close/>
                  <a:moveTo>
                    <a:pt x="945" y="0"/>
                  </a:moveTo>
                  <a:lnTo>
                    <a:pt x="708" y="1207"/>
                  </a:lnTo>
                  <a:lnTo>
                    <a:pt x="487" y="1207"/>
                  </a:lnTo>
                  <a:lnTo>
                    <a:pt x="48" y="3426"/>
                  </a:lnTo>
                  <a:lnTo>
                    <a:pt x="1" y="3426"/>
                  </a:lnTo>
                  <a:lnTo>
                    <a:pt x="1" y="5912"/>
                  </a:lnTo>
                  <a:lnTo>
                    <a:pt x="1204" y="5912"/>
                  </a:lnTo>
                  <a:lnTo>
                    <a:pt x="1204" y="2644"/>
                  </a:lnTo>
                  <a:cubicBezTo>
                    <a:pt x="1204" y="2520"/>
                    <a:pt x="1306" y="2419"/>
                    <a:pt x="1429" y="2419"/>
                  </a:cubicBezTo>
                  <a:cubicBezTo>
                    <a:pt x="1553" y="2419"/>
                    <a:pt x="1654" y="2520"/>
                    <a:pt x="1654" y="2644"/>
                  </a:cubicBezTo>
                  <a:lnTo>
                    <a:pt x="1654" y="5912"/>
                  </a:lnTo>
                  <a:lnTo>
                    <a:pt x="2858" y="5912"/>
                  </a:lnTo>
                  <a:lnTo>
                    <a:pt x="2858" y="3426"/>
                  </a:lnTo>
                  <a:lnTo>
                    <a:pt x="2811" y="3426"/>
                  </a:lnTo>
                  <a:lnTo>
                    <a:pt x="2374" y="1207"/>
                  </a:lnTo>
                  <a:lnTo>
                    <a:pt x="2152" y="1207"/>
                  </a:lnTo>
                  <a:lnTo>
                    <a:pt x="1914" y="0"/>
                  </a:lnTo>
                  <a:close/>
                </a:path>
              </a:pathLst>
            </a:custGeom>
            <a:solidFill>
              <a:srgbClr val="E03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8"/>
            <p:cNvSpPr/>
            <p:nvPr/>
          </p:nvSpPr>
          <p:spPr>
            <a:xfrm>
              <a:off x="4963196" y="3651287"/>
              <a:ext cx="25642" cy="25642"/>
            </a:xfrm>
            <a:custGeom>
              <a:avLst/>
              <a:gdLst/>
              <a:ahLst/>
              <a:cxnLst/>
              <a:rect l="l" t="t" r="r" b="b"/>
              <a:pathLst>
                <a:path w="276" h="276" extrusionOk="0">
                  <a:moveTo>
                    <a:pt x="1" y="1"/>
                  </a:moveTo>
                  <a:lnTo>
                    <a:pt x="1" y="276"/>
                  </a:lnTo>
                  <a:lnTo>
                    <a:pt x="276" y="276"/>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8"/>
            <p:cNvSpPr/>
            <p:nvPr/>
          </p:nvSpPr>
          <p:spPr>
            <a:xfrm>
              <a:off x="4993298" y="3580491"/>
              <a:ext cx="25642" cy="25642"/>
            </a:xfrm>
            <a:custGeom>
              <a:avLst/>
              <a:gdLst/>
              <a:ahLst/>
              <a:cxnLst/>
              <a:rect l="l" t="t" r="r" b="b"/>
              <a:pathLst>
                <a:path w="276" h="276" extrusionOk="0">
                  <a:moveTo>
                    <a:pt x="1" y="0"/>
                  </a:moveTo>
                  <a:lnTo>
                    <a:pt x="1" y="276"/>
                  </a:lnTo>
                  <a:lnTo>
                    <a:pt x="275" y="276"/>
                  </a:lnTo>
                  <a:lnTo>
                    <a:pt x="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8"/>
            <p:cNvSpPr/>
            <p:nvPr/>
          </p:nvSpPr>
          <p:spPr>
            <a:xfrm>
              <a:off x="4996550" y="3712513"/>
              <a:ext cx="25642" cy="25642"/>
            </a:xfrm>
            <a:custGeom>
              <a:avLst/>
              <a:gdLst/>
              <a:ahLst/>
              <a:cxnLst/>
              <a:rect l="l" t="t" r="r" b="b"/>
              <a:pathLst>
                <a:path w="276" h="276" extrusionOk="0">
                  <a:moveTo>
                    <a:pt x="1" y="1"/>
                  </a:moveTo>
                  <a:lnTo>
                    <a:pt x="1" y="276"/>
                  </a:lnTo>
                  <a:lnTo>
                    <a:pt x="276" y="276"/>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8"/>
            <p:cNvSpPr/>
            <p:nvPr/>
          </p:nvSpPr>
          <p:spPr>
            <a:xfrm>
              <a:off x="5161462" y="3721246"/>
              <a:ext cx="25735" cy="25550"/>
            </a:xfrm>
            <a:custGeom>
              <a:avLst/>
              <a:gdLst/>
              <a:ahLst/>
              <a:cxnLst/>
              <a:rect l="l" t="t" r="r" b="b"/>
              <a:pathLst>
                <a:path w="277" h="275" extrusionOk="0">
                  <a:moveTo>
                    <a:pt x="1" y="1"/>
                  </a:moveTo>
                  <a:lnTo>
                    <a:pt x="1" y="275"/>
                  </a:lnTo>
                  <a:lnTo>
                    <a:pt x="276" y="275"/>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8"/>
            <p:cNvSpPr/>
            <p:nvPr/>
          </p:nvSpPr>
          <p:spPr>
            <a:xfrm>
              <a:off x="5130895" y="3544071"/>
              <a:ext cx="25642" cy="25642"/>
            </a:xfrm>
            <a:custGeom>
              <a:avLst/>
              <a:gdLst/>
              <a:ahLst/>
              <a:cxnLst/>
              <a:rect l="l" t="t" r="r" b="b"/>
              <a:pathLst>
                <a:path w="276" h="276" extrusionOk="0">
                  <a:moveTo>
                    <a:pt x="0" y="0"/>
                  </a:moveTo>
                  <a:lnTo>
                    <a:pt x="0" y="276"/>
                  </a:lnTo>
                  <a:lnTo>
                    <a:pt x="276" y="276"/>
                  </a:lnTo>
                  <a:lnTo>
                    <a:pt x="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8"/>
            <p:cNvSpPr/>
            <p:nvPr/>
          </p:nvSpPr>
          <p:spPr>
            <a:xfrm>
              <a:off x="5106646" y="3474576"/>
              <a:ext cx="25642" cy="25550"/>
            </a:xfrm>
            <a:custGeom>
              <a:avLst/>
              <a:gdLst/>
              <a:ahLst/>
              <a:cxnLst/>
              <a:rect l="l" t="t" r="r" b="b"/>
              <a:pathLst>
                <a:path w="276" h="275" extrusionOk="0">
                  <a:moveTo>
                    <a:pt x="1" y="1"/>
                  </a:moveTo>
                  <a:lnTo>
                    <a:pt x="1" y="275"/>
                  </a:lnTo>
                  <a:lnTo>
                    <a:pt x="276" y="275"/>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8" name="Google Shape;3348;p28"/>
            <p:cNvGrpSpPr/>
            <p:nvPr/>
          </p:nvGrpSpPr>
          <p:grpSpPr>
            <a:xfrm>
              <a:off x="4935738" y="3317457"/>
              <a:ext cx="265523" cy="549348"/>
              <a:chOff x="5048247" y="3376574"/>
              <a:chExt cx="316702" cy="655234"/>
            </a:xfrm>
          </p:grpSpPr>
          <p:sp>
            <p:nvSpPr>
              <p:cNvPr id="3349" name="Google Shape;3349;p28"/>
              <p:cNvSpPr/>
              <p:nvPr/>
            </p:nvSpPr>
            <p:spPr>
              <a:xfrm>
                <a:off x="5048247" y="3376574"/>
                <a:ext cx="316702" cy="655234"/>
              </a:xfrm>
              <a:custGeom>
                <a:avLst/>
                <a:gdLst/>
                <a:ahLst/>
                <a:cxnLst/>
                <a:rect l="l" t="t" r="r" b="b"/>
                <a:pathLst>
                  <a:path w="2858" h="5913" extrusionOk="0">
                    <a:moveTo>
                      <a:pt x="1867" y="61"/>
                    </a:moveTo>
                    <a:lnTo>
                      <a:pt x="2105" y="1267"/>
                    </a:lnTo>
                    <a:lnTo>
                      <a:pt x="2326" y="1267"/>
                    </a:lnTo>
                    <a:lnTo>
                      <a:pt x="2764" y="3486"/>
                    </a:lnTo>
                    <a:lnTo>
                      <a:pt x="2799" y="3486"/>
                    </a:lnTo>
                    <a:lnTo>
                      <a:pt x="2799" y="5855"/>
                    </a:lnTo>
                    <a:lnTo>
                      <a:pt x="1717" y="5855"/>
                    </a:lnTo>
                    <a:lnTo>
                      <a:pt x="1717" y="2645"/>
                    </a:lnTo>
                    <a:cubicBezTo>
                      <a:pt x="1717" y="2490"/>
                      <a:pt x="1589" y="2362"/>
                      <a:pt x="1433" y="2362"/>
                    </a:cubicBezTo>
                    <a:cubicBezTo>
                      <a:pt x="1277" y="2362"/>
                      <a:pt x="1149" y="2490"/>
                      <a:pt x="1149" y="2645"/>
                    </a:cubicBezTo>
                    <a:lnTo>
                      <a:pt x="1149" y="5855"/>
                    </a:lnTo>
                    <a:lnTo>
                      <a:pt x="62" y="5855"/>
                    </a:lnTo>
                    <a:lnTo>
                      <a:pt x="62" y="3486"/>
                    </a:lnTo>
                    <a:lnTo>
                      <a:pt x="98" y="3486"/>
                    </a:lnTo>
                    <a:lnTo>
                      <a:pt x="537" y="1267"/>
                    </a:lnTo>
                    <a:lnTo>
                      <a:pt x="758" y="1267"/>
                    </a:lnTo>
                    <a:lnTo>
                      <a:pt x="995" y="61"/>
                    </a:lnTo>
                    <a:close/>
                    <a:moveTo>
                      <a:pt x="945" y="0"/>
                    </a:moveTo>
                    <a:lnTo>
                      <a:pt x="708" y="1207"/>
                    </a:lnTo>
                    <a:lnTo>
                      <a:pt x="487" y="1207"/>
                    </a:lnTo>
                    <a:lnTo>
                      <a:pt x="48" y="3426"/>
                    </a:lnTo>
                    <a:lnTo>
                      <a:pt x="1" y="3426"/>
                    </a:lnTo>
                    <a:lnTo>
                      <a:pt x="1" y="5912"/>
                    </a:lnTo>
                    <a:lnTo>
                      <a:pt x="1204" y="5912"/>
                    </a:lnTo>
                    <a:lnTo>
                      <a:pt x="1204" y="2644"/>
                    </a:lnTo>
                    <a:cubicBezTo>
                      <a:pt x="1204" y="2520"/>
                      <a:pt x="1306" y="2419"/>
                      <a:pt x="1429" y="2419"/>
                    </a:cubicBezTo>
                    <a:cubicBezTo>
                      <a:pt x="1553" y="2419"/>
                      <a:pt x="1654" y="2520"/>
                      <a:pt x="1654" y="2644"/>
                    </a:cubicBezTo>
                    <a:lnTo>
                      <a:pt x="1654" y="5912"/>
                    </a:lnTo>
                    <a:lnTo>
                      <a:pt x="2858" y="5912"/>
                    </a:lnTo>
                    <a:lnTo>
                      <a:pt x="2858" y="3426"/>
                    </a:lnTo>
                    <a:lnTo>
                      <a:pt x="2811" y="3426"/>
                    </a:lnTo>
                    <a:lnTo>
                      <a:pt x="2374" y="1207"/>
                    </a:lnTo>
                    <a:lnTo>
                      <a:pt x="2152" y="1207"/>
                    </a:lnTo>
                    <a:lnTo>
                      <a:pt x="19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8"/>
              <p:cNvSpPr/>
              <p:nvPr/>
            </p:nvSpPr>
            <p:spPr>
              <a:xfrm>
                <a:off x="5077613" y="3771284"/>
                <a:ext cx="37122" cy="37122"/>
              </a:xfrm>
              <a:custGeom>
                <a:avLst/>
                <a:gdLst/>
                <a:ahLst/>
                <a:cxnLst/>
                <a:rect l="l" t="t" r="r" b="b"/>
                <a:pathLst>
                  <a:path w="335" h="335" extrusionOk="0">
                    <a:moveTo>
                      <a:pt x="275" y="60"/>
                    </a:moveTo>
                    <a:lnTo>
                      <a:pt x="275" y="277"/>
                    </a:lnTo>
                    <a:lnTo>
                      <a:pt x="59" y="277"/>
                    </a:lnTo>
                    <a:lnTo>
                      <a:pt x="59" y="60"/>
                    </a:lnTo>
                    <a:close/>
                    <a:moveTo>
                      <a:pt x="1" y="1"/>
                    </a:moveTo>
                    <a:lnTo>
                      <a:pt x="1" y="335"/>
                    </a:lnTo>
                    <a:lnTo>
                      <a:pt x="335" y="335"/>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8"/>
              <p:cNvSpPr/>
              <p:nvPr/>
            </p:nvSpPr>
            <p:spPr>
              <a:xfrm>
                <a:off x="5113516" y="3686957"/>
                <a:ext cx="37011" cy="37122"/>
              </a:xfrm>
              <a:custGeom>
                <a:avLst/>
                <a:gdLst/>
                <a:ahLst/>
                <a:cxnLst/>
                <a:rect l="l" t="t" r="r" b="b"/>
                <a:pathLst>
                  <a:path w="334" h="335" extrusionOk="0">
                    <a:moveTo>
                      <a:pt x="276" y="59"/>
                    </a:moveTo>
                    <a:lnTo>
                      <a:pt x="276" y="276"/>
                    </a:lnTo>
                    <a:lnTo>
                      <a:pt x="59" y="276"/>
                    </a:lnTo>
                    <a:lnTo>
                      <a:pt x="59" y="59"/>
                    </a:lnTo>
                    <a:close/>
                    <a:moveTo>
                      <a:pt x="0" y="1"/>
                    </a:moveTo>
                    <a:lnTo>
                      <a:pt x="0" y="334"/>
                    </a:lnTo>
                    <a:lnTo>
                      <a:pt x="334" y="334"/>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8"/>
              <p:cNvSpPr/>
              <p:nvPr/>
            </p:nvSpPr>
            <p:spPr>
              <a:xfrm>
                <a:off x="5117394" y="3844420"/>
                <a:ext cx="37011" cy="37122"/>
              </a:xfrm>
              <a:custGeom>
                <a:avLst/>
                <a:gdLst/>
                <a:ahLst/>
                <a:cxnLst/>
                <a:rect l="l" t="t" r="r" b="b"/>
                <a:pathLst>
                  <a:path w="334" h="335" extrusionOk="0">
                    <a:moveTo>
                      <a:pt x="276" y="59"/>
                    </a:moveTo>
                    <a:lnTo>
                      <a:pt x="276" y="275"/>
                    </a:lnTo>
                    <a:lnTo>
                      <a:pt x="59" y="275"/>
                    </a:lnTo>
                    <a:lnTo>
                      <a:pt x="59" y="59"/>
                    </a:lnTo>
                    <a:close/>
                    <a:moveTo>
                      <a:pt x="0" y="1"/>
                    </a:moveTo>
                    <a:lnTo>
                      <a:pt x="0" y="334"/>
                    </a:lnTo>
                    <a:lnTo>
                      <a:pt x="334" y="334"/>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8"/>
              <p:cNvSpPr/>
              <p:nvPr/>
            </p:nvSpPr>
            <p:spPr>
              <a:xfrm>
                <a:off x="5314086" y="3854614"/>
                <a:ext cx="37011" cy="37122"/>
              </a:xfrm>
              <a:custGeom>
                <a:avLst/>
                <a:gdLst/>
                <a:ahLst/>
                <a:cxnLst/>
                <a:rect l="l" t="t" r="r" b="b"/>
                <a:pathLst>
                  <a:path w="334" h="335" extrusionOk="0">
                    <a:moveTo>
                      <a:pt x="277" y="59"/>
                    </a:moveTo>
                    <a:lnTo>
                      <a:pt x="277" y="275"/>
                    </a:lnTo>
                    <a:lnTo>
                      <a:pt x="60" y="275"/>
                    </a:lnTo>
                    <a:lnTo>
                      <a:pt x="60" y="59"/>
                    </a:lnTo>
                    <a:close/>
                    <a:moveTo>
                      <a:pt x="0" y="0"/>
                    </a:moveTo>
                    <a:lnTo>
                      <a:pt x="0" y="335"/>
                    </a:lnTo>
                    <a:lnTo>
                      <a:pt x="334" y="335"/>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8"/>
              <p:cNvSpPr/>
              <p:nvPr/>
            </p:nvSpPr>
            <p:spPr>
              <a:xfrm>
                <a:off x="5277518" y="3643408"/>
                <a:ext cx="37233" cy="37122"/>
              </a:xfrm>
              <a:custGeom>
                <a:avLst/>
                <a:gdLst/>
                <a:ahLst/>
                <a:cxnLst/>
                <a:rect l="l" t="t" r="r" b="b"/>
                <a:pathLst>
                  <a:path w="336" h="335" extrusionOk="0">
                    <a:moveTo>
                      <a:pt x="276" y="60"/>
                    </a:moveTo>
                    <a:lnTo>
                      <a:pt x="276" y="276"/>
                    </a:lnTo>
                    <a:lnTo>
                      <a:pt x="60" y="276"/>
                    </a:lnTo>
                    <a:lnTo>
                      <a:pt x="60" y="60"/>
                    </a:lnTo>
                    <a:close/>
                    <a:moveTo>
                      <a:pt x="1" y="1"/>
                    </a:moveTo>
                    <a:lnTo>
                      <a:pt x="1" y="334"/>
                    </a:lnTo>
                    <a:lnTo>
                      <a:pt x="335" y="334"/>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8"/>
              <p:cNvSpPr/>
              <p:nvPr/>
            </p:nvSpPr>
            <p:spPr>
              <a:xfrm>
                <a:off x="5248596" y="3560521"/>
                <a:ext cx="37233" cy="37122"/>
              </a:xfrm>
              <a:custGeom>
                <a:avLst/>
                <a:gdLst/>
                <a:ahLst/>
                <a:cxnLst/>
                <a:rect l="l" t="t" r="r" b="b"/>
                <a:pathLst>
                  <a:path w="336" h="335" extrusionOk="0">
                    <a:moveTo>
                      <a:pt x="276" y="59"/>
                    </a:moveTo>
                    <a:lnTo>
                      <a:pt x="276" y="276"/>
                    </a:lnTo>
                    <a:lnTo>
                      <a:pt x="60" y="276"/>
                    </a:lnTo>
                    <a:lnTo>
                      <a:pt x="60" y="59"/>
                    </a:lnTo>
                    <a:close/>
                    <a:moveTo>
                      <a:pt x="1" y="1"/>
                    </a:moveTo>
                    <a:lnTo>
                      <a:pt x="1" y="334"/>
                    </a:lnTo>
                    <a:lnTo>
                      <a:pt x="335" y="334"/>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6" name="Google Shape;3356;p28"/>
            <p:cNvSpPr/>
            <p:nvPr/>
          </p:nvSpPr>
          <p:spPr>
            <a:xfrm>
              <a:off x="4975552" y="3494737"/>
              <a:ext cx="954439" cy="370236"/>
            </a:xfrm>
            <a:custGeom>
              <a:avLst/>
              <a:gdLst/>
              <a:ahLst/>
              <a:cxnLst/>
              <a:rect l="l" t="t" r="r" b="b"/>
              <a:pathLst>
                <a:path w="10273" h="3985" extrusionOk="0">
                  <a:moveTo>
                    <a:pt x="5081" y="58"/>
                  </a:moveTo>
                  <a:lnTo>
                    <a:pt x="5081" y="1893"/>
                  </a:lnTo>
                  <a:lnTo>
                    <a:pt x="7683" y="1893"/>
                  </a:lnTo>
                  <a:lnTo>
                    <a:pt x="7683" y="2741"/>
                  </a:lnTo>
                  <a:lnTo>
                    <a:pt x="10214" y="2741"/>
                  </a:lnTo>
                  <a:lnTo>
                    <a:pt x="10214" y="3925"/>
                  </a:lnTo>
                  <a:lnTo>
                    <a:pt x="59" y="3925"/>
                  </a:lnTo>
                  <a:lnTo>
                    <a:pt x="59" y="2968"/>
                  </a:lnTo>
                  <a:lnTo>
                    <a:pt x="1321" y="2968"/>
                  </a:lnTo>
                  <a:lnTo>
                    <a:pt x="1321" y="2078"/>
                  </a:lnTo>
                  <a:lnTo>
                    <a:pt x="2051" y="2078"/>
                  </a:lnTo>
                  <a:lnTo>
                    <a:pt x="2051" y="58"/>
                  </a:lnTo>
                  <a:close/>
                  <a:moveTo>
                    <a:pt x="1994" y="0"/>
                  </a:moveTo>
                  <a:lnTo>
                    <a:pt x="1994" y="2020"/>
                  </a:lnTo>
                  <a:lnTo>
                    <a:pt x="1263" y="2020"/>
                  </a:lnTo>
                  <a:lnTo>
                    <a:pt x="1263" y="2910"/>
                  </a:lnTo>
                  <a:lnTo>
                    <a:pt x="1" y="2910"/>
                  </a:lnTo>
                  <a:lnTo>
                    <a:pt x="1" y="3985"/>
                  </a:lnTo>
                  <a:lnTo>
                    <a:pt x="10272" y="3985"/>
                  </a:lnTo>
                  <a:lnTo>
                    <a:pt x="10272" y="2681"/>
                  </a:lnTo>
                  <a:lnTo>
                    <a:pt x="7741" y="2681"/>
                  </a:lnTo>
                  <a:lnTo>
                    <a:pt x="7741" y="1835"/>
                  </a:lnTo>
                  <a:lnTo>
                    <a:pt x="5140" y="1835"/>
                  </a:lnTo>
                  <a:lnTo>
                    <a:pt x="5140" y="0"/>
                  </a:lnTo>
                  <a:close/>
                </a:path>
              </a:pathLst>
            </a:custGeom>
            <a:solidFill>
              <a:srgbClr val="FFB6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8"/>
            <p:cNvSpPr/>
            <p:nvPr/>
          </p:nvSpPr>
          <p:spPr>
            <a:xfrm>
              <a:off x="5209867" y="3532457"/>
              <a:ext cx="25642" cy="147444"/>
            </a:xfrm>
            <a:custGeom>
              <a:avLst/>
              <a:gdLst/>
              <a:ahLst/>
              <a:cxnLst/>
              <a:rect l="l" t="t" r="r" b="b"/>
              <a:pathLst>
                <a:path w="276" h="1587" extrusionOk="0">
                  <a:moveTo>
                    <a:pt x="1" y="1"/>
                  </a:moveTo>
                  <a:lnTo>
                    <a:pt x="1"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8"/>
            <p:cNvSpPr/>
            <p:nvPr/>
          </p:nvSpPr>
          <p:spPr>
            <a:xfrm>
              <a:off x="5266913" y="3532457"/>
              <a:ext cx="25642" cy="147444"/>
            </a:xfrm>
            <a:custGeom>
              <a:avLst/>
              <a:gdLst/>
              <a:ahLst/>
              <a:cxnLst/>
              <a:rect l="l" t="t" r="r" b="b"/>
              <a:pathLst>
                <a:path w="276" h="1587" extrusionOk="0">
                  <a:moveTo>
                    <a:pt x="1" y="1"/>
                  </a:moveTo>
                  <a:lnTo>
                    <a:pt x="1"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8"/>
            <p:cNvSpPr/>
            <p:nvPr/>
          </p:nvSpPr>
          <p:spPr>
            <a:xfrm>
              <a:off x="5323959" y="3532457"/>
              <a:ext cx="25642" cy="147444"/>
            </a:xfrm>
            <a:custGeom>
              <a:avLst/>
              <a:gdLst/>
              <a:ahLst/>
              <a:cxnLst/>
              <a:rect l="l" t="t" r="r" b="b"/>
              <a:pathLst>
                <a:path w="276" h="1587" extrusionOk="0">
                  <a:moveTo>
                    <a:pt x="1" y="1"/>
                  </a:moveTo>
                  <a:lnTo>
                    <a:pt x="1"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8"/>
            <p:cNvSpPr/>
            <p:nvPr/>
          </p:nvSpPr>
          <p:spPr>
            <a:xfrm>
              <a:off x="5380911" y="3532457"/>
              <a:ext cx="25642" cy="147444"/>
            </a:xfrm>
            <a:custGeom>
              <a:avLst/>
              <a:gdLst/>
              <a:ahLst/>
              <a:cxnLst/>
              <a:rect l="l" t="t" r="r" b="b"/>
              <a:pathLst>
                <a:path w="276" h="1587" extrusionOk="0">
                  <a:moveTo>
                    <a:pt x="0" y="1"/>
                  </a:moveTo>
                  <a:lnTo>
                    <a:pt x="0" y="1587"/>
                  </a:lnTo>
                  <a:lnTo>
                    <a:pt x="276" y="1587"/>
                  </a:lnTo>
                  <a:lnTo>
                    <a:pt x="2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1" name="Google Shape;3361;p28"/>
            <p:cNvGrpSpPr/>
            <p:nvPr/>
          </p:nvGrpSpPr>
          <p:grpSpPr>
            <a:xfrm>
              <a:off x="4975409" y="3494626"/>
              <a:ext cx="954415" cy="370227"/>
              <a:chOff x="5095564" y="3587891"/>
              <a:chExt cx="1138377" cy="441588"/>
            </a:xfrm>
          </p:grpSpPr>
          <p:sp>
            <p:nvSpPr>
              <p:cNvPr id="3362" name="Google Shape;3362;p28"/>
              <p:cNvSpPr/>
              <p:nvPr/>
            </p:nvSpPr>
            <p:spPr>
              <a:xfrm>
                <a:off x="5095564" y="3587891"/>
                <a:ext cx="1138377" cy="441588"/>
              </a:xfrm>
              <a:custGeom>
                <a:avLst/>
                <a:gdLst/>
                <a:ahLst/>
                <a:cxnLst/>
                <a:rect l="l" t="t" r="r" b="b"/>
                <a:pathLst>
                  <a:path w="10273" h="3985" extrusionOk="0">
                    <a:moveTo>
                      <a:pt x="5081" y="58"/>
                    </a:moveTo>
                    <a:lnTo>
                      <a:pt x="5081" y="1893"/>
                    </a:lnTo>
                    <a:lnTo>
                      <a:pt x="7683" y="1893"/>
                    </a:lnTo>
                    <a:lnTo>
                      <a:pt x="7683" y="2741"/>
                    </a:lnTo>
                    <a:lnTo>
                      <a:pt x="10214" y="2741"/>
                    </a:lnTo>
                    <a:lnTo>
                      <a:pt x="10214" y="3925"/>
                    </a:lnTo>
                    <a:lnTo>
                      <a:pt x="59" y="3925"/>
                    </a:lnTo>
                    <a:lnTo>
                      <a:pt x="59" y="2968"/>
                    </a:lnTo>
                    <a:lnTo>
                      <a:pt x="1321" y="2968"/>
                    </a:lnTo>
                    <a:lnTo>
                      <a:pt x="1321" y="2078"/>
                    </a:lnTo>
                    <a:lnTo>
                      <a:pt x="2051" y="2078"/>
                    </a:lnTo>
                    <a:lnTo>
                      <a:pt x="2051" y="58"/>
                    </a:lnTo>
                    <a:close/>
                    <a:moveTo>
                      <a:pt x="1994" y="0"/>
                    </a:moveTo>
                    <a:lnTo>
                      <a:pt x="1994" y="2020"/>
                    </a:lnTo>
                    <a:lnTo>
                      <a:pt x="1263" y="2020"/>
                    </a:lnTo>
                    <a:lnTo>
                      <a:pt x="1263" y="2910"/>
                    </a:lnTo>
                    <a:lnTo>
                      <a:pt x="1" y="2910"/>
                    </a:lnTo>
                    <a:lnTo>
                      <a:pt x="1" y="3985"/>
                    </a:lnTo>
                    <a:lnTo>
                      <a:pt x="10272" y="3985"/>
                    </a:lnTo>
                    <a:lnTo>
                      <a:pt x="10272" y="2681"/>
                    </a:lnTo>
                    <a:lnTo>
                      <a:pt x="7741" y="2681"/>
                    </a:lnTo>
                    <a:lnTo>
                      <a:pt x="7741" y="1835"/>
                    </a:lnTo>
                    <a:lnTo>
                      <a:pt x="5140" y="1835"/>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8"/>
              <p:cNvSpPr/>
              <p:nvPr/>
            </p:nvSpPr>
            <p:spPr>
              <a:xfrm>
                <a:off x="5371709" y="3629778"/>
                <a:ext cx="37122" cy="182176"/>
              </a:xfrm>
              <a:custGeom>
                <a:avLst/>
                <a:gdLst/>
                <a:ahLst/>
                <a:cxnLst/>
                <a:rect l="l" t="t" r="r" b="b"/>
                <a:pathLst>
                  <a:path w="335" h="1644" extrusionOk="0">
                    <a:moveTo>
                      <a:pt x="276" y="57"/>
                    </a:moveTo>
                    <a:lnTo>
                      <a:pt x="276" y="1585"/>
                    </a:lnTo>
                    <a:lnTo>
                      <a:pt x="60" y="1585"/>
                    </a:lnTo>
                    <a:lnTo>
                      <a:pt x="60" y="57"/>
                    </a:lnTo>
                    <a:close/>
                    <a:moveTo>
                      <a:pt x="0" y="0"/>
                    </a:moveTo>
                    <a:lnTo>
                      <a:pt x="0" y="1643"/>
                    </a:lnTo>
                    <a:lnTo>
                      <a:pt x="335" y="1643"/>
                    </a:lnTo>
                    <a:lnTo>
                      <a:pt x="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8"/>
              <p:cNvSpPr/>
              <p:nvPr/>
            </p:nvSpPr>
            <p:spPr>
              <a:xfrm>
                <a:off x="5439637" y="3629778"/>
                <a:ext cx="37233" cy="182176"/>
              </a:xfrm>
              <a:custGeom>
                <a:avLst/>
                <a:gdLst/>
                <a:ahLst/>
                <a:cxnLst/>
                <a:rect l="l" t="t" r="r" b="b"/>
                <a:pathLst>
                  <a:path w="336" h="1644" extrusionOk="0">
                    <a:moveTo>
                      <a:pt x="277" y="57"/>
                    </a:moveTo>
                    <a:lnTo>
                      <a:pt x="277" y="1585"/>
                    </a:lnTo>
                    <a:lnTo>
                      <a:pt x="61" y="1585"/>
                    </a:lnTo>
                    <a:lnTo>
                      <a:pt x="61" y="57"/>
                    </a:lnTo>
                    <a:close/>
                    <a:moveTo>
                      <a:pt x="1" y="0"/>
                    </a:moveTo>
                    <a:lnTo>
                      <a:pt x="1" y="1643"/>
                    </a:lnTo>
                    <a:lnTo>
                      <a:pt x="336" y="1643"/>
                    </a:lnTo>
                    <a:lnTo>
                      <a:pt x="3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8"/>
              <p:cNvSpPr/>
              <p:nvPr/>
            </p:nvSpPr>
            <p:spPr>
              <a:xfrm>
                <a:off x="5507676" y="3629778"/>
                <a:ext cx="37233" cy="182176"/>
              </a:xfrm>
              <a:custGeom>
                <a:avLst/>
                <a:gdLst/>
                <a:ahLst/>
                <a:cxnLst/>
                <a:rect l="l" t="t" r="r" b="b"/>
                <a:pathLst>
                  <a:path w="336" h="1644" extrusionOk="0">
                    <a:moveTo>
                      <a:pt x="276" y="57"/>
                    </a:moveTo>
                    <a:lnTo>
                      <a:pt x="276" y="1585"/>
                    </a:lnTo>
                    <a:lnTo>
                      <a:pt x="60" y="1585"/>
                    </a:lnTo>
                    <a:lnTo>
                      <a:pt x="60" y="57"/>
                    </a:lnTo>
                    <a:close/>
                    <a:moveTo>
                      <a:pt x="1" y="0"/>
                    </a:moveTo>
                    <a:lnTo>
                      <a:pt x="1" y="1643"/>
                    </a:lnTo>
                    <a:lnTo>
                      <a:pt x="335" y="1643"/>
                    </a:lnTo>
                    <a:lnTo>
                      <a:pt x="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8"/>
              <p:cNvSpPr/>
              <p:nvPr/>
            </p:nvSpPr>
            <p:spPr>
              <a:xfrm>
                <a:off x="5575715" y="3629778"/>
                <a:ext cx="37233" cy="182176"/>
              </a:xfrm>
              <a:custGeom>
                <a:avLst/>
                <a:gdLst/>
                <a:ahLst/>
                <a:cxnLst/>
                <a:rect l="l" t="t" r="r" b="b"/>
                <a:pathLst>
                  <a:path w="336" h="1644" extrusionOk="0">
                    <a:moveTo>
                      <a:pt x="276" y="57"/>
                    </a:moveTo>
                    <a:lnTo>
                      <a:pt x="276" y="1585"/>
                    </a:lnTo>
                    <a:lnTo>
                      <a:pt x="60" y="1585"/>
                    </a:lnTo>
                    <a:lnTo>
                      <a:pt x="60" y="57"/>
                    </a:lnTo>
                    <a:close/>
                    <a:moveTo>
                      <a:pt x="1" y="0"/>
                    </a:moveTo>
                    <a:lnTo>
                      <a:pt x="1" y="1643"/>
                    </a:lnTo>
                    <a:lnTo>
                      <a:pt x="335" y="1643"/>
                    </a:lnTo>
                    <a:lnTo>
                      <a:pt x="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7" name="Google Shape;3367;p28"/>
            <p:cNvSpPr/>
            <p:nvPr/>
          </p:nvSpPr>
          <p:spPr>
            <a:xfrm>
              <a:off x="3971027" y="3535988"/>
              <a:ext cx="25271" cy="145772"/>
            </a:xfrm>
            <a:custGeom>
              <a:avLst/>
              <a:gdLst/>
              <a:ahLst/>
              <a:cxnLst/>
              <a:rect l="l" t="t" r="r" b="b"/>
              <a:pathLst>
                <a:path w="272" h="1569" extrusionOk="0">
                  <a:moveTo>
                    <a:pt x="1" y="1"/>
                  </a:moveTo>
                  <a:lnTo>
                    <a:pt x="1" y="1568"/>
                  </a:lnTo>
                  <a:lnTo>
                    <a:pt x="272" y="1568"/>
                  </a:lnTo>
                  <a:lnTo>
                    <a:pt x="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8"/>
            <p:cNvSpPr/>
            <p:nvPr/>
          </p:nvSpPr>
          <p:spPr>
            <a:xfrm>
              <a:off x="3335720" y="3701643"/>
              <a:ext cx="12728" cy="73025"/>
            </a:xfrm>
            <a:custGeom>
              <a:avLst/>
              <a:gdLst/>
              <a:ahLst/>
              <a:cxnLst/>
              <a:rect l="l" t="t" r="r" b="b"/>
              <a:pathLst>
                <a:path w="137" h="786" extrusionOk="0">
                  <a:moveTo>
                    <a:pt x="1" y="1"/>
                  </a:moveTo>
                  <a:lnTo>
                    <a:pt x="1" y="786"/>
                  </a:lnTo>
                  <a:lnTo>
                    <a:pt x="137" y="786"/>
                  </a:lnTo>
                  <a:lnTo>
                    <a:pt x="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8"/>
            <p:cNvSpPr/>
            <p:nvPr/>
          </p:nvSpPr>
          <p:spPr>
            <a:xfrm>
              <a:off x="3364057" y="3701643"/>
              <a:ext cx="12635" cy="73025"/>
            </a:xfrm>
            <a:custGeom>
              <a:avLst/>
              <a:gdLst/>
              <a:ahLst/>
              <a:cxnLst/>
              <a:rect l="l" t="t" r="r" b="b"/>
              <a:pathLst>
                <a:path w="136" h="786" extrusionOk="0">
                  <a:moveTo>
                    <a:pt x="1" y="1"/>
                  </a:moveTo>
                  <a:lnTo>
                    <a:pt x="1" y="786"/>
                  </a:lnTo>
                  <a:lnTo>
                    <a:pt x="136" y="786"/>
                  </a:ln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8"/>
            <p:cNvSpPr/>
            <p:nvPr/>
          </p:nvSpPr>
          <p:spPr>
            <a:xfrm>
              <a:off x="3392209" y="3701643"/>
              <a:ext cx="12635" cy="73025"/>
            </a:xfrm>
            <a:custGeom>
              <a:avLst/>
              <a:gdLst/>
              <a:ahLst/>
              <a:cxnLst/>
              <a:rect l="l" t="t" r="r" b="b"/>
              <a:pathLst>
                <a:path w="136" h="786" extrusionOk="0">
                  <a:moveTo>
                    <a:pt x="0" y="1"/>
                  </a:moveTo>
                  <a:lnTo>
                    <a:pt x="0" y="786"/>
                  </a:lnTo>
                  <a:lnTo>
                    <a:pt x="135" y="786"/>
                  </a:lnTo>
                  <a:lnTo>
                    <a:pt x="1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8"/>
            <p:cNvSpPr/>
            <p:nvPr/>
          </p:nvSpPr>
          <p:spPr>
            <a:xfrm>
              <a:off x="3420360" y="3701643"/>
              <a:ext cx="12728" cy="73025"/>
            </a:xfrm>
            <a:custGeom>
              <a:avLst/>
              <a:gdLst/>
              <a:ahLst/>
              <a:cxnLst/>
              <a:rect l="l" t="t" r="r" b="b"/>
              <a:pathLst>
                <a:path w="137" h="786" extrusionOk="0">
                  <a:moveTo>
                    <a:pt x="0" y="1"/>
                  </a:moveTo>
                  <a:lnTo>
                    <a:pt x="0" y="786"/>
                  </a:lnTo>
                  <a:lnTo>
                    <a:pt x="136" y="786"/>
                  </a:ln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8"/>
            <p:cNvSpPr/>
            <p:nvPr/>
          </p:nvSpPr>
          <p:spPr>
            <a:xfrm>
              <a:off x="3212803" y="3306413"/>
              <a:ext cx="85196" cy="109631"/>
            </a:xfrm>
            <a:custGeom>
              <a:avLst/>
              <a:gdLst/>
              <a:ahLst/>
              <a:cxnLst/>
              <a:rect l="l" t="t" r="r" b="b"/>
              <a:pathLst>
                <a:path w="917" h="1180" extrusionOk="0">
                  <a:moveTo>
                    <a:pt x="1" y="1"/>
                  </a:moveTo>
                  <a:lnTo>
                    <a:pt x="1" y="1179"/>
                  </a:lnTo>
                  <a:lnTo>
                    <a:pt x="916" y="1179"/>
                  </a:lnTo>
                  <a:cubicBezTo>
                    <a:pt x="709" y="716"/>
                    <a:pt x="403" y="32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8"/>
            <p:cNvSpPr/>
            <p:nvPr/>
          </p:nvSpPr>
          <p:spPr>
            <a:xfrm>
              <a:off x="3212710" y="3441501"/>
              <a:ext cx="98389" cy="9198"/>
            </a:xfrm>
            <a:custGeom>
              <a:avLst/>
              <a:gdLst/>
              <a:ahLst/>
              <a:cxnLst/>
              <a:rect l="l" t="t" r="r" b="b"/>
              <a:pathLst>
                <a:path w="1059" h="99" extrusionOk="0">
                  <a:moveTo>
                    <a:pt x="1" y="0"/>
                  </a:moveTo>
                  <a:lnTo>
                    <a:pt x="1" y="99"/>
                  </a:lnTo>
                  <a:lnTo>
                    <a:pt x="1059" y="99"/>
                  </a:lnTo>
                  <a:cubicBezTo>
                    <a:pt x="1048" y="66"/>
                    <a:pt x="1037" y="32"/>
                    <a:pt x="1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8"/>
            <p:cNvSpPr/>
            <p:nvPr/>
          </p:nvSpPr>
          <p:spPr>
            <a:xfrm>
              <a:off x="3212895" y="3469094"/>
              <a:ext cx="105729" cy="9198"/>
            </a:xfrm>
            <a:custGeom>
              <a:avLst/>
              <a:gdLst/>
              <a:ahLst/>
              <a:cxnLst/>
              <a:rect l="l" t="t" r="r" b="b"/>
              <a:pathLst>
                <a:path w="1138" h="99" extrusionOk="0">
                  <a:moveTo>
                    <a:pt x="1" y="0"/>
                  </a:moveTo>
                  <a:lnTo>
                    <a:pt x="1" y="98"/>
                  </a:lnTo>
                  <a:lnTo>
                    <a:pt x="1137" y="98"/>
                  </a:lnTo>
                  <a:cubicBezTo>
                    <a:pt x="1130" y="66"/>
                    <a:pt x="1122" y="32"/>
                    <a:pt x="1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8"/>
            <p:cNvSpPr/>
            <p:nvPr/>
          </p:nvSpPr>
          <p:spPr>
            <a:xfrm>
              <a:off x="3212803" y="3496595"/>
              <a:ext cx="110932" cy="9291"/>
            </a:xfrm>
            <a:custGeom>
              <a:avLst/>
              <a:gdLst/>
              <a:ahLst/>
              <a:cxnLst/>
              <a:rect l="l" t="t" r="r" b="b"/>
              <a:pathLst>
                <a:path w="1194" h="100" extrusionOk="0">
                  <a:moveTo>
                    <a:pt x="1" y="1"/>
                  </a:moveTo>
                  <a:lnTo>
                    <a:pt x="1" y="99"/>
                  </a:lnTo>
                  <a:lnTo>
                    <a:pt x="1194" y="99"/>
                  </a:lnTo>
                  <a:cubicBezTo>
                    <a:pt x="1189" y="66"/>
                    <a:pt x="1183" y="33"/>
                    <a:pt x="1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8"/>
            <p:cNvSpPr/>
            <p:nvPr/>
          </p:nvSpPr>
          <p:spPr>
            <a:xfrm>
              <a:off x="3212895" y="3524189"/>
              <a:ext cx="114183" cy="9198"/>
            </a:xfrm>
            <a:custGeom>
              <a:avLst/>
              <a:gdLst/>
              <a:ahLst/>
              <a:cxnLst/>
              <a:rect l="l" t="t" r="r" b="b"/>
              <a:pathLst>
                <a:path w="1229" h="99" extrusionOk="0">
                  <a:moveTo>
                    <a:pt x="1" y="1"/>
                  </a:moveTo>
                  <a:lnTo>
                    <a:pt x="1" y="99"/>
                  </a:lnTo>
                  <a:lnTo>
                    <a:pt x="1228" y="99"/>
                  </a:lnTo>
                  <a:cubicBezTo>
                    <a:pt x="1225" y="66"/>
                    <a:pt x="1222" y="32"/>
                    <a:pt x="1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8"/>
            <p:cNvSpPr/>
            <p:nvPr/>
          </p:nvSpPr>
          <p:spPr>
            <a:xfrm>
              <a:off x="3212803" y="3551689"/>
              <a:ext cx="115670" cy="9198"/>
            </a:xfrm>
            <a:custGeom>
              <a:avLst/>
              <a:gdLst/>
              <a:ahLst/>
              <a:cxnLst/>
              <a:rect l="l" t="t" r="r" b="b"/>
              <a:pathLst>
                <a:path w="1245" h="99" extrusionOk="0">
                  <a:moveTo>
                    <a:pt x="1" y="0"/>
                  </a:moveTo>
                  <a:lnTo>
                    <a:pt x="1" y="99"/>
                  </a:lnTo>
                  <a:lnTo>
                    <a:pt x="1245" y="99"/>
                  </a:lnTo>
                  <a:cubicBezTo>
                    <a:pt x="1245" y="66"/>
                    <a:pt x="1244" y="33"/>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8"/>
            <p:cNvSpPr/>
            <p:nvPr/>
          </p:nvSpPr>
          <p:spPr>
            <a:xfrm>
              <a:off x="3212895" y="3579283"/>
              <a:ext cx="115949" cy="9198"/>
            </a:xfrm>
            <a:custGeom>
              <a:avLst/>
              <a:gdLst/>
              <a:ahLst/>
              <a:cxnLst/>
              <a:rect l="l" t="t" r="r" b="b"/>
              <a:pathLst>
                <a:path w="1248" h="99" extrusionOk="0">
                  <a:moveTo>
                    <a:pt x="1" y="0"/>
                  </a:moveTo>
                  <a:lnTo>
                    <a:pt x="1" y="98"/>
                  </a:lnTo>
                  <a:lnTo>
                    <a:pt x="1246" y="98"/>
                  </a:lnTo>
                  <a:cubicBezTo>
                    <a:pt x="1246" y="66"/>
                    <a:pt x="1248" y="32"/>
                    <a:pt x="1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8"/>
            <p:cNvSpPr/>
            <p:nvPr/>
          </p:nvSpPr>
          <p:spPr>
            <a:xfrm>
              <a:off x="3212803" y="3606784"/>
              <a:ext cx="115112" cy="9291"/>
            </a:xfrm>
            <a:custGeom>
              <a:avLst/>
              <a:gdLst/>
              <a:ahLst/>
              <a:cxnLst/>
              <a:rect l="l" t="t" r="r" b="b"/>
              <a:pathLst>
                <a:path w="1239" h="100" extrusionOk="0">
                  <a:moveTo>
                    <a:pt x="1" y="1"/>
                  </a:moveTo>
                  <a:lnTo>
                    <a:pt x="1" y="99"/>
                  </a:lnTo>
                  <a:lnTo>
                    <a:pt x="1232" y="99"/>
                  </a:lnTo>
                  <a:cubicBezTo>
                    <a:pt x="1235" y="68"/>
                    <a:pt x="1237" y="38"/>
                    <a:pt x="1239" y="6"/>
                  </a:cubicBezTo>
                  <a:lnTo>
                    <a:pt x="12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8"/>
            <p:cNvSpPr/>
            <p:nvPr/>
          </p:nvSpPr>
          <p:spPr>
            <a:xfrm>
              <a:off x="3212895" y="3634377"/>
              <a:ext cx="112883" cy="9198"/>
            </a:xfrm>
            <a:custGeom>
              <a:avLst/>
              <a:gdLst/>
              <a:ahLst/>
              <a:cxnLst/>
              <a:rect l="l" t="t" r="r" b="b"/>
              <a:pathLst>
                <a:path w="1215" h="99" extrusionOk="0">
                  <a:moveTo>
                    <a:pt x="1" y="1"/>
                  </a:moveTo>
                  <a:lnTo>
                    <a:pt x="1" y="99"/>
                  </a:lnTo>
                  <a:lnTo>
                    <a:pt x="1204" y="99"/>
                  </a:lnTo>
                  <a:cubicBezTo>
                    <a:pt x="1208" y="67"/>
                    <a:pt x="1210" y="33"/>
                    <a:pt x="1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8"/>
            <p:cNvSpPr/>
            <p:nvPr/>
          </p:nvSpPr>
          <p:spPr>
            <a:xfrm>
              <a:off x="3212710" y="3661971"/>
              <a:ext cx="109724" cy="9198"/>
            </a:xfrm>
            <a:custGeom>
              <a:avLst/>
              <a:gdLst/>
              <a:ahLst/>
              <a:cxnLst/>
              <a:rect l="l" t="t" r="r" b="b"/>
              <a:pathLst>
                <a:path w="1181" h="99" extrusionOk="0">
                  <a:moveTo>
                    <a:pt x="1" y="0"/>
                  </a:moveTo>
                  <a:lnTo>
                    <a:pt x="1" y="98"/>
                  </a:lnTo>
                  <a:lnTo>
                    <a:pt x="1165" y="98"/>
                  </a:lnTo>
                  <a:cubicBezTo>
                    <a:pt x="1170" y="67"/>
                    <a:pt x="1175" y="33"/>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8"/>
            <p:cNvSpPr/>
            <p:nvPr/>
          </p:nvSpPr>
          <p:spPr>
            <a:xfrm>
              <a:off x="3212895" y="3716972"/>
              <a:ext cx="99411" cy="9198"/>
            </a:xfrm>
            <a:custGeom>
              <a:avLst/>
              <a:gdLst/>
              <a:ahLst/>
              <a:cxnLst/>
              <a:rect l="l" t="t" r="r" b="b"/>
              <a:pathLst>
                <a:path w="1070" h="99" extrusionOk="0">
                  <a:moveTo>
                    <a:pt x="1" y="1"/>
                  </a:moveTo>
                  <a:lnTo>
                    <a:pt x="1" y="99"/>
                  </a:lnTo>
                  <a:lnTo>
                    <a:pt x="1047" y="99"/>
                  </a:lnTo>
                  <a:cubicBezTo>
                    <a:pt x="1055" y="67"/>
                    <a:pt x="1062" y="33"/>
                    <a:pt x="1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8"/>
            <p:cNvSpPr/>
            <p:nvPr/>
          </p:nvSpPr>
          <p:spPr>
            <a:xfrm>
              <a:off x="3212710" y="3744566"/>
              <a:ext cx="93093" cy="9198"/>
            </a:xfrm>
            <a:custGeom>
              <a:avLst/>
              <a:gdLst/>
              <a:ahLst/>
              <a:cxnLst/>
              <a:rect l="l" t="t" r="r" b="b"/>
              <a:pathLst>
                <a:path w="1002" h="99" extrusionOk="0">
                  <a:moveTo>
                    <a:pt x="1" y="0"/>
                  </a:moveTo>
                  <a:lnTo>
                    <a:pt x="1" y="99"/>
                  </a:lnTo>
                  <a:lnTo>
                    <a:pt x="975" y="99"/>
                  </a:lnTo>
                  <a:cubicBezTo>
                    <a:pt x="985" y="67"/>
                    <a:pt x="994" y="33"/>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8"/>
            <p:cNvSpPr/>
            <p:nvPr/>
          </p:nvSpPr>
          <p:spPr>
            <a:xfrm>
              <a:off x="3212895" y="3772160"/>
              <a:ext cx="85289" cy="9198"/>
            </a:xfrm>
            <a:custGeom>
              <a:avLst/>
              <a:gdLst/>
              <a:ahLst/>
              <a:cxnLst/>
              <a:rect l="l" t="t" r="r" b="b"/>
              <a:pathLst>
                <a:path w="918" h="99" extrusionOk="0">
                  <a:moveTo>
                    <a:pt x="1" y="0"/>
                  </a:moveTo>
                  <a:lnTo>
                    <a:pt x="1" y="98"/>
                  </a:lnTo>
                  <a:lnTo>
                    <a:pt x="888" y="98"/>
                  </a:lnTo>
                  <a:cubicBezTo>
                    <a:pt x="897" y="67"/>
                    <a:pt x="907" y="33"/>
                    <a:pt x="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8"/>
            <p:cNvSpPr/>
            <p:nvPr/>
          </p:nvSpPr>
          <p:spPr>
            <a:xfrm>
              <a:off x="3212803" y="3799660"/>
              <a:ext cx="76742" cy="9291"/>
            </a:xfrm>
            <a:custGeom>
              <a:avLst/>
              <a:gdLst/>
              <a:ahLst/>
              <a:cxnLst/>
              <a:rect l="l" t="t" r="r" b="b"/>
              <a:pathLst>
                <a:path w="826" h="100" extrusionOk="0">
                  <a:moveTo>
                    <a:pt x="1" y="1"/>
                  </a:moveTo>
                  <a:lnTo>
                    <a:pt x="1" y="99"/>
                  </a:lnTo>
                  <a:lnTo>
                    <a:pt x="792" y="99"/>
                  </a:lnTo>
                  <a:cubicBezTo>
                    <a:pt x="802" y="68"/>
                    <a:pt x="814" y="35"/>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6" name="Google Shape;3386;p28"/>
            <p:cNvGrpSpPr/>
            <p:nvPr/>
          </p:nvGrpSpPr>
          <p:grpSpPr>
            <a:xfrm>
              <a:off x="3167102" y="3129512"/>
              <a:ext cx="213961" cy="738596"/>
              <a:chOff x="2938709" y="3152402"/>
              <a:chExt cx="255201" cy="880959"/>
            </a:xfrm>
          </p:grpSpPr>
          <p:sp>
            <p:nvSpPr>
              <p:cNvPr id="3387" name="Google Shape;3387;p28"/>
              <p:cNvSpPr/>
              <p:nvPr/>
            </p:nvSpPr>
            <p:spPr>
              <a:xfrm>
                <a:off x="2938709" y="3152402"/>
                <a:ext cx="255201" cy="880959"/>
              </a:xfrm>
              <a:custGeom>
                <a:avLst/>
                <a:gdLst/>
                <a:ahLst/>
                <a:cxnLst/>
                <a:rect l="l" t="t" r="r" b="b"/>
                <a:pathLst>
                  <a:path w="2303" h="7950" extrusionOk="0">
                    <a:moveTo>
                      <a:pt x="83" y="61"/>
                    </a:moveTo>
                    <a:lnTo>
                      <a:pt x="83" y="1130"/>
                    </a:lnTo>
                    <a:lnTo>
                      <a:pt x="99" y="1137"/>
                    </a:lnTo>
                    <a:cubicBezTo>
                      <a:pt x="1956" y="2108"/>
                      <a:pt x="2243" y="3895"/>
                      <a:pt x="2157" y="5223"/>
                    </a:cubicBezTo>
                    <a:cubicBezTo>
                      <a:pt x="2070" y="6571"/>
                      <a:pt x="1593" y="7736"/>
                      <a:pt x="1526" y="7890"/>
                    </a:cubicBezTo>
                    <a:lnTo>
                      <a:pt x="60" y="7890"/>
                    </a:lnTo>
                    <a:lnTo>
                      <a:pt x="60" y="61"/>
                    </a:lnTo>
                    <a:close/>
                    <a:moveTo>
                      <a:pt x="1" y="0"/>
                    </a:moveTo>
                    <a:lnTo>
                      <a:pt x="1" y="7950"/>
                    </a:lnTo>
                    <a:lnTo>
                      <a:pt x="1564" y="7950"/>
                    </a:lnTo>
                    <a:lnTo>
                      <a:pt x="1571" y="7931"/>
                    </a:lnTo>
                    <a:cubicBezTo>
                      <a:pt x="1577" y="7919"/>
                      <a:pt x="2122" y="6681"/>
                      <a:pt x="2216" y="5226"/>
                    </a:cubicBezTo>
                    <a:cubicBezTo>
                      <a:pt x="2303" y="3884"/>
                      <a:pt x="2012" y="2080"/>
                      <a:pt x="141" y="1092"/>
                    </a:cubicBezTo>
                    <a:lnTo>
                      <a:pt x="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8"/>
              <p:cNvSpPr/>
              <p:nvPr/>
            </p:nvSpPr>
            <p:spPr>
              <a:xfrm>
                <a:off x="2989905" y="3356517"/>
                <a:ext cx="109926" cy="140732"/>
              </a:xfrm>
              <a:custGeom>
                <a:avLst/>
                <a:gdLst/>
                <a:ahLst/>
                <a:cxnLst/>
                <a:rect l="l" t="t" r="r" b="b"/>
                <a:pathLst>
                  <a:path w="992" h="1270" extrusionOk="0">
                    <a:moveTo>
                      <a:pt x="58" y="123"/>
                    </a:moveTo>
                    <a:cubicBezTo>
                      <a:pt x="422" y="422"/>
                      <a:pt x="705" y="788"/>
                      <a:pt x="900" y="1212"/>
                    </a:cubicBezTo>
                    <a:lnTo>
                      <a:pt x="58" y="1212"/>
                    </a:lnTo>
                    <a:lnTo>
                      <a:pt x="58" y="123"/>
                    </a:lnTo>
                    <a:close/>
                    <a:moveTo>
                      <a:pt x="1" y="0"/>
                    </a:moveTo>
                    <a:lnTo>
                      <a:pt x="1" y="1270"/>
                    </a:lnTo>
                    <a:lnTo>
                      <a:pt x="991" y="1270"/>
                    </a:lnTo>
                    <a:lnTo>
                      <a:pt x="973" y="1229"/>
                    </a:lnTo>
                    <a:cubicBezTo>
                      <a:pt x="764" y="762"/>
                      <a:pt x="454" y="360"/>
                      <a:pt x="48" y="3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8"/>
              <p:cNvSpPr/>
              <p:nvPr/>
            </p:nvSpPr>
            <p:spPr>
              <a:xfrm>
                <a:off x="2989794" y="3521072"/>
                <a:ext cx="124997" cy="17619"/>
              </a:xfrm>
              <a:custGeom>
                <a:avLst/>
                <a:gdLst/>
                <a:ahLst/>
                <a:cxnLst/>
                <a:rect l="l" t="t" r="r" b="b"/>
                <a:pathLst>
                  <a:path w="1128" h="159" extrusionOk="0">
                    <a:moveTo>
                      <a:pt x="1033" y="60"/>
                    </a:moveTo>
                    <a:cubicBezTo>
                      <a:pt x="1038" y="72"/>
                      <a:pt x="1044" y="86"/>
                      <a:pt x="1047" y="100"/>
                    </a:cubicBezTo>
                    <a:lnTo>
                      <a:pt x="58" y="100"/>
                    </a:lnTo>
                    <a:lnTo>
                      <a:pt x="58" y="60"/>
                    </a:lnTo>
                    <a:close/>
                    <a:moveTo>
                      <a:pt x="1" y="1"/>
                    </a:moveTo>
                    <a:lnTo>
                      <a:pt x="1" y="158"/>
                    </a:lnTo>
                    <a:lnTo>
                      <a:pt x="1127" y="158"/>
                    </a:lnTo>
                    <a:lnTo>
                      <a:pt x="1115" y="121"/>
                    </a:lnTo>
                    <a:cubicBezTo>
                      <a:pt x="1104" y="87"/>
                      <a:pt x="1093" y="54"/>
                      <a:pt x="1081" y="20"/>
                    </a:cubicBezTo>
                    <a:lnTo>
                      <a:pt x="10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8"/>
              <p:cNvSpPr/>
              <p:nvPr/>
            </p:nvSpPr>
            <p:spPr>
              <a:xfrm>
                <a:off x="2989794" y="3553983"/>
                <a:ext cx="133529" cy="17619"/>
              </a:xfrm>
              <a:custGeom>
                <a:avLst/>
                <a:gdLst/>
                <a:ahLst/>
                <a:cxnLst/>
                <a:rect l="l" t="t" r="r" b="b"/>
                <a:pathLst>
                  <a:path w="1205" h="159" extrusionOk="0">
                    <a:moveTo>
                      <a:pt x="1120" y="60"/>
                    </a:moveTo>
                    <a:cubicBezTo>
                      <a:pt x="1123" y="72"/>
                      <a:pt x="1127" y="86"/>
                      <a:pt x="1131" y="100"/>
                    </a:cubicBezTo>
                    <a:lnTo>
                      <a:pt x="58" y="100"/>
                    </a:lnTo>
                    <a:lnTo>
                      <a:pt x="58" y="60"/>
                    </a:lnTo>
                    <a:close/>
                    <a:moveTo>
                      <a:pt x="1" y="1"/>
                    </a:moveTo>
                    <a:lnTo>
                      <a:pt x="1" y="158"/>
                    </a:lnTo>
                    <a:lnTo>
                      <a:pt x="1204" y="158"/>
                    </a:lnTo>
                    <a:lnTo>
                      <a:pt x="1197" y="122"/>
                    </a:lnTo>
                    <a:cubicBezTo>
                      <a:pt x="1189" y="90"/>
                      <a:pt x="1182" y="56"/>
                      <a:pt x="1173" y="23"/>
                    </a:cubicBez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8"/>
              <p:cNvSpPr/>
              <p:nvPr/>
            </p:nvSpPr>
            <p:spPr>
              <a:xfrm>
                <a:off x="2989794" y="3586894"/>
                <a:ext cx="139513" cy="17508"/>
              </a:xfrm>
              <a:custGeom>
                <a:avLst/>
                <a:gdLst/>
                <a:ahLst/>
                <a:cxnLst/>
                <a:rect l="l" t="t" r="r" b="b"/>
                <a:pathLst>
                  <a:path w="1259" h="158" extrusionOk="0">
                    <a:moveTo>
                      <a:pt x="1183" y="60"/>
                    </a:moveTo>
                    <a:cubicBezTo>
                      <a:pt x="1185" y="72"/>
                      <a:pt x="1186" y="86"/>
                      <a:pt x="1189" y="100"/>
                    </a:cubicBezTo>
                    <a:lnTo>
                      <a:pt x="59" y="100"/>
                    </a:lnTo>
                    <a:lnTo>
                      <a:pt x="59" y="60"/>
                    </a:lnTo>
                    <a:close/>
                    <a:moveTo>
                      <a:pt x="1" y="0"/>
                    </a:moveTo>
                    <a:lnTo>
                      <a:pt x="1" y="158"/>
                    </a:lnTo>
                    <a:lnTo>
                      <a:pt x="1258" y="158"/>
                    </a:lnTo>
                    <a:lnTo>
                      <a:pt x="1251" y="125"/>
                    </a:lnTo>
                    <a:cubicBezTo>
                      <a:pt x="1246" y="91"/>
                      <a:pt x="1241" y="59"/>
                      <a:pt x="1235" y="25"/>
                    </a:cubicBezTo>
                    <a:lnTo>
                      <a:pt x="1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8"/>
              <p:cNvSpPr/>
              <p:nvPr/>
            </p:nvSpPr>
            <p:spPr>
              <a:xfrm>
                <a:off x="2989905" y="3619694"/>
                <a:ext cx="143059" cy="17619"/>
              </a:xfrm>
              <a:custGeom>
                <a:avLst/>
                <a:gdLst/>
                <a:ahLst/>
                <a:cxnLst/>
                <a:rect l="l" t="t" r="r" b="b"/>
                <a:pathLst>
                  <a:path w="1291" h="159" extrusionOk="0">
                    <a:moveTo>
                      <a:pt x="1222" y="60"/>
                    </a:moveTo>
                    <a:cubicBezTo>
                      <a:pt x="1223" y="73"/>
                      <a:pt x="1224" y="86"/>
                      <a:pt x="1225" y="100"/>
                    </a:cubicBezTo>
                    <a:lnTo>
                      <a:pt x="58" y="100"/>
                    </a:lnTo>
                    <a:lnTo>
                      <a:pt x="58" y="60"/>
                    </a:lnTo>
                    <a:close/>
                    <a:moveTo>
                      <a:pt x="1" y="1"/>
                    </a:moveTo>
                    <a:lnTo>
                      <a:pt x="1" y="159"/>
                    </a:lnTo>
                    <a:lnTo>
                      <a:pt x="1290" y="159"/>
                    </a:lnTo>
                    <a:lnTo>
                      <a:pt x="1288" y="127"/>
                    </a:lnTo>
                    <a:cubicBezTo>
                      <a:pt x="1284" y="93"/>
                      <a:pt x="1281" y="60"/>
                      <a:pt x="1278" y="27"/>
                    </a:cubicBezTo>
                    <a:lnTo>
                      <a:pt x="1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8"/>
              <p:cNvSpPr/>
              <p:nvPr/>
            </p:nvSpPr>
            <p:spPr>
              <a:xfrm>
                <a:off x="2989905" y="3652494"/>
                <a:ext cx="144610" cy="17619"/>
              </a:xfrm>
              <a:custGeom>
                <a:avLst/>
                <a:gdLst/>
                <a:ahLst/>
                <a:cxnLst/>
                <a:rect l="l" t="t" r="r" b="b"/>
                <a:pathLst>
                  <a:path w="1305" h="159" extrusionOk="0">
                    <a:moveTo>
                      <a:pt x="1243" y="61"/>
                    </a:moveTo>
                    <a:cubicBezTo>
                      <a:pt x="1243" y="73"/>
                      <a:pt x="1244" y="88"/>
                      <a:pt x="1244" y="101"/>
                    </a:cubicBezTo>
                    <a:lnTo>
                      <a:pt x="58" y="101"/>
                    </a:lnTo>
                    <a:lnTo>
                      <a:pt x="58" y="61"/>
                    </a:lnTo>
                    <a:close/>
                    <a:moveTo>
                      <a:pt x="1" y="1"/>
                    </a:moveTo>
                    <a:lnTo>
                      <a:pt x="1" y="158"/>
                    </a:lnTo>
                    <a:lnTo>
                      <a:pt x="1305" y="158"/>
                    </a:lnTo>
                    <a:lnTo>
                      <a:pt x="1305" y="129"/>
                    </a:lnTo>
                    <a:lnTo>
                      <a:pt x="1300" y="29"/>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8"/>
              <p:cNvSpPr/>
              <p:nvPr/>
            </p:nvSpPr>
            <p:spPr>
              <a:xfrm>
                <a:off x="2989794" y="3685405"/>
                <a:ext cx="144832" cy="17508"/>
              </a:xfrm>
              <a:custGeom>
                <a:avLst/>
                <a:gdLst/>
                <a:ahLst/>
                <a:cxnLst/>
                <a:rect l="l" t="t" r="r" b="b"/>
                <a:pathLst>
                  <a:path w="1307" h="158" extrusionOk="0">
                    <a:moveTo>
                      <a:pt x="1248" y="60"/>
                    </a:moveTo>
                    <a:cubicBezTo>
                      <a:pt x="1246" y="72"/>
                      <a:pt x="1246" y="85"/>
                      <a:pt x="1246" y="99"/>
                    </a:cubicBezTo>
                    <a:lnTo>
                      <a:pt x="59" y="99"/>
                    </a:lnTo>
                    <a:lnTo>
                      <a:pt x="59" y="60"/>
                    </a:lnTo>
                    <a:close/>
                    <a:moveTo>
                      <a:pt x="1" y="0"/>
                    </a:moveTo>
                    <a:lnTo>
                      <a:pt x="1" y="158"/>
                    </a:lnTo>
                    <a:lnTo>
                      <a:pt x="1305" y="158"/>
                    </a:lnTo>
                    <a:lnTo>
                      <a:pt x="1306" y="129"/>
                    </a:lnTo>
                    <a:cubicBezTo>
                      <a:pt x="1306" y="97"/>
                      <a:pt x="1307" y="65"/>
                      <a:pt x="1307" y="32"/>
                    </a:cubicBezTo>
                    <a:lnTo>
                      <a:pt x="1277" y="30"/>
                    </a:lnTo>
                    <a:lnTo>
                      <a:pt x="1307" y="30"/>
                    </a:lnTo>
                    <a:lnTo>
                      <a:pt x="1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8"/>
              <p:cNvSpPr/>
              <p:nvPr/>
            </p:nvSpPr>
            <p:spPr>
              <a:xfrm>
                <a:off x="2989905" y="3718316"/>
                <a:ext cx="144721" cy="17508"/>
              </a:xfrm>
              <a:custGeom>
                <a:avLst/>
                <a:gdLst/>
                <a:ahLst/>
                <a:cxnLst/>
                <a:rect l="l" t="t" r="r" b="b"/>
                <a:pathLst>
                  <a:path w="1306" h="158" extrusionOk="0">
                    <a:moveTo>
                      <a:pt x="1237" y="59"/>
                    </a:moveTo>
                    <a:cubicBezTo>
                      <a:pt x="1235" y="72"/>
                      <a:pt x="1235" y="86"/>
                      <a:pt x="1234" y="98"/>
                    </a:cubicBezTo>
                    <a:lnTo>
                      <a:pt x="58" y="98"/>
                    </a:lnTo>
                    <a:lnTo>
                      <a:pt x="58" y="59"/>
                    </a:lnTo>
                    <a:close/>
                    <a:moveTo>
                      <a:pt x="1" y="0"/>
                    </a:moveTo>
                    <a:lnTo>
                      <a:pt x="1" y="158"/>
                    </a:lnTo>
                    <a:lnTo>
                      <a:pt x="1289" y="158"/>
                    </a:lnTo>
                    <a:lnTo>
                      <a:pt x="1290" y="129"/>
                    </a:lnTo>
                    <a:cubicBezTo>
                      <a:pt x="1293" y="98"/>
                      <a:pt x="1295" y="68"/>
                      <a:pt x="1296" y="35"/>
                    </a:cubicBezTo>
                    <a:lnTo>
                      <a:pt x="1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8"/>
              <p:cNvSpPr/>
              <p:nvPr/>
            </p:nvSpPr>
            <p:spPr>
              <a:xfrm>
                <a:off x="2989905" y="3751116"/>
                <a:ext cx="141618" cy="17619"/>
              </a:xfrm>
              <a:custGeom>
                <a:avLst/>
                <a:gdLst/>
                <a:ahLst/>
                <a:cxnLst/>
                <a:rect l="l" t="t" r="r" b="b"/>
                <a:pathLst>
                  <a:path w="1278" h="159" extrusionOk="0">
                    <a:moveTo>
                      <a:pt x="1210" y="60"/>
                    </a:moveTo>
                    <a:cubicBezTo>
                      <a:pt x="1209" y="72"/>
                      <a:pt x="1208" y="87"/>
                      <a:pt x="1207" y="99"/>
                    </a:cubicBezTo>
                    <a:lnTo>
                      <a:pt x="58" y="99"/>
                    </a:lnTo>
                    <a:lnTo>
                      <a:pt x="58" y="60"/>
                    </a:lnTo>
                    <a:close/>
                    <a:moveTo>
                      <a:pt x="1" y="1"/>
                    </a:moveTo>
                    <a:lnTo>
                      <a:pt x="1" y="158"/>
                    </a:lnTo>
                    <a:lnTo>
                      <a:pt x="1260" y="158"/>
                    </a:lnTo>
                    <a:lnTo>
                      <a:pt x="1265" y="133"/>
                    </a:lnTo>
                    <a:cubicBezTo>
                      <a:pt x="1269" y="99"/>
                      <a:pt x="1271" y="66"/>
                      <a:pt x="1275" y="33"/>
                    </a:cubicBezTo>
                    <a:lnTo>
                      <a:pt x="1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8"/>
              <p:cNvSpPr/>
              <p:nvPr/>
            </p:nvSpPr>
            <p:spPr>
              <a:xfrm>
                <a:off x="2989905" y="3784027"/>
                <a:ext cx="137851" cy="17619"/>
              </a:xfrm>
              <a:custGeom>
                <a:avLst/>
                <a:gdLst/>
                <a:ahLst/>
                <a:cxnLst/>
                <a:rect l="l" t="t" r="r" b="b"/>
                <a:pathLst>
                  <a:path w="1244" h="159" extrusionOk="0">
                    <a:moveTo>
                      <a:pt x="1174" y="60"/>
                    </a:moveTo>
                    <a:cubicBezTo>
                      <a:pt x="1172" y="72"/>
                      <a:pt x="1170" y="87"/>
                      <a:pt x="1167" y="99"/>
                    </a:cubicBezTo>
                    <a:lnTo>
                      <a:pt x="58" y="99"/>
                    </a:lnTo>
                    <a:lnTo>
                      <a:pt x="58" y="60"/>
                    </a:lnTo>
                    <a:close/>
                    <a:moveTo>
                      <a:pt x="1" y="1"/>
                    </a:moveTo>
                    <a:lnTo>
                      <a:pt x="1" y="158"/>
                    </a:lnTo>
                    <a:lnTo>
                      <a:pt x="1219" y="158"/>
                    </a:lnTo>
                    <a:lnTo>
                      <a:pt x="1223" y="134"/>
                    </a:lnTo>
                    <a:lnTo>
                      <a:pt x="1238" y="34"/>
                    </a:lnTo>
                    <a:lnTo>
                      <a:pt x="1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8"/>
              <p:cNvSpPr/>
              <p:nvPr/>
            </p:nvSpPr>
            <p:spPr>
              <a:xfrm>
                <a:off x="2989794" y="3849739"/>
                <a:ext cx="125994" cy="17508"/>
              </a:xfrm>
              <a:custGeom>
                <a:avLst/>
                <a:gdLst/>
                <a:ahLst/>
                <a:cxnLst/>
                <a:rect l="l" t="t" r="r" b="b"/>
                <a:pathLst>
                  <a:path w="1137" h="158" extrusionOk="0">
                    <a:moveTo>
                      <a:pt x="1064" y="60"/>
                    </a:moveTo>
                    <a:lnTo>
                      <a:pt x="1055" y="99"/>
                    </a:lnTo>
                    <a:lnTo>
                      <a:pt x="59" y="99"/>
                    </a:lnTo>
                    <a:lnTo>
                      <a:pt x="59" y="60"/>
                    </a:lnTo>
                    <a:close/>
                    <a:moveTo>
                      <a:pt x="1" y="0"/>
                    </a:moveTo>
                    <a:lnTo>
                      <a:pt x="1" y="158"/>
                    </a:lnTo>
                    <a:lnTo>
                      <a:pt x="1102" y="158"/>
                    </a:lnTo>
                    <a:lnTo>
                      <a:pt x="1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8"/>
              <p:cNvSpPr/>
              <p:nvPr/>
            </p:nvSpPr>
            <p:spPr>
              <a:xfrm>
                <a:off x="2989905" y="3882539"/>
                <a:ext cx="118459" cy="17619"/>
              </a:xfrm>
              <a:custGeom>
                <a:avLst/>
                <a:gdLst/>
                <a:ahLst/>
                <a:cxnLst/>
                <a:rect l="l" t="t" r="r" b="b"/>
                <a:pathLst>
                  <a:path w="1069" h="159" extrusionOk="0">
                    <a:moveTo>
                      <a:pt x="991" y="59"/>
                    </a:moveTo>
                    <a:cubicBezTo>
                      <a:pt x="988" y="72"/>
                      <a:pt x="984" y="87"/>
                      <a:pt x="981" y="99"/>
                    </a:cubicBezTo>
                    <a:lnTo>
                      <a:pt x="58" y="99"/>
                    </a:lnTo>
                    <a:lnTo>
                      <a:pt x="58" y="59"/>
                    </a:lnTo>
                    <a:close/>
                    <a:moveTo>
                      <a:pt x="1" y="1"/>
                    </a:moveTo>
                    <a:lnTo>
                      <a:pt x="1" y="158"/>
                    </a:lnTo>
                    <a:lnTo>
                      <a:pt x="1025" y="158"/>
                    </a:lnTo>
                    <a:lnTo>
                      <a:pt x="1031" y="136"/>
                    </a:lnTo>
                    <a:cubicBezTo>
                      <a:pt x="1043" y="104"/>
                      <a:pt x="1050" y="71"/>
                      <a:pt x="1059" y="37"/>
                    </a:cubicBezTo>
                    <a:lnTo>
                      <a:pt x="10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8"/>
              <p:cNvSpPr/>
              <p:nvPr/>
            </p:nvSpPr>
            <p:spPr>
              <a:xfrm>
                <a:off x="2989905" y="3915450"/>
                <a:ext cx="109483" cy="17619"/>
              </a:xfrm>
              <a:custGeom>
                <a:avLst/>
                <a:gdLst/>
                <a:ahLst/>
                <a:cxnLst/>
                <a:rect l="l" t="t" r="r" b="b"/>
                <a:pathLst>
                  <a:path w="988" h="159" extrusionOk="0">
                    <a:moveTo>
                      <a:pt x="907" y="59"/>
                    </a:moveTo>
                    <a:lnTo>
                      <a:pt x="895" y="99"/>
                    </a:lnTo>
                    <a:lnTo>
                      <a:pt x="57" y="99"/>
                    </a:lnTo>
                    <a:lnTo>
                      <a:pt x="57" y="59"/>
                    </a:lnTo>
                    <a:close/>
                    <a:moveTo>
                      <a:pt x="1" y="0"/>
                    </a:moveTo>
                    <a:lnTo>
                      <a:pt x="1" y="158"/>
                    </a:lnTo>
                    <a:lnTo>
                      <a:pt x="940" y="158"/>
                    </a:lnTo>
                    <a:lnTo>
                      <a:pt x="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8"/>
              <p:cNvSpPr/>
              <p:nvPr/>
            </p:nvSpPr>
            <p:spPr>
              <a:xfrm>
                <a:off x="2989794" y="3948361"/>
                <a:ext cx="99399" cy="17508"/>
              </a:xfrm>
              <a:custGeom>
                <a:avLst/>
                <a:gdLst/>
                <a:ahLst/>
                <a:cxnLst/>
                <a:rect l="l" t="t" r="r" b="b"/>
                <a:pathLst>
                  <a:path w="897" h="158" extrusionOk="0">
                    <a:moveTo>
                      <a:pt x="814" y="59"/>
                    </a:moveTo>
                    <a:cubicBezTo>
                      <a:pt x="809" y="73"/>
                      <a:pt x="805" y="86"/>
                      <a:pt x="800" y="98"/>
                    </a:cubicBezTo>
                    <a:lnTo>
                      <a:pt x="59" y="98"/>
                    </a:lnTo>
                    <a:lnTo>
                      <a:pt x="59" y="59"/>
                    </a:lnTo>
                    <a:close/>
                    <a:moveTo>
                      <a:pt x="1" y="0"/>
                    </a:moveTo>
                    <a:lnTo>
                      <a:pt x="1" y="158"/>
                    </a:lnTo>
                    <a:lnTo>
                      <a:pt x="842" y="158"/>
                    </a:lnTo>
                    <a:lnTo>
                      <a:pt x="849" y="138"/>
                    </a:lnTo>
                    <a:cubicBezTo>
                      <a:pt x="857" y="112"/>
                      <a:pt x="868" y="84"/>
                      <a:pt x="877" y="56"/>
                    </a:cubicBezTo>
                    <a:lnTo>
                      <a:pt x="8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2" name="Google Shape;3402;p28"/>
            <p:cNvSpPr/>
            <p:nvPr/>
          </p:nvSpPr>
          <p:spPr>
            <a:xfrm>
              <a:off x="3615839" y="2491890"/>
              <a:ext cx="223257" cy="1376332"/>
            </a:xfrm>
            <a:custGeom>
              <a:avLst/>
              <a:gdLst/>
              <a:ahLst/>
              <a:cxnLst/>
              <a:rect l="l" t="t" r="r" b="b"/>
              <a:pathLst>
                <a:path w="2403" h="14814" extrusionOk="0">
                  <a:moveTo>
                    <a:pt x="2345" y="60"/>
                  </a:moveTo>
                  <a:lnTo>
                    <a:pt x="2345" y="14754"/>
                  </a:lnTo>
                  <a:lnTo>
                    <a:pt x="59" y="14754"/>
                  </a:lnTo>
                  <a:lnTo>
                    <a:pt x="59" y="3640"/>
                  </a:lnTo>
                  <a:lnTo>
                    <a:pt x="2204" y="1671"/>
                  </a:lnTo>
                  <a:lnTo>
                    <a:pt x="2204" y="60"/>
                  </a:lnTo>
                  <a:close/>
                  <a:moveTo>
                    <a:pt x="2146" y="1"/>
                  </a:moveTo>
                  <a:lnTo>
                    <a:pt x="2146" y="1645"/>
                  </a:lnTo>
                  <a:lnTo>
                    <a:pt x="1" y="3615"/>
                  </a:lnTo>
                  <a:lnTo>
                    <a:pt x="1" y="14814"/>
                  </a:lnTo>
                  <a:lnTo>
                    <a:pt x="2402" y="1481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8"/>
            <p:cNvSpPr/>
            <p:nvPr/>
          </p:nvSpPr>
          <p:spPr>
            <a:xfrm>
              <a:off x="3663222" y="2934038"/>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8"/>
            <p:cNvSpPr/>
            <p:nvPr/>
          </p:nvSpPr>
          <p:spPr>
            <a:xfrm>
              <a:off x="3663222" y="2966742"/>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8"/>
            <p:cNvSpPr/>
            <p:nvPr/>
          </p:nvSpPr>
          <p:spPr>
            <a:xfrm>
              <a:off x="3663222" y="2999445"/>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8"/>
            <p:cNvSpPr/>
            <p:nvPr/>
          </p:nvSpPr>
          <p:spPr>
            <a:xfrm>
              <a:off x="3663222" y="3032149"/>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8"/>
            <p:cNvSpPr/>
            <p:nvPr/>
          </p:nvSpPr>
          <p:spPr>
            <a:xfrm>
              <a:off x="3663222" y="3064760"/>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8"/>
            <p:cNvSpPr/>
            <p:nvPr/>
          </p:nvSpPr>
          <p:spPr>
            <a:xfrm>
              <a:off x="3663222" y="3097463"/>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8"/>
            <p:cNvSpPr/>
            <p:nvPr/>
          </p:nvSpPr>
          <p:spPr>
            <a:xfrm>
              <a:off x="3663222" y="3130167"/>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8"/>
            <p:cNvSpPr/>
            <p:nvPr/>
          </p:nvSpPr>
          <p:spPr>
            <a:xfrm>
              <a:off x="3663222" y="3162870"/>
              <a:ext cx="136295" cy="93"/>
            </a:xfrm>
            <a:custGeom>
              <a:avLst/>
              <a:gdLst/>
              <a:ahLst/>
              <a:cxnLst/>
              <a:rect l="l" t="t" r="r" b="b"/>
              <a:pathLst>
                <a:path w="1467" h="1" fill="none" extrusionOk="0">
                  <a:moveTo>
                    <a:pt x="1" y="1"/>
                  </a:moveTo>
                  <a:lnTo>
                    <a:pt x="1467" y="1"/>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8"/>
            <p:cNvSpPr/>
            <p:nvPr/>
          </p:nvSpPr>
          <p:spPr>
            <a:xfrm>
              <a:off x="3663222" y="3195481"/>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8"/>
            <p:cNvSpPr/>
            <p:nvPr/>
          </p:nvSpPr>
          <p:spPr>
            <a:xfrm>
              <a:off x="3663222" y="3228184"/>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8"/>
            <p:cNvSpPr/>
            <p:nvPr/>
          </p:nvSpPr>
          <p:spPr>
            <a:xfrm>
              <a:off x="3663222" y="3260888"/>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8"/>
            <p:cNvSpPr/>
            <p:nvPr/>
          </p:nvSpPr>
          <p:spPr>
            <a:xfrm>
              <a:off x="3663222" y="3293592"/>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8"/>
            <p:cNvSpPr/>
            <p:nvPr/>
          </p:nvSpPr>
          <p:spPr>
            <a:xfrm>
              <a:off x="3663222" y="3326202"/>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8"/>
            <p:cNvSpPr/>
            <p:nvPr/>
          </p:nvSpPr>
          <p:spPr>
            <a:xfrm>
              <a:off x="3663222" y="3358906"/>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8"/>
            <p:cNvSpPr/>
            <p:nvPr/>
          </p:nvSpPr>
          <p:spPr>
            <a:xfrm>
              <a:off x="3663222" y="3391609"/>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8"/>
            <p:cNvSpPr/>
            <p:nvPr/>
          </p:nvSpPr>
          <p:spPr>
            <a:xfrm>
              <a:off x="3663222" y="3424406"/>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8"/>
            <p:cNvSpPr/>
            <p:nvPr/>
          </p:nvSpPr>
          <p:spPr>
            <a:xfrm>
              <a:off x="3663222" y="3457109"/>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8"/>
            <p:cNvSpPr/>
            <p:nvPr/>
          </p:nvSpPr>
          <p:spPr>
            <a:xfrm>
              <a:off x="3663222" y="3489720"/>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8"/>
            <p:cNvSpPr/>
            <p:nvPr/>
          </p:nvSpPr>
          <p:spPr>
            <a:xfrm>
              <a:off x="3663222" y="3522423"/>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8"/>
            <p:cNvSpPr/>
            <p:nvPr/>
          </p:nvSpPr>
          <p:spPr>
            <a:xfrm>
              <a:off x="3663222" y="3555127"/>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8"/>
            <p:cNvSpPr/>
            <p:nvPr/>
          </p:nvSpPr>
          <p:spPr>
            <a:xfrm>
              <a:off x="3663222" y="3587830"/>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8"/>
            <p:cNvSpPr/>
            <p:nvPr/>
          </p:nvSpPr>
          <p:spPr>
            <a:xfrm>
              <a:off x="3663222" y="3620441"/>
              <a:ext cx="136295" cy="93"/>
            </a:xfrm>
            <a:custGeom>
              <a:avLst/>
              <a:gdLst/>
              <a:ahLst/>
              <a:cxnLst/>
              <a:rect l="l" t="t" r="r" b="b"/>
              <a:pathLst>
                <a:path w="1467" h="1" fill="none" extrusionOk="0">
                  <a:moveTo>
                    <a:pt x="1" y="0"/>
                  </a:moveTo>
                  <a:lnTo>
                    <a:pt x="1467" y="0"/>
                  </a:lnTo>
                </a:path>
              </a:pathLst>
            </a:custGeom>
            <a:noFill/>
            <a:ln w="25" cap="flat" cmpd="sng">
              <a:solidFill>
                <a:srgbClr val="821F7A"/>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8"/>
            <p:cNvSpPr/>
            <p:nvPr/>
          </p:nvSpPr>
          <p:spPr>
            <a:xfrm>
              <a:off x="4338944" y="2143300"/>
              <a:ext cx="516287" cy="1723713"/>
            </a:xfrm>
            <a:custGeom>
              <a:avLst/>
              <a:gdLst/>
              <a:ahLst/>
              <a:cxnLst/>
              <a:rect l="l" t="t" r="r" b="b"/>
              <a:pathLst>
                <a:path w="5557" h="18553" extrusionOk="0">
                  <a:moveTo>
                    <a:pt x="2310" y="59"/>
                  </a:moveTo>
                  <a:lnTo>
                    <a:pt x="2310" y="3126"/>
                  </a:lnTo>
                  <a:lnTo>
                    <a:pt x="2798" y="3126"/>
                  </a:lnTo>
                  <a:lnTo>
                    <a:pt x="2798" y="5148"/>
                  </a:lnTo>
                  <a:lnTo>
                    <a:pt x="3750" y="5148"/>
                  </a:lnTo>
                  <a:lnTo>
                    <a:pt x="3750" y="8424"/>
                  </a:lnTo>
                  <a:lnTo>
                    <a:pt x="4312" y="8424"/>
                  </a:lnTo>
                  <a:lnTo>
                    <a:pt x="4312" y="11127"/>
                  </a:lnTo>
                  <a:lnTo>
                    <a:pt x="4697" y="11127"/>
                  </a:lnTo>
                  <a:lnTo>
                    <a:pt x="4697" y="14365"/>
                  </a:lnTo>
                  <a:lnTo>
                    <a:pt x="5499" y="14365"/>
                  </a:lnTo>
                  <a:lnTo>
                    <a:pt x="5499" y="18494"/>
                  </a:lnTo>
                  <a:lnTo>
                    <a:pt x="59" y="18494"/>
                  </a:lnTo>
                  <a:lnTo>
                    <a:pt x="59" y="12421"/>
                  </a:lnTo>
                  <a:lnTo>
                    <a:pt x="634" y="12421"/>
                  </a:lnTo>
                  <a:lnTo>
                    <a:pt x="634" y="9713"/>
                  </a:lnTo>
                  <a:lnTo>
                    <a:pt x="1180" y="9713"/>
                  </a:lnTo>
                  <a:lnTo>
                    <a:pt x="1180" y="6810"/>
                  </a:lnTo>
                  <a:lnTo>
                    <a:pt x="1659" y="6810"/>
                  </a:lnTo>
                  <a:lnTo>
                    <a:pt x="1659" y="3126"/>
                  </a:lnTo>
                  <a:lnTo>
                    <a:pt x="1981" y="3126"/>
                  </a:lnTo>
                  <a:lnTo>
                    <a:pt x="1981" y="59"/>
                  </a:lnTo>
                  <a:close/>
                  <a:moveTo>
                    <a:pt x="1923" y="1"/>
                  </a:moveTo>
                  <a:lnTo>
                    <a:pt x="1923" y="3066"/>
                  </a:lnTo>
                  <a:lnTo>
                    <a:pt x="1601" y="3066"/>
                  </a:lnTo>
                  <a:lnTo>
                    <a:pt x="1601" y="6751"/>
                  </a:lnTo>
                  <a:lnTo>
                    <a:pt x="1122" y="6751"/>
                  </a:lnTo>
                  <a:lnTo>
                    <a:pt x="1122" y="9655"/>
                  </a:lnTo>
                  <a:lnTo>
                    <a:pt x="574" y="9655"/>
                  </a:lnTo>
                  <a:lnTo>
                    <a:pt x="574" y="12362"/>
                  </a:lnTo>
                  <a:lnTo>
                    <a:pt x="0" y="12362"/>
                  </a:lnTo>
                  <a:lnTo>
                    <a:pt x="0" y="18552"/>
                  </a:lnTo>
                  <a:lnTo>
                    <a:pt x="5556" y="18552"/>
                  </a:lnTo>
                  <a:lnTo>
                    <a:pt x="5556" y="14306"/>
                  </a:lnTo>
                  <a:lnTo>
                    <a:pt x="4754" y="14306"/>
                  </a:lnTo>
                  <a:lnTo>
                    <a:pt x="4754" y="11068"/>
                  </a:lnTo>
                  <a:lnTo>
                    <a:pt x="4369" y="11068"/>
                  </a:lnTo>
                  <a:lnTo>
                    <a:pt x="4369" y="8365"/>
                  </a:lnTo>
                  <a:lnTo>
                    <a:pt x="3808" y="8365"/>
                  </a:lnTo>
                  <a:lnTo>
                    <a:pt x="3808" y="5090"/>
                  </a:lnTo>
                  <a:lnTo>
                    <a:pt x="2855" y="5090"/>
                  </a:lnTo>
                  <a:lnTo>
                    <a:pt x="2855" y="3066"/>
                  </a:lnTo>
                  <a:lnTo>
                    <a:pt x="2368" y="3066"/>
                  </a:lnTo>
                  <a:lnTo>
                    <a:pt x="2368" y="1"/>
                  </a:lnTo>
                  <a:close/>
                </a:path>
              </a:pathLst>
            </a:custGeom>
            <a:solidFill>
              <a:srgbClr val="821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8"/>
            <p:cNvSpPr/>
            <p:nvPr/>
          </p:nvSpPr>
          <p:spPr>
            <a:xfrm>
              <a:off x="4424792" y="306736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8"/>
            <p:cNvSpPr/>
            <p:nvPr/>
          </p:nvSpPr>
          <p:spPr>
            <a:xfrm>
              <a:off x="4424792" y="3096070"/>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8"/>
            <p:cNvSpPr/>
            <p:nvPr/>
          </p:nvSpPr>
          <p:spPr>
            <a:xfrm>
              <a:off x="4424792" y="312487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8"/>
            <p:cNvSpPr/>
            <p:nvPr/>
          </p:nvSpPr>
          <p:spPr>
            <a:xfrm>
              <a:off x="4424792" y="3153580"/>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8"/>
            <p:cNvSpPr/>
            <p:nvPr/>
          </p:nvSpPr>
          <p:spPr>
            <a:xfrm>
              <a:off x="4424792" y="318238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8"/>
            <p:cNvSpPr/>
            <p:nvPr/>
          </p:nvSpPr>
          <p:spPr>
            <a:xfrm>
              <a:off x="4424792" y="3210997"/>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8"/>
            <p:cNvSpPr/>
            <p:nvPr/>
          </p:nvSpPr>
          <p:spPr>
            <a:xfrm>
              <a:off x="4424792" y="3239798"/>
              <a:ext cx="79808" cy="10870"/>
            </a:xfrm>
            <a:custGeom>
              <a:avLst/>
              <a:gdLst/>
              <a:ahLst/>
              <a:cxnLst/>
              <a:rect l="l" t="t" r="r" b="b"/>
              <a:pathLst>
                <a:path w="859" h="117" extrusionOk="0">
                  <a:moveTo>
                    <a:pt x="0" y="0"/>
                  </a:moveTo>
                  <a:lnTo>
                    <a:pt x="0" y="117"/>
                  </a:lnTo>
                  <a:lnTo>
                    <a:pt x="859" y="117"/>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8"/>
            <p:cNvSpPr/>
            <p:nvPr/>
          </p:nvSpPr>
          <p:spPr>
            <a:xfrm>
              <a:off x="4662080" y="3195667"/>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8"/>
            <p:cNvSpPr/>
            <p:nvPr/>
          </p:nvSpPr>
          <p:spPr>
            <a:xfrm>
              <a:off x="4662080" y="3224375"/>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8"/>
            <p:cNvSpPr/>
            <p:nvPr/>
          </p:nvSpPr>
          <p:spPr>
            <a:xfrm>
              <a:off x="4662080" y="3253177"/>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8"/>
            <p:cNvSpPr/>
            <p:nvPr/>
          </p:nvSpPr>
          <p:spPr>
            <a:xfrm>
              <a:off x="4662080" y="3281885"/>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8"/>
            <p:cNvSpPr/>
            <p:nvPr/>
          </p:nvSpPr>
          <p:spPr>
            <a:xfrm>
              <a:off x="4662080" y="3310687"/>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8"/>
            <p:cNvSpPr/>
            <p:nvPr/>
          </p:nvSpPr>
          <p:spPr>
            <a:xfrm>
              <a:off x="4662080" y="3339302"/>
              <a:ext cx="79715" cy="11056"/>
            </a:xfrm>
            <a:custGeom>
              <a:avLst/>
              <a:gdLst/>
              <a:ahLst/>
              <a:cxnLst/>
              <a:rect l="l" t="t" r="r" b="b"/>
              <a:pathLst>
                <a:path w="858" h="119" extrusionOk="0">
                  <a:moveTo>
                    <a:pt x="0" y="1"/>
                  </a:moveTo>
                  <a:lnTo>
                    <a:pt x="0"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8"/>
            <p:cNvSpPr/>
            <p:nvPr/>
          </p:nvSpPr>
          <p:spPr>
            <a:xfrm>
              <a:off x="4662080" y="3368104"/>
              <a:ext cx="79715" cy="10963"/>
            </a:xfrm>
            <a:custGeom>
              <a:avLst/>
              <a:gdLst/>
              <a:ahLst/>
              <a:cxnLst/>
              <a:rect l="l" t="t" r="r" b="b"/>
              <a:pathLst>
                <a:path w="858" h="118" extrusionOk="0">
                  <a:moveTo>
                    <a:pt x="0" y="1"/>
                  </a:moveTo>
                  <a:lnTo>
                    <a:pt x="0" y="117"/>
                  </a:lnTo>
                  <a:lnTo>
                    <a:pt x="858" y="117"/>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8"/>
            <p:cNvSpPr/>
            <p:nvPr/>
          </p:nvSpPr>
          <p:spPr>
            <a:xfrm>
              <a:off x="4369697" y="3314960"/>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8"/>
            <p:cNvSpPr/>
            <p:nvPr/>
          </p:nvSpPr>
          <p:spPr>
            <a:xfrm>
              <a:off x="4369697" y="3343669"/>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8"/>
            <p:cNvSpPr/>
            <p:nvPr/>
          </p:nvSpPr>
          <p:spPr>
            <a:xfrm>
              <a:off x="4369697" y="3372377"/>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8"/>
            <p:cNvSpPr/>
            <p:nvPr/>
          </p:nvSpPr>
          <p:spPr>
            <a:xfrm>
              <a:off x="4369697" y="3401086"/>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8"/>
            <p:cNvSpPr/>
            <p:nvPr/>
          </p:nvSpPr>
          <p:spPr>
            <a:xfrm>
              <a:off x="4369697" y="3429887"/>
              <a:ext cx="79808" cy="10963"/>
            </a:xfrm>
            <a:custGeom>
              <a:avLst/>
              <a:gdLst/>
              <a:ahLst/>
              <a:cxnLst/>
              <a:rect l="l" t="t" r="r" b="b"/>
              <a:pathLst>
                <a:path w="859" h="118" extrusionOk="0">
                  <a:moveTo>
                    <a:pt x="1" y="1"/>
                  </a:moveTo>
                  <a:lnTo>
                    <a:pt x="1" y="117"/>
                  </a:lnTo>
                  <a:lnTo>
                    <a:pt x="858" y="117"/>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8"/>
            <p:cNvSpPr/>
            <p:nvPr/>
          </p:nvSpPr>
          <p:spPr>
            <a:xfrm>
              <a:off x="4369697" y="3458596"/>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8"/>
            <p:cNvSpPr/>
            <p:nvPr/>
          </p:nvSpPr>
          <p:spPr>
            <a:xfrm>
              <a:off x="4369697" y="3487304"/>
              <a:ext cx="79808" cy="11056"/>
            </a:xfrm>
            <a:custGeom>
              <a:avLst/>
              <a:gdLst/>
              <a:ahLst/>
              <a:cxnLst/>
              <a:rect l="l" t="t" r="r" b="b"/>
              <a:pathLst>
                <a:path w="859" h="119" extrusionOk="0">
                  <a:moveTo>
                    <a:pt x="1" y="1"/>
                  </a:moveTo>
                  <a:lnTo>
                    <a:pt x="1" y="118"/>
                  </a:lnTo>
                  <a:lnTo>
                    <a:pt x="858" y="118"/>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8"/>
            <p:cNvSpPr/>
            <p:nvPr/>
          </p:nvSpPr>
          <p:spPr>
            <a:xfrm>
              <a:off x="4749413" y="3496409"/>
              <a:ext cx="79808" cy="10963"/>
            </a:xfrm>
            <a:custGeom>
              <a:avLst/>
              <a:gdLst/>
              <a:ahLst/>
              <a:cxnLst/>
              <a:rect l="l" t="t" r="r" b="b"/>
              <a:pathLst>
                <a:path w="859" h="118" extrusionOk="0">
                  <a:moveTo>
                    <a:pt x="0" y="1"/>
                  </a:moveTo>
                  <a:lnTo>
                    <a:pt x="0"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8"/>
            <p:cNvSpPr/>
            <p:nvPr/>
          </p:nvSpPr>
          <p:spPr>
            <a:xfrm>
              <a:off x="4749413" y="3525118"/>
              <a:ext cx="79808" cy="11056"/>
            </a:xfrm>
            <a:custGeom>
              <a:avLst/>
              <a:gdLst/>
              <a:ahLst/>
              <a:cxnLst/>
              <a:rect l="l" t="t" r="r" b="b"/>
              <a:pathLst>
                <a:path w="859" h="119" extrusionOk="0">
                  <a:moveTo>
                    <a:pt x="0" y="1"/>
                  </a:moveTo>
                  <a:lnTo>
                    <a:pt x="0"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8"/>
            <p:cNvSpPr/>
            <p:nvPr/>
          </p:nvSpPr>
          <p:spPr>
            <a:xfrm>
              <a:off x="4749413" y="3553826"/>
              <a:ext cx="79808" cy="11056"/>
            </a:xfrm>
            <a:custGeom>
              <a:avLst/>
              <a:gdLst/>
              <a:ahLst/>
              <a:cxnLst/>
              <a:rect l="l" t="t" r="r" b="b"/>
              <a:pathLst>
                <a:path w="859" h="119" extrusionOk="0">
                  <a:moveTo>
                    <a:pt x="0" y="1"/>
                  </a:moveTo>
                  <a:lnTo>
                    <a:pt x="0"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8"/>
            <p:cNvSpPr/>
            <p:nvPr/>
          </p:nvSpPr>
          <p:spPr>
            <a:xfrm>
              <a:off x="4749413" y="3582535"/>
              <a:ext cx="79808" cy="11056"/>
            </a:xfrm>
            <a:custGeom>
              <a:avLst/>
              <a:gdLst/>
              <a:ahLst/>
              <a:cxnLst/>
              <a:rect l="l" t="t" r="r" b="b"/>
              <a:pathLst>
                <a:path w="859" h="119" extrusionOk="0">
                  <a:moveTo>
                    <a:pt x="0" y="1"/>
                  </a:moveTo>
                  <a:lnTo>
                    <a:pt x="0"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8"/>
            <p:cNvSpPr/>
            <p:nvPr/>
          </p:nvSpPr>
          <p:spPr>
            <a:xfrm>
              <a:off x="4636623" y="2939055"/>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8"/>
            <p:cNvSpPr/>
            <p:nvPr/>
          </p:nvSpPr>
          <p:spPr>
            <a:xfrm>
              <a:off x="4636623" y="2967671"/>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8"/>
            <p:cNvSpPr/>
            <p:nvPr/>
          </p:nvSpPr>
          <p:spPr>
            <a:xfrm>
              <a:off x="4636623" y="2996472"/>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8"/>
            <p:cNvSpPr/>
            <p:nvPr/>
          </p:nvSpPr>
          <p:spPr>
            <a:xfrm>
              <a:off x="4636623" y="3025181"/>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8"/>
            <p:cNvSpPr/>
            <p:nvPr/>
          </p:nvSpPr>
          <p:spPr>
            <a:xfrm>
              <a:off x="4636623" y="3053982"/>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8"/>
            <p:cNvSpPr/>
            <p:nvPr/>
          </p:nvSpPr>
          <p:spPr>
            <a:xfrm>
              <a:off x="4636623" y="3082691"/>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8"/>
            <p:cNvSpPr/>
            <p:nvPr/>
          </p:nvSpPr>
          <p:spPr>
            <a:xfrm>
              <a:off x="4636623" y="3111399"/>
              <a:ext cx="79900" cy="10963"/>
            </a:xfrm>
            <a:custGeom>
              <a:avLst/>
              <a:gdLst/>
              <a:ahLst/>
              <a:cxnLst/>
              <a:rect l="l" t="t" r="r" b="b"/>
              <a:pathLst>
                <a:path w="860" h="118"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8"/>
            <p:cNvSpPr/>
            <p:nvPr/>
          </p:nvSpPr>
          <p:spPr>
            <a:xfrm>
              <a:off x="4464556" y="2795141"/>
              <a:ext cx="79900" cy="11056"/>
            </a:xfrm>
            <a:custGeom>
              <a:avLst/>
              <a:gdLst/>
              <a:ahLst/>
              <a:cxnLst/>
              <a:rect l="l" t="t" r="r" b="b"/>
              <a:pathLst>
                <a:path w="860" h="119"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8"/>
            <p:cNvSpPr/>
            <p:nvPr/>
          </p:nvSpPr>
          <p:spPr>
            <a:xfrm>
              <a:off x="4464556" y="2823943"/>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8"/>
            <p:cNvSpPr/>
            <p:nvPr/>
          </p:nvSpPr>
          <p:spPr>
            <a:xfrm>
              <a:off x="4464556" y="2852558"/>
              <a:ext cx="79900" cy="11056"/>
            </a:xfrm>
            <a:custGeom>
              <a:avLst/>
              <a:gdLst/>
              <a:ahLst/>
              <a:cxnLst/>
              <a:rect l="l" t="t" r="r" b="b"/>
              <a:pathLst>
                <a:path w="860" h="119"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8"/>
            <p:cNvSpPr/>
            <p:nvPr/>
          </p:nvSpPr>
          <p:spPr>
            <a:xfrm>
              <a:off x="4464556" y="2881267"/>
              <a:ext cx="79900" cy="11056"/>
            </a:xfrm>
            <a:custGeom>
              <a:avLst/>
              <a:gdLst/>
              <a:ahLst/>
              <a:cxnLst/>
              <a:rect l="l" t="t" r="r" b="b"/>
              <a:pathLst>
                <a:path w="860" h="119" extrusionOk="0">
                  <a:moveTo>
                    <a:pt x="1" y="1"/>
                  </a:moveTo>
                  <a:lnTo>
                    <a:pt x="1" y="118"/>
                  </a:lnTo>
                  <a:lnTo>
                    <a:pt x="859" y="118"/>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8"/>
            <p:cNvSpPr/>
            <p:nvPr/>
          </p:nvSpPr>
          <p:spPr>
            <a:xfrm>
              <a:off x="4464556" y="2910068"/>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8"/>
            <p:cNvSpPr/>
            <p:nvPr/>
          </p:nvSpPr>
          <p:spPr>
            <a:xfrm>
              <a:off x="4464556" y="2938777"/>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8"/>
            <p:cNvSpPr/>
            <p:nvPr/>
          </p:nvSpPr>
          <p:spPr>
            <a:xfrm>
              <a:off x="4464556" y="2967578"/>
              <a:ext cx="79900" cy="11056"/>
            </a:xfrm>
            <a:custGeom>
              <a:avLst/>
              <a:gdLst/>
              <a:ahLst/>
              <a:cxnLst/>
              <a:rect l="l" t="t" r="r" b="b"/>
              <a:pathLst>
                <a:path w="860" h="119" extrusionOk="0">
                  <a:moveTo>
                    <a:pt x="1" y="1"/>
                  </a:moveTo>
                  <a:lnTo>
                    <a:pt x="1" y="119"/>
                  </a:lnTo>
                  <a:lnTo>
                    <a:pt x="859" y="119"/>
                  </a:lnTo>
                  <a:lnTo>
                    <a:pt x="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8"/>
            <p:cNvSpPr/>
            <p:nvPr/>
          </p:nvSpPr>
          <p:spPr>
            <a:xfrm>
              <a:off x="4596765" y="2637012"/>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8"/>
            <p:cNvSpPr/>
            <p:nvPr/>
          </p:nvSpPr>
          <p:spPr>
            <a:xfrm>
              <a:off x="4596765" y="2665814"/>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8"/>
            <p:cNvSpPr/>
            <p:nvPr/>
          </p:nvSpPr>
          <p:spPr>
            <a:xfrm>
              <a:off x="4596765" y="2694615"/>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8"/>
            <p:cNvSpPr/>
            <p:nvPr/>
          </p:nvSpPr>
          <p:spPr>
            <a:xfrm>
              <a:off x="4596765" y="272323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8"/>
            <p:cNvSpPr/>
            <p:nvPr/>
          </p:nvSpPr>
          <p:spPr>
            <a:xfrm>
              <a:off x="4596765" y="2751939"/>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8"/>
            <p:cNvSpPr/>
            <p:nvPr/>
          </p:nvSpPr>
          <p:spPr>
            <a:xfrm>
              <a:off x="4596765" y="2780741"/>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8"/>
            <p:cNvSpPr/>
            <p:nvPr/>
          </p:nvSpPr>
          <p:spPr>
            <a:xfrm>
              <a:off x="4596765" y="2809449"/>
              <a:ext cx="79808" cy="10963"/>
            </a:xfrm>
            <a:custGeom>
              <a:avLst/>
              <a:gdLst/>
              <a:ahLst/>
              <a:cxnLst/>
              <a:rect l="l" t="t" r="r" b="b"/>
              <a:pathLst>
                <a:path w="859" h="118" extrusionOk="0">
                  <a:moveTo>
                    <a:pt x="0" y="0"/>
                  </a:moveTo>
                  <a:lnTo>
                    <a:pt x="0"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8"/>
            <p:cNvSpPr/>
            <p:nvPr/>
          </p:nvSpPr>
          <p:spPr>
            <a:xfrm>
              <a:off x="4504507" y="2440419"/>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8"/>
            <p:cNvSpPr/>
            <p:nvPr/>
          </p:nvSpPr>
          <p:spPr>
            <a:xfrm>
              <a:off x="4504507" y="2469128"/>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8"/>
            <p:cNvSpPr/>
            <p:nvPr/>
          </p:nvSpPr>
          <p:spPr>
            <a:xfrm>
              <a:off x="4504507" y="2497836"/>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8"/>
            <p:cNvSpPr/>
            <p:nvPr/>
          </p:nvSpPr>
          <p:spPr>
            <a:xfrm>
              <a:off x="4504507" y="2526545"/>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8"/>
            <p:cNvSpPr/>
            <p:nvPr/>
          </p:nvSpPr>
          <p:spPr>
            <a:xfrm>
              <a:off x="4504507" y="2555346"/>
              <a:ext cx="79900" cy="10870"/>
            </a:xfrm>
            <a:custGeom>
              <a:avLst/>
              <a:gdLst/>
              <a:ahLst/>
              <a:cxnLst/>
              <a:rect l="l" t="t" r="r" b="b"/>
              <a:pathLst>
                <a:path w="860" h="117" extrusionOk="0">
                  <a:moveTo>
                    <a:pt x="1" y="0"/>
                  </a:moveTo>
                  <a:lnTo>
                    <a:pt x="1" y="117"/>
                  </a:lnTo>
                  <a:lnTo>
                    <a:pt x="859" y="117"/>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8"/>
            <p:cNvSpPr/>
            <p:nvPr/>
          </p:nvSpPr>
          <p:spPr>
            <a:xfrm>
              <a:off x="4504507" y="2584055"/>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8"/>
            <p:cNvSpPr/>
            <p:nvPr/>
          </p:nvSpPr>
          <p:spPr>
            <a:xfrm>
              <a:off x="4504507" y="2612763"/>
              <a:ext cx="79900" cy="10963"/>
            </a:xfrm>
            <a:custGeom>
              <a:avLst/>
              <a:gdLst/>
              <a:ahLst/>
              <a:cxnLst/>
              <a:rect l="l" t="t" r="r" b="b"/>
              <a:pathLst>
                <a:path w="860" h="118" extrusionOk="0">
                  <a:moveTo>
                    <a:pt x="1" y="0"/>
                  </a:moveTo>
                  <a:lnTo>
                    <a:pt x="1" y="118"/>
                  </a:lnTo>
                  <a:lnTo>
                    <a:pt x="859" y="118"/>
                  </a:lnTo>
                  <a:lnTo>
                    <a:pt x="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9" name="Google Shape;3479;p28"/>
            <p:cNvGrpSpPr/>
            <p:nvPr/>
          </p:nvGrpSpPr>
          <p:grpSpPr>
            <a:xfrm>
              <a:off x="4338822" y="2143239"/>
              <a:ext cx="516274" cy="1723670"/>
              <a:chOff x="4336277" y="1976027"/>
              <a:chExt cx="615785" cy="2055904"/>
            </a:xfrm>
          </p:grpSpPr>
          <p:sp>
            <p:nvSpPr>
              <p:cNvPr id="3480" name="Google Shape;3480;p28"/>
              <p:cNvSpPr/>
              <p:nvPr/>
            </p:nvSpPr>
            <p:spPr>
              <a:xfrm>
                <a:off x="4336277" y="1976027"/>
                <a:ext cx="615785" cy="2055904"/>
              </a:xfrm>
              <a:custGeom>
                <a:avLst/>
                <a:gdLst/>
                <a:ahLst/>
                <a:cxnLst/>
                <a:rect l="l" t="t" r="r" b="b"/>
                <a:pathLst>
                  <a:path w="5557" h="18553" extrusionOk="0">
                    <a:moveTo>
                      <a:pt x="2310" y="59"/>
                    </a:moveTo>
                    <a:lnTo>
                      <a:pt x="2310" y="3126"/>
                    </a:lnTo>
                    <a:lnTo>
                      <a:pt x="2798" y="3126"/>
                    </a:lnTo>
                    <a:lnTo>
                      <a:pt x="2798" y="5148"/>
                    </a:lnTo>
                    <a:lnTo>
                      <a:pt x="3750" y="5148"/>
                    </a:lnTo>
                    <a:lnTo>
                      <a:pt x="3750" y="8424"/>
                    </a:lnTo>
                    <a:lnTo>
                      <a:pt x="4312" y="8424"/>
                    </a:lnTo>
                    <a:lnTo>
                      <a:pt x="4312" y="11127"/>
                    </a:lnTo>
                    <a:lnTo>
                      <a:pt x="4697" y="11127"/>
                    </a:lnTo>
                    <a:lnTo>
                      <a:pt x="4697" y="14365"/>
                    </a:lnTo>
                    <a:lnTo>
                      <a:pt x="5499" y="14365"/>
                    </a:lnTo>
                    <a:lnTo>
                      <a:pt x="5499" y="18494"/>
                    </a:lnTo>
                    <a:lnTo>
                      <a:pt x="59" y="18494"/>
                    </a:lnTo>
                    <a:lnTo>
                      <a:pt x="59" y="12421"/>
                    </a:lnTo>
                    <a:lnTo>
                      <a:pt x="634" y="12421"/>
                    </a:lnTo>
                    <a:lnTo>
                      <a:pt x="634" y="9713"/>
                    </a:lnTo>
                    <a:lnTo>
                      <a:pt x="1180" y="9713"/>
                    </a:lnTo>
                    <a:lnTo>
                      <a:pt x="1180" y="6810"/>
                    </a:lnTo>
                    <a:lnTo>
                      <a:pt x="1659" y="6810"/>
                    </a:lnTo>
                    <a:lnTo>
                      <a:pt x="1659" y="3126"/>
                    </a:lnTo>
                    <a:lnTo>
                      <a:pt x="1981" y="3126"/>
                    </a:lnTo>
                    <a:lnTo>
                      <a:pt x="1981" y="59"/>
                    </a:lnTo>
                    <a:close/>
                    <a:moveTo>
                      <a:pt x="1923" y="1"/>
                    </a:moveTo>
                    <a:lnTo>
                      <a:pt x="1923" y="3066"/>
                    </a:lnTo>
                    <a:lnTo>
                      <a:pt x="1601" y="3066"/>
                    </a:lnTo>
                    <a:lnTo>
                      <a:pt x="1601" y="6751"/>
                    </a:lnTo>
                    <a:lnTo>
                      <a:pt x="1122" y="6751"/>
                    </a:lnTo>
                    <a:lnTo>
                      <a:pt x="1122" y="9655"/>
                    </a:lnTo>
                    <a:lnTo>
                      <a:pt x="574" y="9655"/>
                    </a:lnTo>
                    <a:lnTo>
                      <a:pt x="574" y="12362"/>
                    </a:lnTo>
                    <a:lnTo>
                      <a:pt x="0" y="12362"/>
                    </a:lnTo>
                    <a:lnTo>
                      <a:pt x="0" y="18552"/>
                    </a:lnTo>
                    <a:lnTo>
                      <a:pt x="5556" y="18552"/>
                    </a:lnTo>
                    <a:lnTo>
                      <a:pt x="5556" y="14306"/>
                    </a:lnTo>
                    <a:lnTo>
                      <a:pt x="4754" y="14306"/>
                    </a:lnTo>
                    <a:lnTo>
                      <a:pt x="4754" y="11068"/>
                    </a:lnTo>
                    <a:lnTo>
                      <a:pt x="4369" y="11068"/>
                    </a:lnTo>
                    <a:lnTo>
                      <a:pt x="4369" y="8365"/>
                    </a:lnTo>
                    <a:lnTo>
                      <a:pt x="3808" y="8365"/>
                    </a:lnTo>
                    <a:lnTo>
                      <a:pt x="3808" y="5090"/>
                    </a:lnTo>
                    <a:lnTo>
                      <a:pt x="2855" y="5090"/>
                    </a:lnTo>
                    <a:lnTo>
                      <a:pt x="2855" y="3066"/>
                    </a:lnTo>
                    <a:lnTo>
                      <a:pt x="2368" y="3066"/>
                    </a:lnTo>
                    <a:lnTo>
                      <a:pt x="2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8"/>
              <p:cNvSpPr/>
              <p:nvPr/>
            </p:nvSpPr>
            <p:spPr>
              <a:xfrm>
                <a:off x="4438668" y="3081372"/>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8"/>
              <p:cNvSpPr/>
              <p:nvPr/>
            </p:nvSpPr>
            <p:spPr>
              <a:xfrm>
                <a:off x="4438668" y="3115613"/>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8"/>
              <p:cNvSpPr/>
              <p:nvPr/>
            </p:nvSpPr>
            <p:spPr>
              <a:xfrm>
                <a:off x="4438668" y="3149964"/>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8"/>
              <p:cNvSpPr/>
              <p:nvPr/>
            </p:nvSpPr>
            <p:spPr>
              <a:xfrm>
                <a:off x="4438668" y="3184205"/>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8"/>
              <p:cNvSpPr/>
              <p:nvPr/>
            </p:nvSpPr>
            <p:spPr>
              <a:xfrm>
                <a:off x="4438668" y="3218556"/>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8"/>
              <p:cNvSpPr/>
              <p:nvPr/>
            </p:nvSpPr>
            <p:spPr>
              <a:xfrm>
                <a:off x="4438668" y="3252686"/>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8"/>
              <p:cNvSpPr/>
              <p:nvPr/>
            </p:nvSpPr>
            <p:spPr>
              <a:xfrm>
                <a:off x="4438668" y="3286927"/>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8"/>
              <p:cNvSpPr/>
              <p:nvPr/>
            </p:nvSpPr>
            <p:spPr>
              <a:xfrm>
                <a:off x="4721683" y="3234513"/>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8"/>
              <p:cNvSpPr/>
              <p:nvPr/>
            </p:nvSpPr>
            <p:spPr>
              <a:xfrm>
                <a:off x="4721683" y="3268754"/>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8"/>
              <p:cNvSpPr/>
              <p:nvPr/>
            </p:nvSpPr>
            <p:spPr>
              <a:xfrm>
                <a:off x="4721683" y="3303106"/>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8"/>
              <p:cNvSpPr/>
              <p:nvPr/>
            </p:nvSpPr>
            <p:spPr>
              <a:xfrm>
                <a:off x="4721683" y="3337346"/>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8"/>
              <p:cNvSpPr/>
              <p:nvPr/>
            </p:nvSpPr>
            <p:spPr>
              <a:xfrm>
                <a:off x="4721683" y="3371476"/>
                <a:ext cx="95077" cy="6649"/>
              </a:xfrm>
              <a:custGeom>
                <a:avLst/>
                <a:gdLst/>
                <a:ahLst/>
                <a:cxnLst/>
                <a:rect l="l" t="t" r="r" b="b"/>
                <a:pathLst>
                  <a:path w="858" h="60" extrusionOk="0">
                    <a:moveTo>
                      <a:pt x="0" y="0"/>
                    </a:moveTo>
                    <a:lnTo>
                      <a:pt x="0"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8"/>
              <p:cNvSpPr/>
              <p:nvPr/>
            </p:nvSpPr>
            <p:spPr>
              <a:xfrm>
                <a:off x="4721683" y="3405828"/>
                <a:ext cx="95077" cy="6538"/>
              </a:xfrm>
              <a:custGeom>
                <a:avLst/>
                <a:gdLst/>
                <a:ahLst/>
                <a:cxnLst/>
                <a:rect l="l" t="t" r="r" b="b"/>
                <a:pathLst>
                  <a:path w="858" h="59" extrusionOk="0">
                    <a:moveTo>
                      <a:pt x="0" y="0"/>
                    </a:moveTo>
                    <a:lnTo>
                      <a:pt x="0"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8"/>
              <p:cNvSpPr/>
              <p:nvPr/>
            </p:nvSpPr>
            <p:spPr>
              <a:xfrm>
                <a:off x="4721683" y="3440069"/>
                <a:ext cx="95077" cy="6649"/>
              </a:xfrm>
              <a:custGeom>
                <a:avLst/>
                <a:gdLst/>
                <a:ahLst/>
                <a:cxnLst/>
                <a:rect l="l" t="t" r="r" b="b"/>
                <a:pathLst>
                  <a:path w="858" h="60" extrusionOk="0">
                    <a:moveTo>
                      <a:pt x="0" y="0"/>
                    </a:moveTo>
                    <a:lnTo>
                      <a:pt x="0"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8"/>
              <p:cNvSpPr/>
              <p:nvPr/>
            </p:nvSpPr>
            <p:spPr>
              <a:xfrm>
                <a:off x="4372956" y="3376795"/>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8"/>
              <p:cNvSpPr/>
              <p:nvPr/>
            </p:nvSpPr>
            <p:spPr>
              <a:xfrm>
                <a:off x="4372956" y="3411036"/>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8"/>
              <p:cNvSpPr/>
              <p:nvPr/>
            </p:nvSpPr>
            <p:spPr>
              <a:xfrm>
                <a:off x="4372956" y="3445166"/>
                <a:ext cx="95188" cy="6649"/>
              </a:xfrm>
              <a:custGeom>
                <a:avLst/>
                <a:gdLst/>
                <a:ahLst/>
                <a:cxnLst/>
                <a:rect l="l" t="t" r="r" b="b"/>
                <a:pathLst>
                  <a:path w="859" h="60" extrusionOk="0">
                    <a:moveTo>
                      <a:pt x="1" y="0"/>
                    </a:moveTo>
                    <a:lnTo>
                      <a:pt x="1"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8"/>
              <p:cNvSpPr/>
              <p:nvPr/>
            </p:nvSpPr>
            <p:spPr>
              <a:xfrm>
                <a:off x="4372956" y="3479517"/>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8"/>
              <p:cNvSpPr/>
              <p:nvPr/>
            </p:nvSpPr>
            <p:spPr>
              <a:xfrm>
                <a:off x="4372956" y="3513758"/>
                <a:ext cx="95188" cy="6649"/>
              </a:xfrm>
              <a:custGeom>
                <a:avLst/>
                <a:gdLst/>
                <a:ahLst/>
                <a:cxnLst/>
                <a:rect l="l" t="t" r="r" b="b"/>
                <a:pathLst>
                  <a:path w="859" h="60" extrusionOk="0">
                    <a:moveTo>
                      <a:pt x="1" y="0"/>
                    </a:moveTo>
                    <a:lnTo>
                      <a:pt x="1"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8"/>
              <p:cNvSpPr/>
              <p:nvPr/>
            </p:nvSpPr>
            <p:spPr>
              <a:xfrm>
                <a:off x="4372956" y="3548110"/>
                <a:ext cx="95188" cy="6538"/>
              </a:xfrm>
              <a:custGeom>
                <a:avLst/>
                <a:gdLst/>
                <a:ahLst/>
                <a:cxnLst/>
                <a:rect l="l" t="t" r="r" b="b"/>
                <a:pathLst>
                  <a:path w="859" h="59" extrusionOk="0">
                    <a:moveTo>
                      <a:pt x="1" y="0"/>
                    </a:moveTo>
                    <a:lnTo>
                      <a:pt x="1" y="59"/>
                    </a:lnTo>
                    <a:lnTo>
                      <a:pt x="858" y="59"/>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8"/>
              <p:cNvSpPr/>
              <p:nvPr/>
            </p:nvSpPr>
            <p:spPr>
              <a:xfrm>
                <a:off x="4372956" y="3582351"/>
                <a:ext cx="95188" cy="6649"/>
              </a:xfrm>
              <a:custGeom>
                <a:avLst/>
                <a:gdLst/>
                <a:ahLst/>
                <a:cxnLst/>
                <a:rect l="l" t="t" r="r" b="b"/>
                <a:pathLst>
                  <a:path w="859" h="60" extrusionOk="0">
                    <a:moveTo>
                      <a:pt x="1" y="0"/>
                    </a:moveTo>
                    <a:lnTo>
                      <a:pt x="1" y="60"/>
                    </a:lnTo>
                    <a:lnTo>
                      <a:pt x="858" y="60"/>
                    </a:lnTo>
                    <a:lnTo>
                      <a:pt x="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8"/>
              <p:cNvSpPr/>
              <p:nvPr/>
            </p:nvSpPr>
            <p:spPr>
              <a:xfrm>
                <a:off x="4825847" y="3593099"/>
                <a:ext cx="95188" cy="6649"/>
              </a:xfrm>
              <a:custGeom>
                <a:avLst/>
                <a:gdLst/>
                <a:ahLst/>
                <a:cxnLst/>
                <a:rect l="l" t="t" r="r" b="b"/>
                <a:pathLst>
                  <a:path w="859" h="60"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8"/>
              <p:cNvSpPr/>
              <p:nvPr/>
            </p:nvSpPr>
            <p:spPr>
              <a:xfrm>
                <a:off x="4825847" y="3627451"/>
                <a:ext cx="95188" cy="6538"/>
              </a:xfrm>
              <a:custGeom>
                <a:avLst/>
                <a:gdLst/>
                <a:ahLst/>
                <a:cxnLst/>
                <a:rect l="l" t="t" r="r" b="b"/>
                <a:pathLst>
                  <a:path w="859" h="59"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8"/>
              <p:cNvSpPr/>
              <p:nvPr/>
            </p:nvSpPr>
            <p:spPr>
              <a:xfrm>
                <a:off x="4825847" y="3661692"/>
                <a:ext cx="95188" cy="6649"/>
              </a:xfrm>
              <a:custGeom>
                <a:avLst/>
                <a:gdLst/>
                <a:ahLst/>
                <a:cxnLst/>
                <a:rect l="l" t="t" r="r" b="b"/>
                <a:pathLst>
                  <a:path w="859" h="60"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8"/>
              <p:cNvSpPr/>
              <p:nvPr/>
            </p:nvSpPr>
            <p:spPr>
              <a:xfrm>
                <a:off x="4825847" y="3695822"/>
                <a:ext cx="95188" cy="6649"/>
              </a:xfrm>
              <a:custGeom>
                <a:avLst/>
                <a:gdLst/>
                <a:ahLst/>
                <a:cxnLst/>
                <a:rect l="l" t="t" r="r" b="b"/>
                <a:pathLst>
                  <a:path w="859" h="60"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8"/>
              <p:cNvSpPr/>
              <p:nvPr/>
            </p:nvSpPr>
            <p:spPr>
              <a:xfrm>
                <a:off x="4691320" y="2928452"/>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8"/>
              <p:cNvSpPr/>
              <p:nvPr/>
            </p:nvSpPr>
            <p:spPr>
              <a:xfrm>
                <a:off x="4691320" y="2962582"/>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8"/>
              <p:cNvSpPr/>
              <p:nvPr/>
            </p:nvSpPr>
            <p:spPr>
              <a:xfrm>
                <a:off x="4691320" y="2996933"/>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8"/>
              <p:cNvSpPr/>
              <p:nvPr/>
            </p:nvSpPr>
            <p:spPr>
              <a:xfrm>
                <a:off x="4691320" y="3031174"/>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8"/>
              <p:cNvSpPr/>
              <p:nvPr/>
            </p:nvSpPr>
            <p:spPr>
              <a:xfrm>
                <a:off x="4691320" y="3065526"/>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8"/>
              <p:cNvSpPr/>
              <p:nvPr/>
            </p:nvSpPr>
            <p:spPr>
              <a:xfrm>
                <a:off x="4691320" y="3099656"/>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8"/>
              <p:cNvSpPr/>
              <p:nvPr/>
            </p:nvSpPr>
            <p:spPr>
              <a:xfrm>
                <a:off x="4691320" y="3133896"/>
                <a:ext cx="95299" cy="6649"/>
              </a:xfrm>
              <a:custGeom>
                <a:avLst/>
                <a:gdLst/>
                <a:ahLst/>
                <a:cxnLst/>
                <a:rect l="l" t="t" r="r" b="b"/>
                <a:pathLst>
                  <a:path w="860" h="60"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8"/>
              <p:cNvSpPr/>
              <p:nvPr/>
            </p:nvSpPr>
            <p:spPr>
              <a:xfrm>
                <a:off x="4486095" y="2756805"/>
                <a:ext cx="95299" cy="6649"/>
              </a:xfrm>
              <a:custGeom>
                <a:avLst/>
                <a:gdLst/>
                <a:ahLst/>
                <a:cxnLst/>
                <a:rect l="l" t="t" r="r" b="b"/>
                <a:pathLst>
                  <a:path w="860" h="60" extrusionOk="0">
                    <a:moveTo>
                      <a:pt x="1" y="0"/>
                    </a:moveTo>
                    <a:lnTo>
                      <a:pt x="1" y="60"/>
                    </a:lnTo>
                    <a:lnTo>
                      <a:pt x="859" y="60"/>
                    </a:lnTo>
                    <a:lnTo>
                      <a:pt x="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8"/>
              <p:cNvSpPr/>
              <p:nvPr/>
            </p:nvSpPr>
            <p:spPr>
              <a:xfrm>
                <a:off x="4486095" y="2791046"/>
                <a:ext cx="95299" cy="6649"/>
              </a:xfrm>
              <a:custGeom>
                <a:avLst/>
                <a:gdLst/>
                <a:ahLst/>
                <a:cxnLst/>
                <a:rect l="l" t="t" r="r" b="b"/>
                <a:pathLst>
                  <a:path w="860" h="60" extrusionOk="0">
                    <a:moveTo>
                      <a:pt x="1" y="0"/>
                    </a:moveTo>
                    <a:lnTo>
                      <a:pt x="1" y="60"/>
                    </a:lnTo>
                    <a:lnTo>
                      <a:pt x="859" y="60"/>
                    </a:lnTo>
                    <a:lnTo>
                      <a:pt x="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8"/>
              <p:cNvSpPr/>
              <p:nvPr/>
            </p:nvSpPr>
            <p:spPr>
              <a:xfrm>
                <a:off x="4486095" y="2825286"/>
                <a:ext cx="95299" cy="6538"/>
              </a:xfrm>
              <a:custGeom>
                <a:avLst/>
                <a:gdLst/>
                <a:ahLst/>
                <a:cxnLst/>
                <a:rect l="l" t="t" r="r" b="b"/>
                <a:pathLst>
                  <a:path w="860" h="59" extrusionOk="0">
                    <a:moveTo>
                      <a:pt x="1" y="0"/>
                    </a:moveTo>
                    <a:lnTo>
                      <a:pt x="1" y="59"/>
                    </a:lnTo>
                    <a:lnTo>
                      <a:pt x="859" y="59"/>
                    </a:lnTo>
                    <a:lnTo>
                      <a:pt x="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8"/>
              <p:cNvSpPr/>
              <p:nvPr/>
            </p:nvSpPr>
            <p:spPr>
              <a:xfrm>
                <a:off x="4486095" y="2859527"/>
                <a:ext cx="95299" cy="6649"/>
              </a:xfrm>
              <a:custGeom>
                <a:avLst/>
                <a:gdLst/>
                <a:ahLst/>
                <a:cxnLst/>
                <a:rect l="l" t="t" r="r" b="b"/>
                <a:pathLst>
                  <a:path w="860" h="60"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8"/>
              <p:cNvSpPr/>
              <p:nvPr/>
            </p:nvSpPr>
            <p:spPr>
              <a:xfrm>
                <a:off x="4486095" y="2893879"/>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8"/>
              <p:cNvSpPr/>
              <p:nvPr/>
            </p:nvSpPr>
            <p:spPr>
              <a:xfrm>
                <a:off x="4486095" y="2928120"/>
                <a:ext cx="95299" cy="6649"/>
              </a:xfrm>
              <a:custGeom>
                <a:avLst/>
                <a:gdLst/>
                <a:ahLst/>
                <a:cxnLst/>
                <a:rect l="l" t="t" r="r" b="b"/>
                <a:pathLst>
                  <a:path w="860" h="60"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8"/>
              <p:cNvSpPr/>
              <p:nvPr/>
            </p:nvSpPr>
            <p:spPr>
              <a:xfrm>
                <a:off x="4486095" y="2962360"/>
                <a:ext cx="95299" cy="6538"/>
              </a:xfrm>
              <a:custGeom>
                <a:avLst/>
                <a:gdLst/>
                <a:ahLst/>
                <a:cxnLst/>
                <a:rect l="l" t="t" r="r" b="b"/>
                <a:pathLst>
                  <a:path w="860" h="59"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8"/>
              <p:cNvSpPr/>
              <p:nvPr/>
            </p:nvSpPr>
            <p:spPr>
              <a:xfrm>
                <a:off x="4643782" y="2568093"/>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8"/>
              <p:cNvSpPr/>
              <p:nvPr/>
            </p:nvSpPr>
            <p:spPr>
              <a:xfrm>
                <a:off x="4643782" y="2602445"/>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8"/>
              <p:cNvSpPr/>
              <p:nvPr/>
            </p:nvSpPr>
            <p:spPr>
              <a:xfrm>
                <a:off x="4643782" y="2636685"/>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8"/>
              <p:cNvSpPr/>
              <p:nvPr/>
            </p:nvSpPr>
            <p:spPr>
              <a:xfrm>
                <a:off x="4643782" y="2670926"/>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8"/>
              <p:cNvSpPr/>
              <p:nvPr/>
            </p:nvSpPr>
            <p:spPr>
              <a:xfrm>
                <a:off x="4643782" y="2705167"/>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8"/>
              <p:cNvSpPr/>
              <p:nvPr/>
            </p:nvSpPr>
            <p:spPr>
              <a:xfrm>
                <a:off x="4643782" y="2739518"/>
                <a:ext cx="95188" cy="6649"/>
              </a:xfrm>
              <a:custGeom>
                <a:avLst/>
                <a:gdLst/>
                <a:ahLst/>
                <a:cxnLst/>
                <a:rect l="l" t="t" r="r" b="b"/>
                <a:pathLst>
                  <a:path w="859" h="60" extrusionOk="0">
                    <a:moveTo>
                      <a:pt x="0" y="1"/>
                    </a:moveTo>
                    <a:lnTo>
                      <a:pt x="0"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8"/>
              <p:cNvSpPr/>
              <p:nvPr/>
            </p:nvSpPr>
            <p:spPr>
              <a:xfrm>
                <a:off x="4643782" y="2773759"/>
                <a:ext cx="95188" cy="6760"/>
              </a:xfrm>
              <a:custGeom>
                <a:avLst/>
                <a:gdLst/>
                <a:ahLst/>
                <a:cxnLst/>
                <a:rect l="l" t="t" r="r" b="b"/>
                <a:pathLst>
                  <a:path w="859" h="61" extrusionOk="0">
                    <a:moveTo>
                      <a:pt x="0" y="1"/>
                    </a:moveTo>
                    <a:lnTo>
                      <a:pt x="0"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8"/>
              <p:cNvSpPr/>
              <p:nvPr/>
            </p:nvSpPr>
            <p:spPr>
              <a:xfrm>
                <a:off x="4533745" y="2333616"/>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8"/>
              <p:cNvSpPr/>
              <p:nvPr/>
            </p:nvSpPr>
            <p:spPr>
              <a:xfrm>
                <a:off x="4533745" y="2367857"/>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8"/>
              <p:cNvSpPr/>
              <p:nvPr/>
            </p:nvSpPr>
            <p:spPr>
              <a:xfrm>
                <a:off x="4533745" y="2401987"/>
                <a:ext cx="95299" cy="6760"/>
              </a:xfrm>
              <a:custGeom>
                <a:avLst/>
                <a:gdLst/>
                <a:ahLst/>
                <a:cxnLst/>
                <a:rect l="l" t="t" r="r" b="b"/>
                <a:pathLst>
                  <a:path w="860" h="61"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8"/>
              <p:cNvSpPr/>
              <p:nvPr/>
            </p:nvSpPr>
            <p:spPr>
              <a:xfrm>
                <a:off x="4533745" y="2436338"/>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8"/>
              <p:cNvSpPr/>
              <p:nvPr/>
            </p:nvSpPr>
            <p:spPr>
              <a:xfrm>
                <a:off x="4533745" y="2470579"/>
                <a:ext cx="95299" cy="6760"/>
              </a:xfrm>
              <a:custGeom>
                <a:avLst/>
                <a:gdLst/>
                <a:ahLst/>
                <a:cxnLst/>
                <a:rect l="l" t="t" r="r" b="b"/>
                <a:pathLst>
                  <a:path w="860" h="61"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8"/>
              <p:cNvSpPr/>
              <p:nvPr/>
            </p:nvSpPr>
            <p:spPr>
              <a:xfrm>
                <a:off x="4533745" y="2504930"/>
                <a:ext cx="95299" cy="6649"/>
              </a:xfrm>
              <a:custGeom>
                <a:avLst/>
                <a:gdLst/>
                <a:ahLst/>
                <a:cxnLst/>
                <a:rect l="l" t="t" r="r" b="b"/>
                <a:pathLst>
                  <a:path w="860" h="60" extrusionOk="0">
                    <a:moveTo>
                      <a:pt x="1" y="1"/>
                    </a:moveTo>
                    <a:lnTo>
                      <a:pt x="1" y="59"/>
                    </a:lnTo>
                    <a:lnTo>
                      <a:pt x="859" y="59"/>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8"/>
              <p:cNvSpPr/>
              <p:nvPr/>
            </p:nvSpPr>
            <p:spPr>
              <a:xfrm>
                <a:off x="4533745" y="2539060"/>
                <a:ext cx="95299" cy="6760"/>
              </a:xfrm>
              <a:custGeom>
                <a:avLst/>
                <a:gdLst/>
                <a:ahLst/>
                <a:cxnLst/>
                <a:rect l="l" t="t" r="r" b="b"/>
                <a:pathLst>
                  <a:path w="860" h="61" extrusionOk="0">
                    <a:moveTo>
                      <a:pt x="1" y="1"/>
                    </a:moveTo>
                    <a:lnTo>
                      <a:pt x="1" y="60"/>
                    </a:lnTo>
                    <a:lnTo>
                      <a:pt x="859" y="60"/>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4" name="Google Shape;3534;p28"/>
            <p:cNvSpPr/>
            <p:nvPr/>
          </p:nvSpPr>
          <p:spPr>
            <a:xfrm>
              <a:off x="4163719" y="3639580"/>
              <a:ext cx="582344" cy="227438"/>
            </a:xfrm>
            <a:custGeom>
              <a:avLst/>
              <a:gdLst/>
              <a:ahLst/>
              <a:cxnLst/>
              <a:rect l="l" t="t" r="r" b="b"/>
              <a:pathLst>
                <a:path w="6268" h="2448" extrusionOk="0">
                  <a:moveTo>
                    <a:pt x="4999" y="61"/>
                  </a:moveTo>
                  <a:lnTo>
                    <a:pt x="4999" y="1289"/>
                  </a:lnTo>
                  <a:lnTo>
                    <a:pt x="5443" y="1289"/>
                  </a:lnTo>
                  <a:lnTo>
                    <a:pt x="5443" y="1829"/>
                  </a:lnTo>
                  <a:lnTo>
                    <a:pt x="6210" y="1829"/>
                  </a:lnTo>
                  <a:lnTo>
                    <a:pt x="6210" y="2389"/>
                  </a:lnTo>
                  <a:lnTo>
                    <a:pt x="61" y="2389"/>
                  </a:lnTo>
                  <a:lnTo>
                    <a:pt x="61" y="1691"/>
                  </a:lnTo>
                  <a:lnTo>
                    <a:pt x="1600" y="1691"/>
                  </a:lnTo>
                  <a:lnTo>
                    <a:pt x="1600" y="1176"/>
                  </a:lnTo>
                  <a:lnTo>
                    <a:pt x="3181" y="1176"/>
                  </a:lnTo>
                  <a:lnTo>
                    <a:pt x="3181" y="61"/>
                  </a:lnTo>
                  <a:close/>
                  <a:moveTo>
                    <a:pt x="3120" y="1"/>
                  </a:moveTo>
                  <a:lnTo>
                    <a:pt x="3120" y="1116"/>
                  </a:lnTo>
                  <a:lnTo>
                    <a:pt x="1539" y="1116"/>
                  </a:lnTo>
                  <a:lnTo>
                    <a:pt x="1539" y="1632"/>
                  </a:lnTo>
                  <a:lnTo>
                    <a:pt x="1" y="1632"/>
                  </a:lnTo>
                  <a:lnTo>
                    <a:pt x="1" y="2447"/>
                  </a:lnTo>
                  <a:lnTo>
                    <a:pt x="6268" y="2447"/>
                  </a:lnTo>
                  <a:lnTo>
                    <a:pt x="6268" y="1770"/>
                  </a:lnTo>
                  <a:lnTo>
                    <a:pt x="5500" y="1770"/>
                  </a:lnTo>
                  <a:lnTo>
                    <a:pt x="5500" y="1229"/>
                  </a:lnTo>
                  <a:lnTo>
                    <a:pt x="5057" y="1229"/>
                  </a:lnTo>
                  <a:lnTo>
                    <a:pt x="5057" y="1"/>
                  </a:lnTo>
                  <a:close/>
                </a:path>
              </a:pathLst>
            </a:custGeom>
            <a:solidFill>
              <a:srgbClr val="0C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8"/>
            <p:cNvSpPr/>
            <p:nvPr/>
          </p:nvSpPr>
          <p:spPr>
            <a:xfrm>
              <a:off x="4587103" y="3663643"/>
              <a:ext cx="15701" cy="89749"/>
            </a:xfrm>
            <a:custGeom>
              <a:avLst/>
              <a:gdLst/>
              <a:ahLst/>
              <a:cxnLst/>
              <a:rect l="l" t="t" r="r" b="b"/>
              <a:pathLst>
                <a:path w="169" h="966" extrusionOk="0">
                  <a:moveTo>
                    <a:pt x="1" y="1"/>
                  </a:moveTo>
                  <a:lnTo>
                    <a:pt x="1" y="966"/>
                  </a:lnTo>
                  <a:lnTo>
                    <a:pt x="169" y="966"/>
                  </a:lnTo>
                  <a:lnTo>
                    <a:pt x="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8"/>
            <p:cNvSpPr/>
            <p:nvPr/>
          </p:nvSpPr>
          <p:spPr>
            <a:xfrm>
              <a:off x="4552448" y="3663643"/>
              <a:ext cx="15701" cy="89749"/>
            </a:xfrm>
            <a:custGeom>
              <a:avLst/>
              <a:gdLst/>
              <a:ahLst/>
              <a:cxnLst/>
              <a:rect l="l" t="t" r="r" b="b"/>
              <a:pathLst>
                <a:path w="169" h="966" extrusionOk="0">
                  <a:moveTo>
                    <a:pt x="0" y="1"/>
                  </a:moveTo>
                  <a:lnTo>
                    <a:pt x="0" y="966"/>
                  </a:lnTo>
                  <a:lnTo>
                    <a:pt x="168" y="966"/>
                  </a:ln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8"/>
            <p:cNvSpPr/>
            <p:nvPr/>
          </p:nvSpPr>
          <p:spPr>
            <a:xfrm>
              <a:off x="4517793" y="3663643"/>
              <a:ext cx="15701" cy="89749"/>
            </a:xfrm>
            <a:custGeom>
              <a:avLst/>
              <a:gdLst/>
              <a:ahLst/>
              <a:cxnLst/>
              <a:rect l="l" t="t" r="r" b="b"/>
              <a:pathLst>
                <a:path w="169" h="966" extrusionOk="0">
                  <a:moveTo>
                    <a:pt x="1" y="1"/>
                  </a:moveTo>
                  <a:lnTo>
                    <a:pt x="1" y="966"/>
                  </a:lnTo>
                  <a:lnTo>
                    <a:pt x="169" y="966"/>
                  </a:lnTo>
                  <a:lnTo>
                    <a:pt x="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8"/>
            <p:cNvSpPr/>
            <p:nvPr/>
          </p:nvSpPr>
          <p:spPr>
            <a:xfrm>
              <a:off x="4483138" y="3663643"/>
              <a:ext cx="15701" cy="89749"/>
            </a:xfrm>
            <a:custGeom>
              <a:avLst/>
              <a:gdLst/>
              <a:ahLst/>
              <a:cxnLst/>
              <a:rect l="l" t="t" r="r" b="b"/>
              <a:pathLst>
                <a:path w="169" h="966" extrusionOk="0">
                  <a:moveTo>
                    <a:pt x="0" y="1"/>
                  </a:moveTo>
                  <a:lnTo>
                    <a:pt x="0" y="966"/>
                  </a:lnTo>
                  <a:lnTo>
                    <a:pt x="168" y="966"/>
                  </a:ln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8"/>
            <p:cNvSpPr/>
            <p:nvPr/>
          </p:nvSpPr>
          <p:spPr>
            <a:xfrm>
              <a:off x="4163719" y="3639580"/>
              <a:ext cx="582344" cy="227438"/>
            </a:xfrm>
            <a:custGeom>
              <a:avLst/>
              <a:gdLst/>
              <a:ahLst/>
              <a:cxnLst/>
              <a:rect l="l" t="t" r="r" b="b"/>
              <a:pathLst>
                <a:path w="6268" h="2448" extrusionOk="0">
                  <a:moveTo>
                    <a:pt x="4999" y="61"/>
                  </a:moveTo>
                  <a:lnTo>
                    <a:pt x="4999" y="1289"/>
                  </a:lnTo>
                  <a:lnTo>
                    <a:pt x="5443" y="1289"/>
                  </a:lnTo>
                  <a:lnTo>
                    <a:pt x="5443" y="1829"/>
                  </a:lnTo>
                  <a:lnTo>
                    <a:pt x="6210" y="1829"/>
                  </a:lnTo>
                  <a:lnTo>
                    <a:pt x="6210" y="2389"/>
                  </a:lnTo>
                  <a:lnTo>
                    <a:pt x="61" y="2389"/>
                  </a:lnTo>
                  <a:lnTo>
                    <a:pt x="61" y="1691"/>
                  </a:lnTo>
                  <a:lnTo>
                    <a:pt x="1600" y="1691"/>
                  </a:lnTo>
                  <a:lnTo>
                    <a:pt x="1600" y="1176"/>
                  </a:lnTo>
                  <a:lnTo>
                    <a:pt x="3181" y="1176"/>
                  </a:lnTo>
                  <a:lnTo>
                    <a:pt x="3181" y="61"/>
                  </a:lnTo>
                  <a:close/>
                  <a:moveTo>
                    <a:pt x="3120" y="1"/>
                  </a:moveTo>
                  <a:lnTo>
                    <a:pt x="3120" y="1116"/>
                  </a:lnTo>
                  <a:lnTo>
                    <a:pt x="1539" y="1116"/>
                  </a:lnTo>
                  <a:lnTo>
                    <a:pt x="1539" y="1632"/>
                  </a:lnTo>
                  <a:lnTo>
                    <a:pt x="1" y="1632"/>
                  </a:lnTo>
                  <a:lnTo>
                    <a:pt x="1" y="2447"/>
                  </a:lnTo>
                  <a:lnTo>
                    <a:pt x="6268" y="2447"/>
                  </a:lnTo>
                  <a:lnTo>
                    <a:pt x="6268" y="1770"/>
                  </a:lnTo>
                  <a:lnTo>
                    <a:pt x="5500" y="1770"/>
                  </a:lnTo>
                  <a:lnTo>
                    <a:pt x="5500" y="1229"/>
                  </a:lnTo>
                  <a:lnTo>
                    <a:pt x="5057" y="1229"/>
                  </a:lnTo>
                  <a:lnTo>
                    <a:pt x="50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8"/>
            <p:cNvSpPr/>
            <p:nvPr/>
          </p:nvSpPr>
          <p:spPr>
            <a:xfrm>
              <a:off x="4584594" y="3660856"/>
              <a:ext cx="20997" cy="95230"/>
            </a:xfrm>
            <a:custGeom>
              <a:avLst/>
              <a:gdLst/>
              <a:ahLst/>
              <a:cxnLst/>
              <a:rect l="l" t="t" r="r" b="b"/>
              <a:pathLst>
                <a:path w="226" h="1025" extrusionOk="0">
                  <a:moveTo>
                    <a:pt x="166" y="59"/>
                  </a:moveTo>
                  <a:lnTo>
                    <a:pt x="166" y="965"/>
                  </a:lnTo>
                  <a:lnTo>
                    <a:pt x="58" y="965"/>
                  </a:lnTo>
                  <a:lnTo>
                    <a:pt x="58" y="59"/>
                  </a:lnTo>
                  <a:close/>
                  <a:moveTo>
                    <a:pt x="0" y="1"/>
                  </a:moveTo>
                  <a:lnTo>
                    <a:pt x="0" y="1024"/>
                  </a:lnTo>
                  <a:lnTo>
                    <a:pt x="225" y="1024"/>
                  </a:lnTo>
                  <a:lnTo>
                    <a:pt x="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8"/>
            <p:cNvSpPr/>
            <p:nvPr/>
          </p:nvSpPr>
          <p:spPr>
            <a:xfrm>
              <a:off x="4549846" y="3660856"/>
              <a:ext cx="20997" cy="95230"/>
            </a:xfrm>
            <a:custGeom>
              <a:avLst/>
              <a:gdLst/>
              <a:ahLst/>
              <a:cxnLst/>
              <a:rect l="l" t="t" r="r" b="b"/>
              <a:pathLst>
                <a:path w="226" h="1025" extrusionOk="0">
                  <a:moveTo>
                    <a:pt x="167" y="59"/>
                  </a:moveTo>
                  <a:lnTo>
                    <a:pt x="167" y="965"/>
                  </a:lnTo>
                  <a:lnTo>
                    <a:pt x="58" y="965"/>
                  </a:lnTo>
                  <a:lnTo>
                    <a:pt x="58" y="59"/>
                  </a:lnTo>
                  <a:close/>
                  <a:moveTo>
                    <a:pt x="1" y="1"/>
                  </a:moveTo>
                  <a:lnTo>
                    <a:pt x="1" y="1024"/>
                  </a:lnTo>
                  <a:lnTo>
                    <a:pt x="226" y="1024"/>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8"/>
            <p:cNvSpPr/>
            <p:nvPr/>
          </p:nvSpPr>
          <p:spPr>
            <a:xfrm>
              <a:off x="4515192" y="3660856"/>
              <a:ext cx="20997" cy="95230"/>
            </a:xfrm>
            <a:custGeom>
              <a:avLst/>
              <a:gdLst/>
              <a:ahLst/>
              <a:cxnLst/>
              <a:rect l="l" t="t" r="r" b="b"/>
              <a:pathLst>
                <a:path w="226" h="1025" extrusionOk="0">
                  <a:moveTo>
                    <a:pt x="167" y="59"/>
                  </a:moveTo>
                  <a:lnTo>
                    <a:pt x="167" y="965"/>
                  </a:lnTo>
                  <a:lnTo>
                    <a:pt x="59" y="965"/>
                  </a:lnTo>
                  <a:lnTo>
                    <a:pt x="59" y="59"/>
                  </a:lnTo>
                  <a:close/>
                  <a:moveTo>
                    <a:pt x="0" y="1"/>
                  </a:moveTo>
                  <a:lnTo>
                    <a:pt x="0" y="1024"/>
                  </a:lnTo>
                  <a:lnTo>
                    <a:pt x="225" y="1024"/>
                  </a:lnTo>
                  <a:lnTo>
                    <a:pt x="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8"/>
            <p:cNvSpPr/>
            <p:nvPr/>
          </p:nvSpPr>
          <p:spPr>
            <a:xfrm>
              <a:off x="4480444" y="3660856"/>
              <a:ext cx="20997" cy="95230"/>
            </a:xfrm>
            <a:custGeom>
              <a:avLst/>
              <a:gdLst/>
              <a:ahLst/>
              <a:cxnLst/>
              <a:rect l="l" t="t" r="r" b="b"/>
              <a:pathLst>
                <a:path w="226" h="1025" extrusionOk="0">
                  <a:moveTo>
                    <a:pt x="168" y="59"/>
                  </a:moveTo>
                  <a:lnTo>
                    <a:pt x="168" y="965"/>
                  </a:lnTo>
                  <a:lnTo>
                    <a:pt x="59" y="965"/>
                  </a:lnTo>
                  <a:lnTo>
                    <a:pt x="59" y="59"/>
                  </a:lnTo>
                  <a:close/>
                  <a:moveTo>
                    <a:pt x="1" y="1"/>
                  </a:moveTo>
                  <a:lnTo>
                    <a:pt x="1" y="1024"/>
                  </a:lnTo>
                  <a:lnTo>
                    <a:pt x="226" y="1024"/>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8"/>
            <p:cNvSpPr/>
            <p:nvPr/>
          </p:nvSpPr>
          <p:spPr>
            <a:xfrm>
              <a:off x="5529658" y="3256243"/>
              <a:ext cx="103313" cy="10963"/>
            </a:xfrm>
            <a:custGeom>
              <a:avLst/>
              <a:gdLst/>
              <a:ahLst/>
              <a:cxnLst/>
              <a:rect l="l" t="t" r="r" b="b"/>
              <a:pathLst>
                <a:path w="1112" h="118" extrusionOk="0">
                  <a:moveTo>
                    <a:pt x="1" y="0"/>
                  </a:moveTo>
                  <a:lnTo>
                    <a:pt x="1" y="118"/>
                  </a:lnTo>
                  <a:lnTo>
                    <a:pt x="1112" y="118"/>
                  </a:lnTo>
                  <a:lnTo>
                    <a:pt x="1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8"/>
            <p:cNvSpPr/>
            <p:nvPr/>
          </p:nvSpPr>
          <p:spPr>
            <a:xfrm>
              <a:off x="5531887" y="3279841"/>
              <a:ext cx="101269" cy="10963"/>
            </a:xfrm>
            <a:custGeom>
              <a:avLst/>
              <a:gdLst/>
              <a:ahLst/>
              <a:cxnLst/>
              <a:rect l="l" t="t" r="r" b="b"/>
              <a:pathLst>
                <a:path w="1090" h="118" extrusionOk="0">
                  <a:moveTo>
                    <a:pt x="0" y="0"/>
                  </a:moveTo>
                  <a:lnTo>
                    <a:pt x="0" y="118"/>
                  </a:lnTo>
                  <a:lnTo>
                    <a:pt x="1090" y="118"/>
                  </a:lnTo>
                  <a:lnTo>
                    <a:pt x="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8"/>
            <p:cNvSpPr/>
            <p:nvPr/>
          </p:nvSpPr>
          <p:spPr>
            <a:xfrm>
              <a:off x="5533838" y="3303254"/>
              <a:ext cx="99132" cy="11056"/>
            </a:xfrm>
            <a:custGeom>
              <a:avLst/>
              <a:gdLst/>
              <a:ahLst/>
              <a:cxnLst/>
              <a:rect l="l" t="t" r="r" b="b"/>
              <a:pathLst>
                <a:path w="1067" h="119" extrusionOk="0">
                  <a:moveTo>
                    <a:pt x="1" y="1"/>
                  </a:moveTo>
                  <a:lnTo>
                    <a:pt x="1" y="118"/>
                  </a:lnTo>
                  <a:lnTo>
                    <a:pt x="1067" y="118"/>
                  </a:lnTo>
                  <a:lnTo>
                    <a:pt x="1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8"/>
            <p:cNvSpPr/>
            <p:nvPr/>
          </p:nvSpPr>
          <p:spPr>
            <a:xfrm>
              <a:off x="5535975" y="3326853"/>
              <a:ext cx="97181" cy="11056"/>
            </a:xfrm>
            <a:custGeom>
              <a:avLst/>
              <a:gdLst/>
              <a:ahLst/>
              <a:cxnLst/>
              <a:rect l="l" t="t" r="r" b="b"/>
              <a:pathLst>
                <a:path w="1046" h="119" extrusionOk="0">
                  <a:moveTo>
                    <a:pt x="0" y="1"/>
                  </a:moveTo>
                  <a:lnTo>
                    <a:pt x="0" y="118"/>
                  </a:lnTo>
                  <a:lnTo>
                    <a:pt x="1046" y="118"/>
                  </a:lnTo>
                  <a:lnTo>
                    <a:pt x="10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8"/>
            <p:cNvSpPr/>
            <p:nvPr/>
          </p:nvSpPr>
          <p:spPr>
            <a:xfrm>
              <a:off x="5538019" y="3350358"/>
              <a:ext cx="95137" cy="10963"/>
            </a:xfrm>
            <a:custGeom>
              <a:avLst/>
              <a:gdLst/>
              <a:ahLst/>
              <a:cxnLst/>
              <a:rect l="l" t="t" r="r" b="b"/>
              <a:pathLst>
                <a:path w="1024" h="118" extrusionOk="0">
                  <a:moveTo>
                    <a:pt x="1" y="0"/>
                  </a:moveTo>
                  <a:lnTo>
                    <a:pt x="1" y="118"/>
                  </a:lnTo>
                  <a:lnTo>
                    <a:pt x="1024" y="118"/>
                  </a:lnTo>
                  <a:lnTo>
                    <a:pt x="10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8"/>
            <p:cNvSpPr/>
            <p:nvPr/>
          </p:nvSpPr>
          <p:spPr>
            <a:xfrm>
              <a:off x="5540063" y="3373864"/>
              <a:ext cx="92907" cy="11056"/>
            </a:xfrm>
            <a:custGeom>
              <a:avLst/>
              <a:gdLst/>
              <a:ahLst/>
              <a:cxnLst/>
              <a:rect l="l" t="t" r="r" b="b"/>
              <a:pathLst>
                <a:path w="1000" h="119" extrusionOk="0">
                  <a:moveTo>
                    <a:pt x="0" y="1"/>
                  </a:moveTo>
                  <a:lnTo>
                    <a:pt x="0" y="119"/>
                  </a:lnTo>
                  <a:lnTo>
                    <a:pt x="1000" y="119"/>
                  </a:lnTo>
                  <a:lnTo>
                    <a:pt x="10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8"/>
            <p:cNvSpPr/>
            <p:nvPr/>
          </p:nvSpPr>
          <p:spPr>
            <a:xfrm>
              <a:off x="5542107" y="3397370"/>
              <a:ext cx="91049" cy="11056"/>
            </a:xfrm>
            <a:custGeom>
              <a:avLst/>
              <a:gdLst/>
              <a:ahLst/>
              <a:cxnLst/>
              <a:rect l="l" t="t" r="r" b="b"/>
              <a:pathLst>
                <a:path w="980" h="119" extrusionOk="0">
                  <a:moveTo>
                    <a:pt x="1" y="1"/>
                  </a:moveTo>
                  <a:lnTo>
                    <a:pt x="1" y="118"/>
                  </a:lnTo>
                  <a:lnTo>
                    <a:pt x="980" y="118"/>
                  </a:lnTo>
                  <a:lnTo>
                    <a:pt x="9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8"/>
            <p:cNvSpPr/>
            <p:nvPr/>
          </p:nvSpPr>
          <p:spPr>
            <a:xfrm>
              <a:off x="5544151" y="3420968"/>
              <a:ext cx="88912" cy="11056"/>
            </a:xfrm>
            <a:custGeom>
              <a:avLst/>
              <a:gdLst/>
              <a:ahLst/>
              <a:cxnLst/>
              <a:rect l="l" t="t" r="r" b="b"/>
              <a:pathLst>
                <a:path w="957" h="119" extrusionOk="0">
                  <a:moveTo>
                    <a:pt x="0" y="0"/>
                  </a:moveTo>
                  <a:lnTo>
                    <a:pt x="0" y="118"/>
                  </a:lnTo>
                  <a:lnTo>
                    <a:pt x="957" y="118"/>
                  </a:lnTo>
                  <a:lnTo>
                    <a:pt x="9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8"/>
            <p:cNvSpPr/>
            <p:nvPr/>
          </p:nvSpPr>
          <p:spPr>
            <a:xfrm>
              <a:off x="5546195" y="3444474"/>
              <a:ext cx="86776" cy="10963"/>
            </a:xfrm>
            <a:custGeom>
              <a:avLst/>
              <a:gdLst/>
              <a:ahLst/>
              <a:cxnLst/>
              <a:rect l="l" t="t" r="r" b="b"/>
              <a:pathLst>
                <a:path w="934" h="118" extrusionOk="0">
                  <a:moveTo>
                    <a:pt x="1" y="0"/>
                  </a:moveTo>
                  <a:lnTo>
                    <a:pt x="1" y="118"/>
                  </a:lnTo>
                  <a:lnTo>
                    <a:pt x="934" y="118"/>
                  </a:lnTo>
                  <a:lnTo>
                    <a:pt x="9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8"/>
            <p:cNvSpPr/>
            <p:nvPr/>
          </p:nvSpPr>
          <p:spPr>
            <a:xfrm>
              <a:off x="5548332" y="3468072"/>
              <a:ext cx="84732" cy="11056"/>
            </a:xfrm>
            <a:custGeom>
              <a:avLst/>
              <a:gdLst/>
              <a:ahLst/>
              <a:cxnLst/>
              <a:rect l="l" t="t" r="r" b="b"/>
              <a:pathLst>
                <a:path w="912" h="119" extrusionOk="0">
                  <a:moveTo>
                    <a:pt x="0" y="1"/>
                  </a:moveTo>
                  <a:lnTo>
                    <a:pt x="0" y="119"/>
                  </a:lnTo>
                  <a:lnTo>
                    <a:pt x="912" y="119"/>
                  </a:lnTo>
                  <a:lnTo>
                    <a:pt x="9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8"/>
            <p:cNvSpPr/>
            <p:nvPr/>
          </p:nvSpPr>
          <p:spPr>
            <a:xfrm>
              <a:off x="5550283" y="3491671"/>
              <a:ext cx="82688" cy="10963"/>
            </a:xfrm>
            <a:custGeom>
              <a:avLst/>
              <a:gdLst/>
              <a:ahLst/>
              <a:cxnLst/>
              <a:rect l="l" t="t" r="r" b="b"/>
              <a:pathLst>
                <a:path w="890" h="118" extrusionOk="0">
                  <a:moveTo>
                    <a:pt x="1" y="1"/>
                  </a:moveTo>
                  <a:lnTo>
                    <a:pt x="1" y="117"/>
                  </a:lnTo>
                  <a:lnTo>
                    <a:pt x="890" y="117"/>
                  </a:lnTo>
                  <a:lnTo>
                    <a:pt x="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8"/>
            <p:cNvSpPr/>
            <p:nvPr/>
          </p:nvSpPr>
          <p:spPr>
            <a:xfrm>
              <a:off x="5552513" y="3515177"/>
              <a:ext cx="80551" cy="11056"/>
            </a:xfrm>
            <a:custGeom>
              <a:avLst/>
              <a:gdLst/>
              <a:ahLst/>
              <a:cxnLst/>
              <a:rect l="l" t="t" r="r" b="b"/>
              <a:pathLst>
                <a:path w="867" h="119" extrusionOk="0">
                  <a:moveTo>
                    <a:pt x="0" y="0"/>
                  </a:moveTo>
                  <a:lnTo>
                    <a:pt x="0" y="118"/>
                  </a:lnTo>
                  <a:lnTo>
                    <a:pt x="867" y="118"/>
                  </a:lnTo>
                  <a:lnTo>
                    <a:pt x="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8"/>
            <p:cNvSpPr/>
            <p:nvPr/>
          </p:nvSpPr>
          <p:spPr>
            <a:xfrm>
              <a:off x="5554464" y="3538775"/>
              <a:ext cx="78600" cy="10963"/>
            </a:xfrm>
            <a:custGeom>
              <a:avLst/>
              <a:gdLst/>
              <a:ahLst/>
              <a:cxnLst/>
              <a:rect l="l" t="t" r="r" b="b"/>
              <a:pathLst>
                <a:path w="846" h="118" extrusionOk="0">
                  <a:moveTo>
                    <a:pt x="1" y="0"/>
                  </a:moveTo>
                  <a:lnTo>
                    <a:pt x="1" y="118"/>
                  </a:lnTo>
                  <a:lnTo>
                    <a:pt x="846" y="118"/>
                  </a:lnTo>
                  <a:lnTo>
                    <a:pt x="8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8"/>
            <p:cNvSpPr/>
            <p:nvPr/>
          </p:nvSpPr>
          <p:spPr>
            <a:xfrm>
              <a:off x="5556601" y="3562188"/>
              <a:ext cx="76370" cy="11056"/>
            </a:xfrm>
            <a:custGeom>
              <a:avLst/>
              <a:gdLst/>
              <a:ahLst/>
              <a:cxnLst/>
              <a:rect l="l" t="t" r="r" b="b"/>
              <a:pathLst>
                <a:path w="822" h="119" extrusionOk="0">
                  <a:moveTo>
                    <a:pt x="0" y="1"/>
                  </a:moveTo>
                  <a:lnTo>
                    <a:pt x="0" y="119"/>
                  </a:lnTo>
                  <a:lnTo>
                    <a:pt x="822" y="119"/>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8"/>
            <p:cNvSpPr/>
            <p:nvPr/>
          </p:nvSpPr>
          <p:spPr>
            <a:xfrm>
              <a:off x="5558645" y="3585787"/>
              <a:ext cx="74419" cy="11056"/>
            </a:xfrm>
            <a:custGeom>
              <a:avLst/>
              <a:gdLst/>
              <a:ahLst/>
              <a:cxnLst/>
              <a:rect l="l" t="t" r="r" b="b"/>
              <a:pathLst>
                <a:path w="801" h="119" extrusionOk="0">
                  <a:moveTo>
                    <a:pt x="1" y="1"/>
                  </a:moveTo>
                  <a:lnTo>
                    <a:pt x="1" y="118"/>
                  </a:lnTo>
                  <a:lnTo>
                    <a:pt x="801" y="118"/>
                  </a:lnTo>
                  <a:lnTo>
                    <a:pt x="8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8"/>
            <p:cNvSpPr/>
            <p:nvPr/>
          </p:nvSpPr>
          <p:spPr>
            <a:xfrm>
              <a:off x="5560689" y="3609292"/>
              <a:ext cx="72468" cy="11056"/>
            </a:xfrm>
            <a:custGeom>
              <a:avLst/>
              <a:gdLst/>
              <a:ahLst/>
              <a:cxnLst/>
              <a:rect l="l" t="t" r="r" b="b"/>
              <a:pathLst>
                <a:path w="780" h="119" extrusionOk="0">
                  <a:moveTo>
                    <a:pt x="0" y="0"/>
                  </a:moveTo>
                  <a:lnTo>
                    <a:pt x="0" y="118"/>
                  </a:lnTo>
                  <a:lnTo>
                    <a:pt x="780" y="118"/>
                  </a:lnTo>
                  <a:lnTo>
                    <a:pt x="7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8"/>
            <p:cNvSpPr/>
            <p:nvPr/>
          </p:nvSpPr>
          <p:spPr>
            <a:xfrm>
              <a:off x="5562826" y="3632798"/>
              <a:ext cx="70238" cy="10963"/>
            </a:xfrm>
            <a:custGeom>
              <a:avLst/>
              <a:gdLst/>
              <a:ahLst/>
              <a:cxnLst/>
              <a:rect l="l" t="t" r="r" b="b"/>
              <a:pathLst>
                <a:path w="756" h="118" extrusionOk="0">
                  <a:moveTo>
                    <a:pt x="1" y="0"/>
                  </a:moveTo>
                  <a:lnTo>
                    <a:pt x="1" y="118"/>
                  </a:lnTo>
                  <a:lnTo>
                    <a:pt x="756" y="118"/>
                  </a:lnTo>
                  <a:lnTo>
                    <a:pt x="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8"/>
            <p:cNvSpPr/>
            <p:nvPr/>
          </p:nvSpPr>
          <p:spPr>
            <a:xfrm>
              <a:off x="5564870" y="3656304"/>
              <a:ext cx="68287" cy="11056"/>
            </a:xfrm>
            <a:custGeom>
              <a:avLst/>
              <a:gdLst/>
              <a:ahLst/>
              <a:cxnLst/>
              <a:rect l="l" t="t" r="r" b="b"/>
              <a:pathLst>
                <a:path w="735" h="119" extrusionOk="0">
                  <a:moveTo>
                    <a:pt x="0" y="1"/>
                  </a:moveTo>
                  <a:lnTo>
                    <a:pt x="0" y="119"/>
                  </a:lnTo>
                  <a:lnTo>
                    <a:pt x="735" y="119"/>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8"/>
            <p:cNvSpPr/>
            <p:nvPr/>
          </p:nvSpPr>
          <p:spPr>
            <a:xfrm>
              <a:off x="5566821" y="3679809"/>
              <a:ext cx="66150" cy="11056"/>
            </a:xfrm>
            <a:custGeom>
              <a:avLst/>
              <a:gdLst/>
              <a:ahLst/>
              <a:cxnLst/>
              <a:rect l="l" t="t" r="r" b="b"/>
              <a:pathLst>
                <a:path w="712" h="119" extrusionOk="0">
                  <a:moveTo>
                    <a:pt x="1" y="1"/>
                  </a:moveTo>
                  <a:lnTo>
                    <a:pt x="1" y="118"/>
                  </a:lnTo>
                  <a:lnTo>
                    <a:pt x="712" y="118"/>
                  </a:lnTo>
                  <a:lnTo>
                    <a:pt x="7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8"/>
            <p:cNvSpPr/>
            <p:nvPr/>
          </p:nvSpPr>
          <p:spPr>
            <a:xfrm>
              <a:off x="5569051" y="3703408"/>
              <a:ext cx="64106" cy="11056"/>
            </a:xfrm>
            <a:custGeom>
              <a:avLst/>
              <a:gdLst/>
              <a:ahLst/>
              <a:cxnLst/>
              <a:rect l="l" t="t" r="r" b="b"/>
              <a:pathLst>
                <a:path w="690" h="119" extrusionOk="0">
                  <a:moveTo>
                    <a:pt x="0" y="0"/>
                  </a:moveTo>
                  <a:lnTo>
                    <a:pt x="0" y="118"/>
                  </a:lnTo>
                  <a:lnTo>
                    <a:pt x="690" y="118"/>
                  </a:lnTo>
                  <a:lnTo>
                    <a:pt x="6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8"/>
            <p:cNvSpPr/>
            <p:nvPr/>
          </p:nvSpPr>
          <p:spPr>
            <a:xfrm>
              <a:off x="5571002" y="3727099"/>
              <a:ext cx="62155" cy="10963"/>
            </a:xfrm>
            <a:custGeom>
              <a:avLst/>
              <a:gdLst/>
              <a:ahLst/>
              <a:cxnLst/>
              <a:rect l="l" t="t" r="r" b="b"/>
              <a:pathLst>
                <a:path w="669" h="118" extrusionOk="0">
                  <a:moveTo>
                    <a:pt x="1" y="0"/>
                  </a:moveTo>
                  <a:lnTo>
                    <a:pt x="1" y="118"/>
                  </a:lnTo>
                  <a:lnTo>
                    <a:pt x="669" y="118"/>
                  </a:lnTo>
                  <a:lnTo>
                    <a:pt x="6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8"/>
            <p:cNvSpPr/>
            <p:nvPr/>
          </p:nvSpPr>
          <p:spPr>
            <a:xfrm>
              <a:off x="5573046" y="3750512"/>
              <a:ext cx="59925" cy="11056"/>
            </a:xfrm>
            <a:custGeom>
              <a:avLst/>
              <a:gdLst/>
              <a:ahLst/>
              <a:cxnLst/>
              <a:rect l="l" t="t" r="r" b="b"/>
              <a:pathLst>
                <a:path w="645" h="119" extrusionOk="0">
                  <a:moveTo>
                    <a:pt x="0" y="1"/>
                  </a:moveTo>
                  <a:lnTo>
                    <a:pt x="0" y="119"/>
                  </a:lnTo>
                  <a:lnTo>
                    <a:pt x="645" y="119"/>
                  </a:lnTo>
                  <a:lnTo>
                    <a:pt x="6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6" name="Google Shape;3566;p28"/>
            <p:cNvGrpSpPr/>
            <p:nvPr/>
          </p:nvGrpSpPr>
          <p:grpSpPr>
            <a:xfrm>
              <a:off x="5490104" y="3113997"/>
              <a:ext cx="163699" cy="750860"/>
              <a:chOff x="5709466" y="3133896"/>
              <a:chExt cx="195252" cy="895587"/>
            </a:xfrm>
          </p:grpSpPr>
          <p:sp>
            <p:nvSpPr>
              <p:cNvPr id="3567" name="Google Shape;3567;p28"/>
              <p:cNvSpPr/>
              <p:nvPr/>
            </p:nvSpPr>
            <p:spPr>
              <a:xfrm>
                <a:off x="5709466" y="3133896"/>
                <a:ext cx="195252" cy="895587"/>
              </a:xfrm>
              <a:custGeom>
                <a:avLst/>
                <a:gdLst/>
                <a:ahLst/>
                <a:cxnLst/>
                <a:rect l="l" t="t" r="r" b="b"/>
                <a:pathLst>
                  <a:path w="1762" h="8082" extrusionOk="0">
                    <a:moveTo>
                      <a:pt x="306" y="60"/>
                    </a:moveTo>
                    <a:lnTo>
                      <a:pt x="306" y="1278"/>
                    </a:lnTo>
                    <a:lnTo>
                      <a:pt x="494" y="1278"/>
                    </a:lnTo>
                    <a:lnTo>
                      <a:pt x="494" y="535"/>
                    </a:lnTo>
                    <a:lnTo>
                      <a:pt x="516" y="535"/>
                    </a:lnTo>
                    <a:lnTo>
                      <a:pt x="516" y="1278"/>
                    </a:lnTo>
                    <a:lnTo>
                      <a:pt x="712" y="1278"/>
                    </a:lnTo>
                    <a:lnTo>
                      <a:pt x="712" y="1087"/>
                    </a:lnTo>
                    <a:lnTo>
                      <a:pt x="1090" y="1087"/>
                    </a:lnTo>
                    <a:lnTo>
                      <a:pt x="1090" y="1278"/>
                    </a:lnTo>
                    <a:lnTo>
                      <a:pt x="1702" y="1278"/>
                    </a:lnTo>
                    <a:lnTo>
                      <a:pt x="1702" y="8022"/>
                    </a:lnTo>
                    <a:lnTo>
                      <a:pt x="61" y="8022"/>
                    </a:lnTo>
                    <a:lnTo>
                      <a:pt x="61" y="1278"/>
                    </a:lnTo>
                    <a:lnTo>
                      <a:pt x="284" y="1278"/>
                    </a:lnTo>
                    <a:lnTo>
                      <a:pt x="284" y="60"/>
                    </a:lnTo>
                    <a:close/>
                    <a:moveTo>
                      <a:pt x="224" y="1"/>
                    </a:moveTo>
                    <a:lnTo>
                      <a:pt x="224" y="1218"/>
                    </a:lnTo>
                    <a:lnTo>
                      <a:pt x="0" y="1218"/>
                    </a:lnTo>
                    <a:lnTo>
                      <a:pt x="0" y="8082"/>
                    </a:lnTo>
                    <a:lnTo>
                      <a:pt x="1761" y="8082"/>
                    </a:lnTo>
                    <a:lnTo>
                      <a:pt x="1761" y="1218"/>
                    </a:lnTo>
                    <a:lnTo>
                      <a:pt x="1150" y="1218"/>
                    </a:lnTo>
                    <a:lnTo>
                      <a:pt x="1150" y="1028"/>
                    </a:lnTo>
                    <a:lnTo>
                      <a:pt x="655" y="1028"/>
                    </a:lnTo>
                    <a:lnTo>
                      <a:pt x="655" y="1218"/>
                    </a:lnTo>
                    <a:lnTo>
                      <a:pt x="574" y="1218"/>
                    </a:lnTo>
                    <a:lnTo>
                      <a:pt x="574" y="475"/>
                    </a:lnTo>
                    <a:lnTo>
                      <a:pt x="435" y="475"/>
                    </a:lnTo>
                    <a:lnTo>
                      <a:pt x="435" y="1218"/>
                    </a:lnTo>
                    <a:lnTo>
                      <a:pt x="363" y="1218"/>
                    </a:lnTo>
                    <a:lnTo>
                      <a:pt x="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8"/>
              <p:cNvSpPr/>
              <p:nvPr/>
            </p:nvSpPr>
            <p:spPr>
              <a:xfrm>
                <a:off x="5756450" y="3306652"/>
                <a:ext cx="123224" cy="6760"/>
              </a:xfrm>
              <a:custGeom>
                <a:avLst/>
                <a:gdLst/>
                <a:ahLst/>
                <a:cxnLst/>
                <a:rect l="l" t="t" r="r" b="b"/>
                <a:pathLst>
                  <a:path w="1112" h="61" extrusionOk="0">
                    <a:moveTo>
                      <a:pt x="1" y="1"/>
                    </a:moveTo>
                    <a:lnTo>
                      <a:pt x="1" y="60"/>
                    </a:lnTo>
                    <a:lnTo>
                      <a:pt x="1112" y="60"/>
                    </a:lnTo>
                    <a:lnTo>
                      <a:pt x="1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8"/>
              <p:cNvSpPr/>
              <p:nvPr/>
            </p:nvSpPr>
            <p:spPr>
              <a:xfrm>
                <a:off x="5759110" y="3334798"/>
                <a:ext cx="120786" cy="6649"/>
              </a:xfrm>
              <a:custGeom>
                <a:avLst/>
                <a:gdLst/>
                <a:ahLst/>
                <a:cxnLst/>
                <a:rect l="l" t="t" r="r" b="b"/>
                <a:pathLst>
                  <a:path w="1090" h="60" extrusionOk="0">
                    <a:moveTo>
                      <a:pt x="0" y="1"/>
                    </a:moveTo>
                    <a:lnTo>
                      <a:pt x="0" y="59"/>
                    </a:lnTo>
                    <a:lnTo>
                      <a:pt x="1090" y="59"/>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8"/>
              <p:cNvSpPr/>
              <p:nvPr/>
            </p:nvSpPr>
            <p:spPr>
              <a:xfrm>
                <a:off x="5761437" y="3362833"/>
                <a:ext cx="118237" cy="6538"/>
              </a:xfrm>
              <a:custGeom>
                <a:avLst/>
                <a:gdLst/>
                <a:ahLst/>
                <a:cxnLst/>
                <a:rect l="l" t="t" r="r" b="b"/>
                <a:pathLst>
                  <a:path w="1067" h="59" extrusionOk="0">
                    <a:moveTo>
                      <a:pt x="1" y="0"/>
                    </a:moveTo>
                    <a:lnTo>
                      <a:pt x="1" y="59"/>
                    </a:lnTo>
                    <a:lnTo>
                      <a:pt x="1067" y="59"/>
                    </a:lnTo>
                    <a:lnTo>
                      <a:pt x="1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8"/>
              <p:cNvSpPr/>
              <p:nvPr/>
            </p:nvSpPr>
            <p:spPr>
              <a:xfrm>
                <a:off x="5763985" y="3390979"/>
                <a:ext cx="115910" cy="6538"/>
              </a:xfrm>
              <a:custGeom>
                <a:avLst/>
                <a:gdLst/>
                <a:ahLst/>
                <a:cxnLst/>
                <a:rect l="l" t="t" r="r" b="b"/>
                <a:pathLst>
                  <a:path w="1046" h="59" extrusionOk="0">
                    <a:moveTo>
                      <a:pt x="0" y="0"/>
                    </a:moveTo>
                    <a:lnTo>
                      <a:pt x="0" y="59"/>
                    </a:lnTo>
                    <a:lnTo>
                      <a:pt x="1046" y="59"/>
                    </a:lnTo>
                    <a:lnTo>
                      <a:pt x="1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8"/>
              <p:cNvSpPr/>
              <p:nvPr/>
            </p:nvSpPr>
            <p:spPr>
              <a:xfrm>
                <a:off x="5766423" y="3418904"/>
                <a:ext cx="113472" cy="6649"/>
              </a:xfrm>
              <a:custGeom>
                <a:avLst/>
                <a:gdLst/>
                <a:ahLst/>
                <a:cxnLst/>
                <a:rect l="l" t="t" r="r" b="b"/>
                <a:pathLst>
                  <a:path w="1024" h="60" extrusionOk="0">
                    <a:moveTo>
                      <a:pt x="1" y="1"/>
                    </a:moveTo>
                    <a:lnTo>
                      <a:pt x="1" y="59"/>
                    </a:lnTo>
                    <a:lnTo>
                      <a:pt x="1024" y="59"/>
                    </a:lnTo>
                    <a:lnTo>
                      <a:pt x="1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8"/>
              <p:cNvSpPr/>
              <p:nvPr/>
            </p:nvSpPr>
            <p:spPr>
              <a:xfrm>
                <a:off x="5768861" y="3447050"/>
                <a:ext cx="110813" cy="6538"/>
              </a:xfrm>
              <a:custGeom>
                <a:avLst/>
                <a:gdLst/>
                <a:ahLst/>
                <a:cxnLst/>
                <a:rect l="l" t="t" r="r" b="b"/>
                <a:pathLst>
                  <a:path w="1000" h="59" extrusionOk="0">
                    <a:moveTo>
                      <a:pt x="0" y="1"/>
                    </a:moveTo>
                    <a:lnTo>
                      <a:pt x="0" y="59"/>
                    </a:lnTo>
                    <a:lnTo>
                      <a:pt x="1000" y="59"/>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8"/>
              <p:cNvSpPr/>
              <p:nvPr/>
            </p:nvSpPr>
            <p:spPr>
              <a:xfrm>
                <a:off x="5771299" y="3475085"/>
                <a:ext cx="108596" cy="6538"/>
              </a:xfrm>
              <a:custGeom>
                <a:avLst/>
                <a:gdLst/>
                <a:ahLst/>
                <a:cxnLst/>
                <a:rect l="l" t="t" r="r" b="b"/>
                <a:pathLst>
                  <a:path w="980" h="59" extrusionOk="0">
                    <a:moveTo>
                      <a:pt x="1" y="0"/>
                    </a:moveTo>
                    <a:lnTo>
                      <a:pt x="1" y="59"/>
                    </a:lnTo>
                    <a:lnTo>
                      <a:pt x="980" y="59"/>
                    </a:lnTo>
                    <a:lnTo>
                      <a:pt x="9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8"/>
              <p:cNvSpPr/>
              <p:nvPr/>
            </p:nvSpPr>
            <p:spPr>
              <a:xfrm>
                <a:off x="5773737" y="3503120"/>
                <a:ext cx="106048" cy="6649"/>
              </a:xfrm>
              <a:custGeom>
                <a:avLst/>
                <a:gdLst/>
                <a:ahLst/>
                <a:cxnLst/>
                <a:rect l="l" t="t" r="r" b="b"/>
                <a:pathLst>
                  <a:path w="957" h="60" extrusionOk="0">
                    <a:moveTo>
                      <a:pt x="0" y="0"/>
                    </a:moveTo>
                    <a:lnTo>
                      <a:pt x="0" y="59"/>
                    </a:lnTo>
                    <a:lnTo>
                      <a:pt x="957" y="59"/>
                    </a:lnTo>
                    <a:lnTo>
                      <a:pt x="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8"/>
              <p:cNvSpPr/>
              <p:nvPr/>
            </p:nvSpPr>
            <p:spPr>
              <a:xfrm>
                <a:off x="5776175" y="3531156"/>
                <a:ext cx="103499" cy="6760"/>
              </a:xfrm>
              <a:custGeom>
                <a:avLst/>
                <a:gdLst/>
                <a:ahLst/>
                <a:cxnLst/>
                <a:rect l="l" t="t" r="r" b="b"/>
                <a:pathLst>
                  <a:path w="934" h="61" extrusionOk="0">
                    <a:moveTo>
                      <a:pt x="1" y="1"/>
                    </a:moveTo>
                    <a:lnTo>
                      <a:pt x="1" y="60"/>
                    </a:lnTo>
                    <a:lnTo>
                      <a:pt x="934" y="60"/>
                    </a:lnTo>
                    <a:lnTo>
                      <a:pt x="9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8"/>
              <p:cNvSpPr/>
              <p:nvPr/>
            </p:nvSpPr>
            <p:spPr>
              <a:xfrm>
                <a:off x="5778723" y="3559413"/>
                <a:ext cx="101061" cy="6538"/>
              </a:xfrm>
              <a:custGeom>
                <a:avLst/>
                <a:gdLst/>
                <a:ahLst/>
                <a:cxnLst/>
                <a:rect l="l" t="t" r="r" b="b"/>
                <a:pathLst>
                  <a:path w="912" h="59" extrusionOk="0">
                    <a:moveTo>
                      <a:pt x="0" y="1"/>
                    </a:moveTo>
                    <a:lnTo>
                      <a:pt x="0" y="59"/>
                    </a:lnTo>
                    <a:lnTo>
                      <a:pt x="912" y="59"/>
                    </a:lnTo>
                    <a:lnTo>
                      <a:pt x="9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8"/>
              <p:cNvSpPr/>
              <p:nvPr/>
            </p:nvSpPr>
            <p:spPr>
              <a:xfrm>
                <a:off x="5781050" y="3587448"/>
                <a:ext cx="98623" cy="6649"/>
              </a:xfrm>
              <a:custGeom>
                <a:avLst/>
                <a:gdLst/>
                <a:ahLst/>
                <a:cxnLst/>
                <a:rect l="l" t="t" r="r" b="b"/>
                <a:pathLst>
                  <a:path w="890" h="60" extrusionOk="0">
                    <a:moveTo>
                      <a:pt x="1" y="0"/>
                    </a:moveTo>
                    <a:lnTo>
                      <a:pt x="1" y="60"/>
                    </a:lnTo>
                    <a:lnTo>
                      <a:pt x="890" y="60"/>
                    </a:lnTo>
                    <a:lnTo>
                      <a:pt x="8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8"/>
              <p:cNvSpPr/>
              <p:nvPr/>
            </p:nvSpPr>
            <p:spPr>
              <a:xfrm>
                <a:off x="5783710" y="3615594"/>
                <a:ext cx="96074" cy="6538"/>
              </a:xfrm>
              <a:custGeom>
                <a:avLst/>
                <a:gdLst/>
                <a:ahLst/>
                <a:cxnLst/>
                <a:rect l="l" t="t" r="r" b="b"/>
                <a:pathLst>
                  <a:path w="867" h="59" extrusionOk="0">
                    <a:moveTo>
                      <a:pt x="0" y="0"/>
                    </a:moveTo>
                    <a:lnTo>
                      <a:pt x="0" y="58"/>
                    </a:lnTo>
                    <a:lnTo>
                      <a:pt x="867" y="58"/>
                    </a:lnTo>
                    <a:lnTo>
                      <a:pt x="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8"/>
              <p:cNvSpPr/>
              <p:nvPr/>
            </p:nvSpPr>
            <p:spPr>
              <a:xfrm>
                <a:off x="5786037" y="3643518"/>
                <a:ext cx="93747" cy="6760"/>
              </a:xfrm>
              <a:custGeom>
                <a:avLst/>
                <a:gdLst/>
                <a:ahLst/>
                <a:cxnLst/>
                <a:rect l="l" t="t" r="r" b="b"/>
                <a:pathLst>
                  <a:path w="846" h="61" extrusionOk="0">
                    <a:moveTo>
                      <a:pt x="1" y="1"/>
                    </a:moveTo>
                    <a:lnTo>
                      <a:pt x="1" y="60"/>
                    </a:lnTo>
                    <a:lnTo>
                      <a:pt x="846" y="60"/>
                    </a:lnTo>
                    <a:lnTo>
                      <a:pt x="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8"/>
              <p:cNvSpPr/>
              <p:nvPr/>
            </p:nvSpPr>
            <p:spPr>
              <a:xfrm>
                <a:off x="5788586" y="3671665"/>
                <a:ext cx="91088" cy="6538"/>
              </a:xfrm>
              <a:custGeom>
                <a:avLst/>
                <a:gdLst/>
                <a:ahLst/>
                <a:cxnLst/>
                <a:rect l="l" t="t" r="r" b="b"/>
                <a:pathLst>
                  <a:path w="822" h="59" extrusionOk="0">
                    <a:moveTo>
                      <a:pt x="0" y="1"/>
                    </a:moveTo>
                    <a:lnTo>
                      <a:pt x="0" y="59"/>
                    </a:lnTo>
                    <a:lnTo>
                      <a:pt x="822" y="59"/>
                    </a:lnTo>
                    <a:lnTo>
                      <a:pt x="8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8"/>
              <p:cNvSpPr/>
              <p:nvPr/>
            </p:nvSpPr>
            <p:spPr>
              <a:xfrm>
                <a:off x="5791024" y="3699700"/>
                <a:ext cx="88761" cy="6649"/>
              </a:xfrm>
              <a:custGeom>
                <a:avLst/>
                <a:gdLst/>
                <a:ahLst/>
                <a:cxnLst/>
                <a:rect l="l" t="t" r="r" b="b"/>
                <a:pathLst>
                  <a:path w="801" h="60" extrusionOk="0">
                    <a:moveTo>
                      <a:pt x="1" y="0"/>
                    </a:moveTo>
                    <a:lnTo>
                      <a:pt x="1" y="60"/>
                    </a:lnTo>
                    <a:lnTo>
                      <a:pt x="801" y="60"/>
                    </a:lnTo>
                    <a:lnTo>
                      <a:pt x="8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8"/>
              <p:cNvSpPr/>
              <p:nvPr/>
            </p:nvSpPr>
            <p:spPr>
              <a:xfrm>
                <a:off x="5793461" y="3727846"/>
                <a:ext cx="86434" cy="6538"/>
              </a:xfrm>
              <a:custGeom>
                <a:avLst/>
                <a:gdLst/>
                <a:ahLst/>
                <a:cxnLst/>
                <a:rect l="l" t="t" r="r" b="b"/>
                <a:pathLst>
                  <a:path w="780" h="59" extrusionOk="0">
                    <a:moveTo>
                      <a:pt x="0" y="0"/>
                    </a:moveTo>
                    <a:lnTo>
                      <a:pt x="0" y="58"/>
                    </a:lnTo>
                    <a:lnTo>
                      <a:pt x="780" y="58"/>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8"/>
              <p:cNvSpPr/>
              <p:nvPr/>
            </p:nvSpPr>
            <p:spPr>
              <a:xfrm>
                <a:off x="5796010" y="3755771"/>
                <a:ext cx="83774" cy="6760"/>
              </a:xfrm>
              <a:custGeom>
                <a:avLst/>
                <a:gdLst/>
                <a:ahLst/>
                <a:cxnLst/>
                <a:rect l="l" t="t" r="r" b="b"/>
                <a:pathLst>
                  <a:path w="756" h="61" extrusionOk="0">
                    <a:moveTo>
                      <a:pt x="1" y="1"/>
                    </a:moveTo>
                    <a:lnTo>
                      <a:pt x="1" y="60"/>
                    </a:lnTo>
                    <a:lnTo>
                      <a:pt x="756" y="60"/>
                    </a:lnTo>
                    <a:lnTo>
                      <a:pt x="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8"/>
              <p:cNvSpPr/>
              <p:nvPr/>
            </p:nvSpPr>
            <p:spPr>
              <a:xfrm>
                <a:off x="5798448" y="3783917"/>
                <a:ext cx="81447" cy="6538"/>
              </a:xfrm>
              <a:custGeom>
                <a:avLst/>
                <a:gdLst/>
                <a:ahLst/>
                <a:cxnLst/>
                <a:rect l="l" t="t" r="r" b="b"/>
                <a:pathLst>
                  <a:path w="735" h="59" extrusionOk="0">
                    <a:moveTo>
                      <a:pt x="0" y="1"/>
                    </a:moveTo>
                    <a:lnTo>
                      <a:pt x="0" y="59"/>
                    </a:lnTo>
                    <a:lnTo>
                      <a:pt x="735" y="59"/>
                    </a:lnTo>
                    <a:lnTo>
                      <a:pt x="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8"/>
              <p:cNvSpPr/>
              <p:nvPr/>
            </p:nvSpPr>
            <p:spPr>
              <a:xfrm>
                <a:off x="5800775" y="3811952"/>
                <a:ext cx="78899" cy="6649"/>
              </a:xfrm>
              <a:custGeom>
                <a:avLst/>
                <a:gdLst/>
                <a:ahLst/>
                <a:cxnLst/>
                <a:rect l="l" t="t" r="r" b="b"/>
                <a:pathLst>
                  <a:path w="712" h="60" extrusionOk="0">
                    <a:moveTo>
                      <a:pt x="1" y="0"/>
                    </a:moveTo>
                    <a:lnTo>
                      <a:pt x="1" y="60"/>
                    </a:lnTo>
                    <a:lnTo>
                      <a:pt x="712" y="60"/>
                    </a:lnTo>
                    <a:lnTo>
                      <a:pt x="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8"/>
              <p:cNvSpPr/>
              <p:nvPr/>
            </p:nvSpPr>
            <p:spPr>
              <a:xfrm>
                <a:off x="5803435" y="3840098"/>
                <a:ext cx="76461" cy="6538"/>
              </a:xfrm>
              <a:custGeom>
                <a:avLst/>
                <a:gdLst/>
                <a:ahLst/>
                <a:cxnLst/>
                <a:rect l="l" t="t" r="r" b="b"/>
                <a:pathLst>
                  <a:path w="690" h="59" extrusionOk="0">
                    <a:moveTo>
                      <a:pt x="0" y="0"/>
                    </a:moveTo>
                    <a:lnTo>
                      <a:pt x="0" y="58"/>
                    </a:lnTo>
                    <a:lnTo>
                      <a:pt x="690" y="58"/>
                    </a:lnTo>
                    <a:lnTo>
                      <a:pt x="6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8"/>
              <p:cNvSpPr/>
              <p:nvPr/>
            </p:nvSpPr>
            <p:spPr>
              <a:xfrm>
                <a:off x="5805762" y="3868133"/>
                <a:ext cx="74134" cy="6760"/>
              </a:xfrm>
              <a:custGeom>
                <a:avLst/>
                <a:gdLst/>
                <a:ahLst/>
                <a:cxnLst/>
                <a:rect l="l" t="t" r="r" b="b"/>
                <a:pathLst>
                  <a:path w="669" h="61" extrusionOk="0">
                    <a:moveTo>
                      <a:pt x="1" y="1"/>
                    </a:moveTo>
                    <a:lnTo>
                      <a:pt x="1" y="60"/>
                    </a:lnTo>
                    <a:lnTo>
                      <a:pt x="669" y="60"/>
                    </a:lnTo>
                    <a:lnTo>
                      <a:pt x="6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8"/>
              <p:cNvSpPr/>
              <p:nvPr/>
            </p:nvSpPr>
            <p:spPr>
              <a:xfrm>
                <a:off x="5808199" y="3896279"/>
                <a:ext cx="71474" cy="6649"/>
              </a:xfrm>
              <a:custGeom>
                <a:avLst/>
                <a:gdLst/>
                <a:ahLst/>
                <a:cxnLst/>
                <a:rect l="l" t="t" r="r" b="b"/>
                <a:pathLst>
                  <a:path w="645" h="60" extrusionOk="0">
                    <a:moveTo>
                      <a:pt x="0" y="1"/>
                    </a:moveTo>
                    <a:lnTo>
                      <a:pt x="0" y="60"/>
                    </a:lnTo>
                    <a:lnTo>
                      <a:pt x="645" y="60"/>
                    </a:lnTo>
                    <a:lnTo>
                      <a:pt x="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0" name="Google Shape;3590;p28"/>
            <p:cNvSpPr/>
            <p:nvPr/>
          </p:nvSpPr>
          <p:spPr>
            <a:xfrm>
              <a:off x="3801098" y="3697740"/>
              <a:ext cx="22577" cy="32889"/>
            </a:xfrm>
            <a:custGeom>
              <a:avLst/>
              <a:gdLst/>
              <a:ahLst/>
              <a:cxnLst/>
              <a:rect l="l" t="t" r="r" b="b"/>
              <a:pathLst>
                <a:path w="243" h="354" extrusionOk="0">
                  <a:moveTo>
                    <a:pt x="183" y="60"/>
                  </a:moveTo>
                  <a:lnTo>
                    <a:pt x="183" y="296"/>
                  </a:lnTo>
                  <a:lnTo>
                    <a:pt x="59" y="296"/>
                  </a:lnTo>
                  <a:lnTo>
                    <a:pt x="59" y="60"/>
                  </a:lnTo>
                  <a:close/>
                  <a:moveTo>
                    <a:pt x="2" y="1"/>
                  </a:moveTo>
                  <a:cubicBezTo>
                    <a:pt x="0" y="1"/>
                    <a:pt x="0" y="1"/>
                    <a:pt x="0" y="3"/>
                  </a:cubicBezTo>
                  <a:lnTo>
                    <a:pt x="0" y="353"/>
                  </a:lnTo>
                  <a:cubicBezTo>
                    <a:pt x="0" y="353"/>
                    <a:pt x="0" y="354"/>
                    <a:pt x="2" y="354"/>
                  </a:cubicBezTo>
                  <a:lnTo>
                    <a:pt x="241" y="354"/>
                  </a:lnTo>
                  <a:cubicBezTo>
                    <a:pt x="243" y="354"/>
                    <a:pt x="243" y="354"/>
                    <a:pt x="243" y="353"/>
                  </a:cubicBezTo>
                  <a:lnTo>
                    <a:pt x="243" y="3"/>
                  </a:lnTo>
                  <a:cubicBezTo>
                    <a:pt x="243" y="1"/>
                    <a:pt x="243"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8"/>
            <p:cNvSpPr/>
            <p:nvPr/>
          </p:nvSpPr>
          <p:spPr>
            <a:xfrm>
              <a:off x="3845322" y="3697740"/>
              <a:ext cx="22669" cy="32889"/>
            </a:xfrm>
            <a:custGeom>
              <a:avLst/>
              <a:gdLst/>
              <a:ahLst/>
              <a:cxnLst/>
              <a:rect l="l" t="t" r="r" b="b"/>
              <a:pathLst>
                <a:path w="244" h="354" extrusionOk="0">
                  <a:moveTo>
                    <a:pt x="183" y="60"/>
                  </a:moveTo>
                  <a:lnTo>
                    <a:pt x="183" y="296"/>
                  </a:lnTo>
                  <a:lnTo>
                    <a:pt x="59" y="296"/>
                  </a:lnTo>
                  <a:lnTo>
                    <a:pt x="59" y="60"/>
                  </a:lnTo>
                  <a:close/>
                  <a:moveTo>
                    <a:pt x="3" y="1"/>
                  </a:moveTo>
                  <a:cubicBezTo>
                    <a:pt x="1" y="1"/>
                    <a:pt x="1" y="1"/>
                    <a:pt x="1" y="3"/>
                  </a:cubicBezTo>
                  <a:lnTo>
                    <a:pt x="1" y="353"/>
                  </a:lnTo>
                  <a:cubicBezTo>
                    <a:pt x="1" y="353"/>
                    <a:pt x="1" y="354"/>
                    <a:pt x="3" y="354"/>
                  </a:cubicBezTo>
                  <a:lnTo>
                    <a:pt x="242" y="354"/>
                  </a:lnTo>
                  <a:cubicBezTo>
                    <a:pt x="242" y="354"/>
                    <a:pt x="243" y="354"/>
                    <a:pt x="243" y="353"/>
                  </a:cubicBezTo>
                  <a:lnTo>
                    <a:pt x="243" y="3"/>
                  </a:lnTo>
                  <a:cubicBezTo>
                    <a:pt x="243" y="1"/>
                    <a:pt x="243" y="1"/>
                    <a:pt x="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8"/>
            <p:cNvSpPr/>
            <p:nvPr/>
          </p:nvSpPr>
          <p:spPr>
            <a:xfrm>
              <a:off x="3889640" y="3697740"/>
              <a:ext cx="22577" cy="32889"/>
            </a:xfrm>
            <a:custGeom>
              <a:avLst/>
              <a:gdLst/>
              <a:ahLst/>
              <a:cxnLst/>
              <a:rect l="l" t="t" r="r" b="b"/>
              <a:pathLst>
                <a:path w="243" h="354" extrusionOk="0">
                  <a:moveTo>
                    <a:pt x="183" y="60"/>
                  </a:moveTo>
                  <a:lnTo>
                    <a:pt x="183" y="296"/>
                  </a:lnTo>
                  <a:lnTo>
                    <a:pt x="59" y="296"/>
                  </a:lnTo>
                  <a:lnTo>
                    <a:pt x="59" y="60"/>
                  </a:lnTo>
                  <a:close/>
                  <a:moveTo>
                    <a:pt x="2" y="1"/>
                  </a:moveTo>
                  <a:cubicBezTo>
                    <a:pt x="1" y="1"/>
                    <a:pt x="1" y="1"/>
                    <a:pt x="1" y="3"/>
                  </a:cubicBezTo>
                  <a:lnTo>
                    <a:pt x="1" y="353"/>
                  </a:lnTo>
                  <a:cubicBezTo>
                    <a:pt x="1" y="353"/>
                    <a:pt x="1" y="354"/>
                    <a:pt x="2" y="354"/>
                  </a:cubicBezTo>
                  <a:lnTo>
                    <a:pt x="241" y="354"/>
                  </a:lnTo>
                  <a:cubicBezTo>
                    <a:pt x="242"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8"/>
            <p:cNvSpPr/>
            <p:nvPr/>
          </p:nvSpPr>
          <p:spPr>
            <a:xfrm>
              <a:off x="3933957" y="3697740"/>
              <a:ext cx="22484" cy="32889"/>
            </a:xfrm>
            <a:custGeom>
              <a:avLst/>
              <a:gdLst/>
              <a:ahLst/>
              <a:cxnLst/>
              <a:rect l="l" t="t" r="r" b="b"/>
              <a:pathLst>
                <a:path w="242" h="354" extrusionOk="0">
                  <a:moveTo>
                    <a:pt x="182" y="60"/>
                  </a:moveTo>
                  <a:lnTo>
                    <a:pt x="182" y="296"/>
                  </a:lnTo>
                  <a:lnTo>
                    <a:pt x="58" y="296"/>
                  </a:lnTo>
                  <a:lnTo>
                    <a:pt x="58" y="60"/>
                  </a:lnTo>
                  <a:close/>
                  <a:moveTo>
                    <a:pt x="2" y="1"/>
                  </a:moveTo>
                  <a:cubicBezTo>
                    <a:pt x="1" y="1"/>
                    <a:pt x="1" y="1"/>
                    <a:pt x="1" y="3"/>
                  </a:cubicBezTo>
                  <a:lnTo>
                    <a:pt x="1" y="353"/>
                  </a:lnTo>
                  <a:cubicBezTo>
                    <a:pt x="1" y="353"/>
                    <a:pt x="1" y="354"/>
                    <a:pt x="2" y="354"/>
                  </a:cubicBezTo>
                  <a:lnTo>
                    <a:pt x="241" y="354"/>
                  </a:lnTo>
                  <a:cubicBezTo>
                    <a:pt x="241"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8"/>
            <p:cNvSpPr/>
            <p:nvPr/>
          </p:nvSpPr>
          <p:spPr>
            <a:xfrm>
              <a:off x="3978181" y="3697740"/>
              <a:ext cx="22484" cy="32889"/>
            </a:xfrm>
            <a:custGeom>
              <a:avLst/>
              <a:gdLst/>
              <a:ahLst/>
              <a:cxnLst/>
              <a:rect l="l" t="t" r="r" b="b"/>
              <a:pathLst>
                <a:path w="242" h="354" extrusionOk="0">
                  <a:moveTo>
                    <a:pt x="183" y="60"/>
                  </a:moveTo>
                  <a:lnTo>
                    <a:pt x="183" y="296"/>
                  </a:lnTo>
                  <a:lnTo>
                    <a:pt x="59" y="296"/>
                  </a:lnTo>
                  <a:lnTo>
                    <a:pt x="59" y="60"/>
                  </a:lnTo>
                  <a:close/>
                  <a:moveTo>
                    <a:pt x="1" y="1"/>
                  </a:moveTo>
                  <a:cubicBezTo>
                    <a:pt x="0" y="1"/>
                    <a:pt x="0" y="1"/>
                    <a:pt x="0" y="3"/>
                  </a:cubicBezTo>
                  <a:lnTo>
                    <a:pt x="0" y="353"/>
                  </a:lnTo>
                  <a:cubicBezTo>
                    <a:pt x="0" y="353"/>
                    <a:pt x="0" y="354"/>
                    <a:pt x="1" y="354"/>
                  </a:cubicBezTo>
                  <a:lnTo>
                    <a:pt x="241" y="354"/>
                  </a:lnTo>
                  <a:cubicBezTo>
                    <a:pt x="242"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8"/>
            <p:cNvSpPr/>
            <p:nvPr/>
          </p:nvSpPr>
          <p:spPr>
            <a:xfrm>
              <a:off x="4022499" y="3697740"/>
              <a:ext cx="22484" cy="32889"/>
            </a:xfrm>
            <a:custGeom>
              <a:avLst/>
              <a:gdLst/>
              <a:ahLst/>
              <a:cxnLst/>
              <a:rect l="l" t="t" r="r" b="b"/>
              <a:pathLst>
                <a:path w="242" h="354" extrusionOk="0">
                  <a:moveTo>
                    <a:pt x="182" y="60"/>
                  </a:moveTo>
                  <a:lnTo>
                    <a:pt x="182" y="296"/>
                  </a:lnTo>
                  <a:lnTo>
                    <a:pt x="57" y="296"/>
                  </a:lnTo>
                  <a:lnTo>
                    <a:pt x="57" y="60"/>
                  </a:lnTo>
                  <a:close/>
                  <a:moveTo>
                    <a:pt x="1" y="1"/>
                  </a:moveTo>
                  <a:cubicBezTo>
                    <a:pt x="0" y="1"/>
                    <a:pt x="0" y="1"/>
                    <a:pt x="0" y="3"/>
                  </a:cubicBezTo>
                  <a:lnTo>
                    <a:pt x="0" y="353"/>
                  </a:lnTo>
                  <a:cubicBezTo>
                    <a:pt x="0" y="353"/>
                    <a:pt x="0" y="354"/>
                    <a:pt x="1" y="354"/>
                  </a:cubicBezTo>
                  <a:lnTo>
                    <a:pt x="241" y="354"/>
                  </a:lnTo>
                  <a:cubicBezTo>
                    <a:pt x="241" y="354"/>
                    <a:pt x="242" y="354"/>
                    <a:pt x="242" y="353"/>
                  </a:cubicBezTo>
                  <a:lnTo>
                    <a:pt x="242" y="3"/>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8"/>
            <p:cNvSpPr/>
            <p:nvPr/>
          </p:nvSpPr>
          <p:spPr>
            <a:xfrm>
              <a:off x="3801098" y="3738062"/>
              <a:ext cx="22577" cy="32889"/>
            </a:xfrm>
            <a:custGeom>
              <a:avLst/>
              <a:gdLst/>
              <a:ahLst/>
              <a:cxnLst/>
              <a:rect l="l" t="t" r="r" b="b"/>
              <a:pathLst>
                <a:path w="243" h="354" extrusionOk="0">
                  <a:moveTo>
                    <a:pt x="183" y="60"/>
                  </a:moveTo>
                  <a:lnTo>
                    <a:pt x="183" y="296"/>
                  </a:lnTo>
                  <a:lnTo>
                    <a:pt x="59" y="296"/>
                  </a:lnTo>
                  <a:lnTo>
                    <a:pt x="59" y="60"/>
                  </a:lnTo>
                  <a:close/>
                  <a:moveTo>
                    <a:pt x="2" y="1"/>
                  </a:moveTo>
                  <a:cubicBezTo>
                    <a:pt x="0" y="1"/>
                    <a:pt x="0" y="1"/>
                    <a:pt x="0" y="2"/>
                  </a:cubicBezTo>
                  <a:lnTo>
                    <a:pt x="0" y="353"/>
                  </a:lnTo>
                  <a:cubicBezTo>
                    <a:pt x="0" y="354"/>
                    <a:pt x="0" y="354"/>
                    <a:pt x="2" y="354"/>
                  </a:cubicBezTo>
                  <a:lnTo>
                    <a:pt x="241" y="354"/>
                  </a:lnTo>
                  <a:cubicBezTo>
                    <a:pt x="243" y="354"/>
                    <a:pt x="243" y="353"/>
                    <a:pt x="243" y="353"/>
                  </a:cubicBezTo>
                  <a:lnTo>
                    <a:pt x="243" y="2"/>
                  </a:lnTo>
                  <a:cubicBezTo>
                    <a:pt x="243" y="2"/>
                    <a:pt x="243"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8"/>
            <p:cNvSpPr/>
            <p:nvPr/>
          </p:nvSpPr>
          <p:spPr>
            <a:xfrm>
              <a:off x="3845322" y="3738062"/>
              <a:ext cx="22669" cy="32889"/>
            </a:xfrm>
            <a:custGeom>
              <a:avLst/>
              <a:gdLst/>
              <a:ahLst/>
              <a:cxnLst/>
              <a:rect l="l" t="t" r="r" b="b"/>
              <a:pathLst>
                <a:path w="244" h="354" extrusionOk="0">
                  <a:moveTo>
                    <a:pt x="183" y="60"/>
                  </a:moveTo>
                  <a:lnTo>
                    <a:pt x="183" y="296"/>
                  </a:lnTo>
                  <a:lnTo>
                    <a:pt x="59" y="296"/>
                  </a:lnTo>
                  <a:lnTo>
                    <a:pt x="59" y="60"/>
                  </a:lnTo>
                  <a:close/>
                  <a:moveTo>
                    <a:pt x="3" y="1"/>
                  </a:moveTo>
                  <a:cubicBezTo>
                    <a:pt x="1" y="1"/>
                    <a:pt x="1" y="1"/>
                    <a:pt x="1" y="2"/>
                  </a:cubicBezTo>
                  <a:lnTo>
                    <a:pt x="1" y="353"/>
                  </a:lnTo>
                  <a:cubicBezTo>
                    <a:pt x="1" y="354"/>
                    <a:pt x="1" y="354"/>
                    <a:pt x="3" y="354"/>
                  </a:cubicBezTo>
                  <a:lnTo>
                    <a:pt x="242" y="354"/>
                  </a:lnTo>
                  <a:lnTo>
                    <a:pt x="243" y="353"/>
                  </a:lnTo>
                  <a:lnTo>
                    <a:pt x="243" y="2"/>
                  </a:lnTo>
                  <a:cubicBezTo>
                    <a:pt x="243" y="2"/>
                    <a:pt x="243" y="1"/>
                    <a:pt x="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8"/>
            <p:cNvSpPr/>
            <p:nvPr/>
          </p:nvSpPr>
          <p:spPr>
            <a:xfrm>
              <a:off x="3889640" y="3738062"/>
              <a:ext cx="22577" cy="32889"/>
            </a:xfrm>
            <a:custGeom>
              <a:avLst/>
              <a:gdLst/>
              <a:ahLst/>
              <a:cxnLst/>
              <a:rect l="l" t="t" r="r" b="b"/>
              <a:pathLst>
                <a:path w="243" h="354" extrusionOk="0">
                  <a:moveTo>
                    <a:pt x="183" y="60"/>
                  </a:moveTo>
                  <a:lnTo>
                    <a:pt x="183" y="296"/>
                  </a:lnTo>
                  <a:lnTo>
                    <a:pt x="59" y="296"/>
                  </a:lnTo>
                  <a:lnTo>
                    <a:pt x="59" y="60"/>
                  </a:lnTo>
                  <a:close/>
                  <a:moveTo>
                    <a:pt x="2" y="1"/>
                  </a:moveTo>
                  <a:cubicBezTo>
                    <a:pt x="1" y="1"/>
                    <a:pt x="1" y="1"/>
                    <a:pt x="1" y="2"/>
                  </a:cubicBezTo>
                  <a:lnTo>
                    <a:pt x="1" y="353"/>
                  </a:lnTo>
                  <a:cubicBezTo>
                    <a:pt x="1" y="354"/>
                    <a:pt x="1" y="354"/>
                    <a:pt x="2" y="354"/>
                  </a:cubicBezTo>
                  <a:lnTo>
                    <a:pt x="241" y="354"/>
                  </a:lnTo>
                  <a:cubicBezTo>
                    <a:pt x="242" y="354"/>
                    <a:pt x="242" y="353"/>
                    <a:pt x="242" y="353"/>
                  </a:cubicBez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8"/>
            <p:cNvSpPr/>
            <p:nvPr/>
          </p:nvSpPr>
          <p:spPr>
            <a:xfrm>
              <a:off x="3933957" y="3738062"/>
              <a:ext cx="22484" cy="32889"/>
            </a:xfrm>
            <a:custGeom>
              <a:avLst/>
              <a:gdLst/>
              <a:ahLst/>
              <a:cxnLst/>
              <a:rect l="l" t="t" r="r" b="b"/>
              <a:pathLst>
                <a:path w="242" h="354" extrusionOk="0">
                  <a:moveTo>
                    <a:pt x="182" y="60"/>
                  </a:moveTo>
                  <a:lnTo>
                    <a:pt x="182" y="296"/>
                  </a:lnTo>
                  <a:lnTo>
                    <a:pt x="58" y="296"/>
                  </a:lnTo>
                  <a:lnTo>
                    <a:pt x="58" y="60"/>
                  </a:lnTo>
                  <a:close/>
                  <a:moveTo>
                    <a:pt x="2" y="1"/>
                  </a:moveTo>
                  <a:cubicBezTo>
                    <a:pt x="1" y="1"/>
                    <a:pt x="1" y="1"/>
                    <a:pt x="1" y="2"/>
                  </a:cubicBezTo>
                  <a:lnTo>
                    <a:pt x="1" y="353"/>
                  </a:lnTo>
                  <a:cubicBezTo>
                    <a:pt x="1" y="354"/>
                    <a:pt x="1" y="354"/>
                    <a:pt x="2" y="354"/>
                  </a:cubicBezTo>
                  <a:lnTo>
                    <a:pt x="241" y="354"/>
                  </a:lnTo>
                  <a:lnTo>
                    <a:pt x="242" y="353"/>
                  </a:ln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8"/>
            <p:cNvSpPr/>
            <p:nvPr/>
          </p:nvSpPr>
          <p:spPr>
            <a:xfrm>
              <a:off x="3978181" y="3738062"/>
              <a:ext cx="22484" cy="32889"/>
            </a:xfrm>
            <a:custGeom>
              <a:avLst/>
              <a:gdLst/>
              <a:ahLst/>
              <a:cxnLst/>
              <a:rect l="l" t="t" r="r" b="b"/>
              <a:pathLst>
                <a:path w="242" h="354" extrusionOk="0">
                  <a:moveTo>
                    <a:pt x="183" y="60"/>
                  </a:moveTo>
                  <a:lnTo>
                    <a:pt x="183" y="296"/>
                  </a:lnTo>
                  <a:lnTo>
                    <a:pt x="59" y="296"/>
                  </a:lnTo>
                  <a:lnTo>
                    <a:pt x="59" y="60"/>
                  </a:lnTo>
                  <a:close/>
                  <a:moveTo>
                    <a:pt x="1" y="1"/>
                  </a:moveTo>
                  <a:cubicBezTo>
                    <a:pt x="0" y="1"/>
                    <a:pt x="0" y="1"/>
                    <a:pt x="0" y="2"/>
                  </a:cubicBezTo>
                  <a:lnTo>
                    <a:pt x="0" y="353"/>
                  </a:lnTo>
                  <a:cubicBezTo>
                    <a:pt x="0" y="354"/>
                    <a:pt x="0" y="354"/>
                    <a:pt x="1" y="354"/>
                  </a:cubicBezTo>
                  <a:lnTo>
                    <a:pt x="241" y="354"/>
                  </a:lnTo>
                  <a:cubicBezTo>
                    <a:pt x="242" y="354"/>
                    <a:pt x="242" y="353"/>
                    <a:pt x="242" y="353"/>
                  </a:cubicBez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8"/>
            <p:cNvSpPr/>
            <p:nvPr/>
          </p:nvSpPr>
          <p:spPr>
            <a:xfrm>
              <a:off x="4022499" y="3738062"/>
              <a:ext cx="22484" cy="32889"/>
            </a:xfrm>
            <a:custGeom>
              <a:avLst/>
              <a:gdLst/>
              <a:ahLst/>
              <a:cxnLst/>
              <a:rect l="l" t="t" r="r" b="b"/>
              <a:pathLst>
                <a:path w="242" h="354" extrusionOk="0">
                  <a:moveTo>
                    <a:pt x="182" y="60"/>
                  </a:moveTo>
                  <a:lnTo>
                    <a:pt x="182" y="296"/>
                  </a:lnTo>
                  <a:lnTo>
                    <a:pt x="57" y="296"/>
                  </a:lnTo>
                  <a:lnTo>
                    <a:pt x="57" y="60"/>
                  </a:lnTo>
                  <a:close/>
                  <a:moveTo>
                    <a:pt x="1" y="1"/>
                  </a:moveTo>
                  <a:cubicBezTo>
                    <a:pt x="0" y="1"/>
                    <a:pt x="0" y="1"/>
                    <a:pt x="0" y="2"/>
                  </a:cubicBezTo>
                  <a:lnTo>
                    <a:pt x="0" y="353"/>
                  </a:lnTo>
                  <a:cubicBezTo>
                    <a:pt x="0" y="354"/>
                    <a:pt x="0" y="354"/>
                    <a:pt x="1" y="354"/>
                  </a:cubicBezTo>
                  <a:lnTo>
                    <a:pt x="241" y="354"/>
                  </a:lnTo>
                  <a:lnTo>
                    <a:pt x="242" y="353"/>
                  </a:lnTo>
                  <a:lnTo>
                    <a:pt x="242" y="2"/>
                  </a:lnTo>
                  <a:cubicBezTo>
                    <a:pt x="242" y="2"/>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8"/>
            <p:cNvSpPr/>
            <p:nvPr/>
          </p:nvSpPr>
          <p:spPr>
            <a:xfrm>
              <a:off x="3801098" y="3778384"/>
              <a:ext cx="22577" cy="32889"/>
            </a:xfrm>
            <a:custGeom>
              <a:avLst/>
              <a:gdLst/>
              <a:ahLst/>
              <a:cxnLst/>
              <a:rect l="l" t="t" r="r" b="b"/>
              <a:pathLst>
                <a:path w="243" h="354" extrusionOk="0">
                  <a:moveTo>
                    <a:pt x="183" y="59"/>
                  </a:moveTo>
                  <a:lnTo>
                    <a:pt x="183" y="294"/>
                  </a:lnTo>
                  <a:lnTo>
                    <a:pt x="59" y="294"/>
                  </a:lnTo>
                  <a:lnTo>
                    <a:pt x="59" y="59"/>
                  </a:lnTo>
                  <a:close/>
                  <a:moveTo>
                    <a:pt x="2" y="1"/>
                  </a:moveTo>
                  <a:cubicBezTo>
                    <a:pt x="0" y="1"/>
                    <a:pt x="0" y="1"/>
                    <a:pt x="0" y="2"/>
                  </a:cubicBezTo>
                  <a:lnTo>
                    <a:pt x="0" y="352"/>
                  </a:lnTo>
                  <a:cubicBezTo>
                    <a:pt x="0" y="352"/>
                    <a:pt x="0" y="354"/>
                    <a:pt x="2" y="354"/>
                  </a:cubicBezTo>
                  <a:lnTo>
                    <a:pt x="241" y="354"/>
                  </a:lnTo>
                  <a:cubicBezTo>
                    <a:pt x="243" y="354"/>
                    <a:pt x="243" y="353"/>
                    <a:pt x="243" y="352"/>
                  </a:cubicBezTo>
                  <a:lnTo>
                    <a:pt x="243" y="2"/>
                  </a:lnTo>
                  <a:cubicBezTo>
                    <a:pt x="243" y="1"/>
                    <a:pt x="243"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8"/>
            <p:cNvSpPr/>
            <p:nvPr/>
          </p:nvSpPr>
          <p:spPr>
            <a:xfrm>
              <a:off x="3845322" y="3778384"/>
              <a:ext cx="22669" cy="32889"/>
            </a:xfrm>
            <a:custGeom>
              <a:avLst/>
              <a:gdLst/>
              <a:ahLst/>
              <a:cxnLst/>
              <a:rect l="l" t="t" r="r" b="b"/>
              <a:pathLst>
                <a:path w="244" h="354" extrusionOk="0">
                  <a:moveTo>
                    <a:pt x="183" y="59"/>
                  </a:moveTo>
                  <a:lnTo>
                    <a:pt x="183" y="294"/>
                  </a:lnTo>
                  <a:lnTo>
                    <a:pt x="59" y="294"/>
                  </a:lnTo>
                  <a:lnTo>
                    <a:pt x="59" y="59"/>
                  </a:lnTo>
                  <a:close/>
                  <a:moveTo>
                    <a:pt x="3" y="1"/>
                  </a:moveTo>
                  <a:cubicBezTo>
                    <a:pt x="1" y="1"/>
                    <a:pt x="1" y="1"/>
                    <a:pt x="1" y="2"/>
                  </a:cubicBezTo>
                  <a:lnTo>
                    <a:pt x="1" y="352"/>
                  </a:lnTo>
                  <a:cubicBezTo>
                    <a:pt x="1" y="352"/>
                    <a:pt x="1" y="354"/>
                    <a:pt x="3" y="354"/>
                  </a:cubicBezTo>
                  <a:lnTo>
                    <a:pt x="242" y="354"/>
                  </a:lnTo>
                  <a:lnTo>
                    <a:pt x="243" y="352"/>
                  </a:lnTo>
                  <a:lnTo>
                    <a:pt x="243" y="2"/>
                  </a:lnTo>
                  <a:cubicBezTo>
                    <a:pt x="243" y="1"/>
                    <a:pt x="243" y="1"/>
                    <a:pt x="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8"/>
            <p:cNvSpPr/>
            <p:nvPr/>
          </p:nvSpPr>
          <p:spPr>
            <a:xfrm>
              <a:off x="3889640" y="3778384"/>
              <a:ext cx="22577" cy="32889"/>
            </a:xfrm>
            <a:custGeom>
              <a:avLst/>
              <a:gdLst/>
              <a:ahLst/>
              <a:cxnLst/>
              <a:rect l="l" t="t" r="r" b="b"/>
              <a:pathLst>
                <a:path w="243" h="354" extrusionOk="0">
                  <a:moveTo>
                    <a:pt x="183" y="59"/>
                  </a:moveTo>
                  <a:lnTo>
                    <a:pt x="183" y="294"/>
                  </a:lnTo>
                  <a:lnTo>
                    <a:pt x="59" y="294"/>
                  </a:lnTo>
                  <a:lnTo>
                    <a:pt x="59" y="59"/>
                  </a:lnTo>
                  <a:close/>
                  <a:moveTo>
                    <a:pt x="2" y="1"/>
                  </a:moveTo>
                  <a:cubicBezTo>
                    <a:pt x="1" y="1"/>
                    <a:pt x="1" y="1"/>
                    <a:pt x="1" y="2"/>
                  </a:cubicBezTo>
                  <a:lnTo>
                    <a:pt x="1" y="352"/>
                  </a:lnTo>
                  <a:cubicBezTo>
                    <a:pt x="1" y="352"/>
                    <a:pt x="1" y="354"/>
                    <a:pt x="2" y="354"/>
                  </a:cubicBezTo>
                  <a:lnTo>
                    <a:pt x="241" y="354"/>
                  </a:lnTo>
                  <a:cubicBezTo>
                    <a:pt x="242" y="354"/>
                    <a:pt x="242" y="353"/>
                    <a:pt x="242" y="352"/>
                  </a:cubicBez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8"/>
            <p:cNvSpPr/>
            <p:nvPr/>
          </p:nvSpPr>
          <p:spPr>
            <a:xfrm>
              <a:off x="3933957" y="3778384"/>
              <a:ext cx="22484" cy="32889"/>
            </a:xfrm>
            <a:custGeom>
              <a:avLst/>
              <a:gdLst/>
              <a:ahLst/>
              <a:cxnLst/>
              <a:rect l="l" t="t" r="r" b="b"/>
              <a:pathLst>
                <a:path w="242" h="354" extrusionOk="0">
                  <a:moveTo>
                    <a:pt x="58" y="58"/>
                  </a:moveTo>
                  <a:cubicBezTo>
                    <a:pt x="58" y="58"/>
                    <a:pt x="58" y="58"/>
                    <a:pt x="58" y="59"/>
                  </a:cubicBezTo>
                  <a:lnTo>
                    <a:pt x="182" y="59"/>
                  </a:lnTo>
                  <a:lnTo>
                    <a:pt x="182" y="294"/>
                  </a:lnTo>
                  <a:lnTo>
                    <a:pt x="58" y="294"/>
                  </a:lnTo>
                  <a:lnTo>
                    <a:pt x="58" y="59"/>
                  </a:lnTo>
                  <a:cubicBezTo>
                    <a:pt x="58" y="58"/>
                    <a:pt x="58" y="58"/>
                    <a:pt x="58" y="58"/>
                  </a:cubicBezTo>
                  <a:close/>
                  <a:moveTo>
                    <a:pt x="2" y="1"/>
                  </a:moveTo>
                  <a:cubicBezTo>
                    <a:pt x="1" y="1"/>
                    <a:pt x="1" y="1"/>
                    <a:pt x="1" y="2"/>
                  </a:cubicBezTo>
                  <a:lnTo>
                    <a:pt x="1" y="352"/>
                  </a:lnTo>
                  <a:cubicBezTo>
                    <a:pt x="1" y="352"/>
                    <a:pt x="1" y="354"/>
                    <a:pt x="2" y="354"/>
                  </a:cubicBezTo>
                  <a:lnTo>
                    <a:pt x="241" y="354"/>
                  </a:lnTo>
                  <a:lnTo>
                    <a:pt x="242" y="352"/>
                  </a:ln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8"/>
            <p:cNvSpPr/>
            <p:nvPr/>
          </p:nvSpPr>
          <p:spPr>
            <a:xfrm>
              <a:off x="3978181" y="3778384"/>
              <a:ext cx="22484" cy="32889"/>
            </a:xfrm>
            <a:custGeom>
              <a:avLst/>
              <a:gdLst/>
              <a:ahLst/>
              <a:cxnLst/>
              <a:rect l="l" t="t" r="r" b="b"/>
              <a:pathLst>
                <a:path w="242" h="354" extrusionOk="0">
                  <a:moveTo>
                    <a:pt x="183" y="59"/>
                  </a:moveTo>
                  <a:lnTo>
                    <a:pt x="183" y="294"/>
                  </a:lnTo>
                  <a:lnTo>
                    <a:pt x="59" y="294"/>
                  </a:lnTo>
                  <a:lnTo>
                    <a:pt x="59" y="59"/>
                  </a:lnTo>
                  <a:close/>
                  <a:moveTo>
                    <a:pt x="1" y="1"/>
                  </a:moveTo>
                  <a:cubicBezTo>
                    <a:pt x="0" y="1"/>
                    <a:pt x="0" y="1"/>
                    <a:pt x="0" y="2"/>
                  </a:cubicBezTo>
                  <a:lnTo>
                    <a:pt x="0" y="352"/>
                  </a:lnTo>
                  <a:cubicBezTo>
                    <a:pt x="0" y="352"/>
                    <a:pt x="0" y="354"/>
                    <a:pt x="1" y="354"/>
                  </a:cubicBezTo>
                  <a:lnTo>
                    <a:pt x="241" y="354"/>
                  </a:lnTo>
                  <a:cubicBezTo>
                    <a:pt x="242" y="354"/>
                    <a:pt x="242" y="353"/>
                    <a:pt x="242" y="352"/>
                  </a:cubicBez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8"/>
            <p:cNvSpPr/>
            <p:nvPr/>
          </p:nvSpPr>
          <p:spPr>
            <a:xfrm>
              <a:off x="4022499" y="3778384"/>
              <a:ext cx="22484" cy="32889"/>
            </a:xfrm>
            <a:custGeom>
              <a:avLst/>
              <a:gdLst/>
              <a:ahLst/>
              <a:cxnLst/>
              <a:rect l="l" t="t" r="r" b="b"/>
              <a:pathLst>
                <a:path w="242" h="354" extrusionOk="0">
                  <a:moveTo>
                    <a:pt x="58" y="58"/>
                  </a:moveTo>
                  <a:cubicBezTo>
                    <a:pt x="58" y="58"/>
                    <a:pt x="58" y="58"/>
                    <a:pt x="57" y="59"/>
                  </a:cubicBezTo>
                  <a:lnTo>
                    <a:pt x="182" y="59"/>
                  </a:lnTo>
                  <a:lnTo>
                    <a:pt x="182" y="294"/>
                  </a:lnTo>
                  <a:lnTo>
                    <a:pt x="57" y="294"/>
                  </a:lnTo>
                  <a:lnTo>
                    <a:pt x="57" y="59"/>
                  </a:lnTo>
                  <a:cubicBezTo>
                    <a:pt x="57" y="58"/>
                    <a:pt x="58" y="58"/>
                    <a:pt x="58" y="58"/>
                  </a:cubicBezTo>
                  <a:close/>
                  <a:moveTo>
                    <a:pt x="1" y="1"/>
                  </a:moveTo>
                  <a:cubicBezTo>
                    <a:pt x="0" y="1"/>
                    <a:pt x="0" y="1"/>
                    <a:pt x="0" y="2"/>
                  </a:cubicBezTo>
                  <a:lnTo>
                    <a:pt x="0" y="352"/>
                  </a:lnTo>
                  <a:cubicBezTo>
                    <a:pt x="0" y="352"/>
                    <a:pt x="0" y="354"/>
                    <a:pt x="1" y="354"/>
                  </a:cubicBezTo>
                  <a:lnTo>
                    <a:pt x="241" y="354"/>
                  </a:lnTo>
                  <a:lnTo>
                    <a:pt x="242" y="352"/>
                  </a:lnTo>
                  <a:lnTo>
                    <a:pt x="242" y="2"/>
                  </a:lnTo>
                  <a:cubicBezTo>
                    <a:pt x="242" y="1"/>
                    <a:pt x="24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8" name="Google Shape;3608;p28"/>
            <p:cNvGrpSpPr/>
            <p:nvPr/>
          </p:nvGrpSpPr>
          <p:grpSpPr>
            <a:xfrm>
              <a:off x="3753705" y="3657766"/>
              <a:ext cx="347280" cy="210337"/>
              <a:chOff x="3638380" y="3782476"/>
              <a:chExt cx="414217" cy="250879"/>
            </a:xfrm>
          </p:grpSpPr>
          <p:sp>
            <p:nvSpPr>
              <p:cNvPr id="3609" name="Google Shape;3609;p28"/>
              <p:cNvSpPr/>
              <p:nvPr/>
            </p:nvSpPr>
            <p:spPr>
              <a:xfrm>
                <a:off x="3638380" y="3782476"/>
                <a:ext cx="414217" cy="250879"/>
              </a:xfrm>
              <a:custGeom>
                <a:avLst/>
                <a:gdLst/>
                <a:ahLst/>
                <a:cxnLst/>
                <a:rect l="l" t="t" r="r" b="b"/>
                <a:pathLst>
                  <a:path w="3738" h="2264" extrusionOk="0">
                    <a:moveTo>
                      <a:pt x="3676" y="60"/>
                    </a:moveTo>
                    <a:lnTo>
                      <a:pt x="3676" y="330"/>
                    </a:lnTo>
                    <a:lnTo>
                      <a:pt x="3459" y="330"/>
                    </a:lnTo>
                    <a:lnTo>
                      <a:pt x="3459" y="2204"/>
                    </a:lnTo>
                    <a:lnTo>
                      <a:pt x="233" y="2204"/>
                    </a:lnTo>
                    <a:lnTo>
                      <a:pt x="233" y="330"/>
                    </a:lnTo>
                    <a:lnTo>
                      <a:pt x="57" y="330"/>
                    </a:lnTo>
                    <a:lnTo>
                      <a:pt x="57" y="60"/>
                    </a:lnTo>
                    <a:close/>
                    <a:moveTo>
                      <a:pt x="1" y="0"/>
                    </a:moveTo>
                    <a:lnTo>
                      <a:pt x="1" y="388"/>
                    </a:lnTo>
                    <a:lnTo>
                      <a:pt x="177" y="388"/>
                    </a:lnTo>
                    <a:lnTo>
                      <a:pt x="177" y="2264"/>
                    </a:lnTo>
                    <a:lnTo>
                      <a:pt x="3520" y="2264"/>
                    </a:lnTo>
                    <a:lnTo>
                      <a:pt x="3520" y="388"/>
                    </a:lnTo>
                    <a:lnTo>
                      <a:pt x="3737" y="388"/>
                    </a:lnTo>
                    <a:lnTo>
                      <a:pt x="3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8"/>
              <p:cNvSpPr/>
              <p:nvPr/>
            </p:nvSpPr>
            <p:spPr>
              <a:xfrm>
                <a:off x="3694783" y="3830014"/>
                <a:ext cx="26927" cy="39228"/>
              </a:xfrm>
              <a:custGeom>
                <a:avLst/>
                <a:gdLst/>
                <a:ahLst/>
                <a:cxnLst/>
                <a:rect l="l" t="t" r="r" b="b"/>
                <a:pathLst>
                  <a:path w="243" h="354" extrusionOk="0">
                    <a:moveTo>
                      <a:pt x="183" y="60"/>
                    </a:moveTo>
                    <a:lnTo>
                      <a:pt x="183" y="296"/>
                    </a:lnTo>
                    <a:lnTo>
                      <a:pt x="59" y="296"/>
                    </a:lnTo>
                    <a:lnTo>
                      <a:pt x="59" y="60"/>
                    </a:lnTo>
                    <a:close/>
                    <a:moveTo>
                      <a:pt x="2" y="1"/>
                    </a:moveTo>
                    <a:cubicBezTo>
                      <a:pt x="0" y="1"/>
                      <a:pt x="0" y="1"/>
                      <a:pt x="0" y="3"/>
                    </a:cubicBezTo>
                    <a:lnTo>
                      <a:pt x="0" y="353"/>
                    </a:lnTo>
                    <a:cubicBezTo>
                      <a:pt x="0" y="353"/>
                      <a:pt x="0" y="354"/>
                      <a:pt x="2" y="354"/>
                    </a:cubicBezTo>
                    <a:lnTo>
                      <a:pt x="241" y="354"/>
                    </a:lnTo>
                    <a:cubicBezTo>
                      <a:pt x="243" y="354"/>
                      <a:pt x="243" y="354"/>
                      <a:pt x="243" y="353"/>
                    </a:cubicBezTo>
                    <a:lnTo>
                      <a:pt x="243" y="3"/>
                    </a:lnTo>
                    <a:cubicBezTo>
                      <a:pt x="243" y="1"/>
                      <a:pt x="243"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8"/>
              <p:cNvSpPr/>
              <p:nvPr/>
            </p:nvSpPr>
            <p:spPr>
              <a:xfrm>
                <a:off x="3747530" y="3830014"/>
                <a:ext cx="27038" cy="39228"/>
              </a:xfrm>
              <a:custGeom>
                <a:avLst/>
                <a:gdLst/>
                <a:ahLst/>
                <a:cxnLst/>
                <a:rect l="l" t="t" r="r" b="b"/>
                <a:pathLst>
                  <a:path w="244" h="354" extrusionOk="0">
                    <a:moveTo>
                      <a:pt x="183" y="60"/>
                    </a:moveTo>
                    <a:lnTo>
                      <a:pt x="183" y="296"/>
                    </a:lnTo>
                    <a:lnTo>
                      <a:pt x="59" y="296"/>
                    </a:lnTo>
                    <a:lnTo>
                      <a:pt x="59" y="60"/>
                    </a:lnTo>
                    <a:close/>
                    <a:moveTo>
                      <a:pt x="3" y="1"/>
                    </a:moveTo>
                    <a:cubicBezTo>
                      <a:pt x="1" y="1"/>
                      <a:pt x="1" y="1"/>
                      <a:pt x="1" y="3"/>
                    </a:cubicBezTo>
                    <a:lnTo>
                      <a:pt x="1" y="353"/>
                    </a:lnTo>
                    <a:cubicBezTo>
                      <a:pt x="1" y="353"/>
                      <a:pt x="1" y="354"/>
                      <a:pt x="3" y="354"/>
                    </a:cubicBezTo>
                    <a:lnTo>
                      <a:pt x="242" y="354"/>
                    </a:lnTo>
                    <a:cubicBezTo>
                      <a:pt x="242" y="354"/>
                      <a:pt x="243" y="354"/>
                      <a:pt x="243" y="353"/>
                    </a:cubicBezTo>
                    <a:lnTo>
                      <a:pt x="243" y="3"/>
                    </a:lnTo>
                    <a:cubicBezTo>
                      <a:pt x="243" y="1"/>
                      <a:pt x="243"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8"/>
              <p:cNvSpPr/>
              <p:nvPr/>
            </p:nvSpPr>
            <p:spPr>
              <a:xfrm>
                <a:off x="3800388" y="3830014"/>
                <a:ext cx="26927" cy="39228"/>
              </a:xfrm>
              <a:custGeom>
                <a:avLst/>
                <a:gdLst/>
                <a:ahLst/>
                <a:cxnLst/>
                <a:rect l="l" t="t" r="r" b="b"/>
                <a:pathLst>
                  <a:path w="243" h="354" extrusionOk="0">
                    <a:moveTo>
                      <a:pt x="183" y="60"/>
                    </a:moveTo>
                    <a:lnTo>
                      <a:pt x="183" y="296"/>
                    </a:lnTo>
                    <a:lnTo>
                      <a:pt x="59" y="296"/>
                    </a:lnTo>
                    <a:lnTo>
                      <a:pt x="59" y="60"/>
                    </a:lnTo>
                    <a:close/>
                    <a:moveTo>
                      <a:pt x="2" y="1"/>
                    </a:moveTo>
                    <a:cubicBezTo>
                      <a:pt x="1" y="1"/>
                      <a:pt x="1" y="1"/>
                      <a:pt x="1" y="3"/>
                    </a:cubicBezTo>
                    <a:lnTo>
                      <a:pt x="1" y="353"/>
                    </a:lnTo>
                    <a:cubicBezTo>
                      <a:pt x="1" y="353"/>
                      <a:pt x="1" y="354"/>
                      <a:pt x="2" y="354"/>
                    </a:cubicBezTo>
                    <a:lnTo>
                      <a:pt x="241" y="354"/>
                    </a:lnTo>
                    <a:cubicBezTo>
                      <a:pt x="242"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8"/>
              <p:cNvSpPr/>
              <p:nvPr/>
            </p:nvSpPr>
            <p:spPr>
              <a:xfrm>
                <a:off x="3853245" y="3830014"/>
                <a:ext cx="26817" cy="39228"/>
              </a:xfrm>
              <a:custGeom>
                <a:avLst/>
                <a:gdLst/>
                <a:ahLst/>
                <a:cxnLst/>
                <a:rect l="l" t="t" r="r" b="b"/>
                <a:pathLst>
                  <a:path w="242" h="354" extrusionOk="0">
                    <a:moveTo>
                      <a:pt x="182" y="60"/>
                    </a:moveTo>
                    <a:lnTo>
                      <a:pt x="182" y="296"/>
                    </a:lnTo>
                    <a:lnTo>
                      <a:pt x="58" y="296"/>
                    </a:lnTo>
                    <a:lnTo>
                      <a:pt x="58" y="60"/>
                    </a:lnTo>
                    <a:close/>
                    <a:moveTo>
                      <a:pt x="2" y="1"/>
                    </a:moveTo>
                    <a:cubicBezTo>
                      <a:pt x="1" y="1"/>
                      <a:pt x="1" y="1"/>
                      <a:pt x="1" y="3"/>
                    </a:cubicBezTo>
                    <a:lnTo>
                      <a:pt x="1" y="353"/>
                    </a:lnTo>
                    <a:cubicBezTo>
                      <a:pt x="1" y="353"/>
                      <a:pt x="1" y="354"/>
                      <a:pt x="2" y="354"/>
                    </a:cubicBezTo>
                    <a:lnTo>
                      <a:pt x="241" y="354"/>
                    </a:lnTo>
                    <a:cubicBezTo>
                      <a:pt x="241"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8"/>
              <p:cNvSpPr/>
              <p:nvPr/>
            </p:nvSpPr>
            <p:spPr>
              <a:xfrm>
                <a:off x="3905992" y="3830014"/>
                <a:ext cx="26817" cy="39228"/>
              </a:xfrm>
              <a:custGeom>
                <a:avLst/>
                <a:gdLst/>
                <a:ahLst/>
                <a:cxnLst/>
                <a:rect l="l" t="t" r="r" b="b"/>
                <a:pathLst>
                  <a:path w="242" h="354" extrusionOk="0">
                    <a:moveTo>
                      <a:pt x="183" y="60"/>
                    </a:moveTo>
                    <a:lnTo>
                      <a:pt x="183" y="296"/>
                    </a:lnTo>
                    <a:lnTo>
                      <a:pt x="59" y="296"/>
                    </a:lnTo>
                    <a:lnTo>
                      <a:pt x="59" y="60"/>
                    </a:lnTo>
                    <a:close/>
                    <a:moveTo>
                      <a:pt x="1" y="1"/>
                    </a:moveTo>
                    <a:cubicBezTo>
                      <a:pt x="0" y="1"/>
                      <a:pt x="0" y="1"/>
                      <a:pt x="0" y="3"/>
                    </a:cubicBezTo>
                    <a:lnTo>
                      <a:pt x="0" y="353"/>
                    </a:lnTo>
                    <a:cubicBezTo>
                      <a:pt x="0" y="353"/>
                      <a:pt x="0" y="354"/>
                      <a:pt x="1" y="354"/>
                    </a:cubicBezTo>
                    <a:lnTo>
                      <a:pt x="241" y="354"/>
                    </a:lnTo>
                    <a:cubicBezTo>
                      <a:pt x="242"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8"/>
              <p:cNvSpPr/>
              <p:nvPr/>
            </p:nvSpPr>
            <p:spPr>
              <a:xfrm>
                <a:off x="3958849" y="3830014"/>
                <a:ext cx="26817" cy="39228"/>
              </a:xfrm>
              <a:custGeom>
                <a:avLst/>
                <a:gdLst/>
                <a:ahLst/>
                <a:cxnLst/>
                <a:rect l="l" t="t" r="r" b="b"/>
                <a:pathLst>
                  <a:path w="242" h="354" extrusionOk="0">
                    <a:moveTo>
                      <a:pt x="182" y="60"/>
                    </a:moveTo>
                    <a:lnTo>
                      <a:pt x="182" y="296"/>
                    </a:lnTo>
                    <a:lnTo>
                      <a:pt x="57" y="296"/>
                    </a:lnTo>
                    <a:lnTo>
                      <a:pt x="57" y="60"/>
                    </a:lnTo>
                    <a:close/>
                    <a:moveTo>
                      <a:pt x="1" y="1"/>
                    </a:moveTo>
                    <a:cubicBezTo>
                      <a:pt x="0" y="1"/>
                      <a:pt x="0" y="1"/>
                      <a:pt x="0" y="3"/>
                    </a:cubicBezTo>
                    <a:lnTo>
                      <a:pt x="0" y="353"/>
                    </a:lnTo>
                    <a:cubicBezTo>
                      <a:pt x="0" y="353"/>
                      <a:pt x="0" y="354"/>
                      <a:pt x="1" y="354"/>
                    </a:cubicBezTo>
                    <a:lnTo>
                      <a:pt x="241" y="354"/>
                    </a:lnTo>
                    <a:cubicBezTo>
                      <a:pt x="241" y="354"/>
                      <a:pt x="242" y="354"/>
                      <a:pt x="242" y="353"/>
                    </a:cubicBezTo>
                    <a:lnTo>
                      <a:pt x="242" y="3"/>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8"/>
              <p:cNvSpPr/>
              <p:nvPr/>
            </p:nvSpPr>
            <p:spPr>
              <a:xfrm>
                <a:off x="3694783" y="3878106"/>
                <a:ext cx="26927" cy="39228"/>
              </a:xfrm>
              <a:custGeom>
                <a:avLst/>
                <a:gdLst/>
                <a:ahLst/>
                <a:cxnLst/>
                <a:rect l="l" t="t" r="r" b="b"/>
                <a:pathLst>
                  <a:path w="243" h="354" extrusionOk="0">
                    <a:moveTo>
                      <a:pt x="183" y="60"/>
                    </a:moveTo>
                    <a:lnTo>
                      <a:pt x="183" y="296"/>
                    </a:lnTo>
                    <a:lnTo>
                      <a:pt x="59" y="296"/>
                    </a:lnTo>
                    <a:lnTo>
                      <a:pt x="59" y="60"/>
                    </a:lnTo>
                    <a:close/>
                    <a:moveTo>
                      <a:pt x="2" y="1"/>
                    </a:moveTo>
                    <a:cubicBezTo>
                      <a:pt x="0" y="1"/>
                      <a:pt x="0" y="1"/>
                      <a:pt x="0" y="2"/>
                    </a:cubicBezTo>
                    <a:lnTo>
                      <a:pt x="0" y="353"/>
                    </a:lnTo>
                    <a:cubicBezTo>
                      <a:pt x="0" y="354"/>
                      <a:pt x="0" y="354"/>
                      <a:pt x="2" y="354"/>
                    </a:cubicBezTo>
                    <a:lnTo>
                      <a:pt x="241" y="354"/>
                    </a:lnTo>
                    <a:cubicBezTo>
                      <a:pt x="243" y="354"/>
                      <a:pt x="243" y="353"/>
                      <a:pt x="243" y="353"/>
                    </a:cubicBezTo>
                    <a:lnTo>
                      <a:pt x="243" y="2"/>
                    </a:lnTo>
                    <a:cubicBezTo>
                      <a:pt x="243" y="2"/>
                      <a:pt x="243"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8"/>
              <p:cNvSpPr/>
              <p:nvPr/>
            </p:nvSpPr>
            <p:spPr>
              <a:xfrm>
                <a:off x="3747530" y="3878106"/>
                <a:ext cx="27038" cy="39228"/>
              </a:xfrm>
              <a:custGeom>
                <a:avLst/>
                <a:gdLst/>
                <a:ahLst/>
                <a:cxnLst/>
                <a:rect l="l" t="t" r="r" b="b"/>
                <a:pathLst>
                  <a:path w="244" h="354" extrusionOk="0">
                    <a:moveTo>
                      <a:pt x="183" y="60"/>
                    </a:moveTo>
                    <a:lnTo>
                      <a:pt x="183" y="296"/>
                    </a:lnTo>
                    <a:lnTo>
                      <a:pt x="59" y="296"/>
                    </a:lnTo>
                    <a:lnTo>
                      <a:pt x="59" y="60"/>
                    </a:lnTo>
                    <a:close/>
                    <a:moveTo>
                      <a:pt x="3" y="1"/>
                    </a:moveTo>
                    <a:cubicBezTo>
                      <a:pt x="1" y="1"/>
                      <a:pt x="1" y="1"/>
                      <a:pt x="1" y="2"/>
                    </a:cubicBezTo>
                    <a:lnTo>
                      <a:pt x="1" y="353"/>
                    </a:lnTo>
                    <a:cubicBezTo>
                      <a:pt x="1" y="354"/>
                      <a:pt x="1" y="354"/>
                      <a:pt x="3" y="354"/>
                    </a:cubicBezTo>
                    <a:lnTo>
                      <a:pt x="242" y="354"/>
                    </a:lnTo>
                    <a:lnTo>
                      <a:pt x="243" y="353"/>
                    </a:lnTo>
                    <a:lnTo>
                      <a:pt x="243" y="2"/>
                    </a:lnTo>
                    <a:cubicBezTo>
                      <a:pt x="243" y="2"/>
                      <a:pt x="243"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8"/>
              <p:cNvSpPr/>
              <p:nvPr/>
            </p:nvSpPr>
            <p:spPr>
              <a:xfrm>
                <a:off x="3800388" y="3878106"/>
                <a:ext cx="26927" cy="39228"/>
              </a:xfrm>
              <a:custGeom>
                <a:avLst/>
                <a:gdLst/>
                <a:ahLst/>
                <a:cxnLst/>
                <a:rect l="l" t="t" r="r" b="b"/>
                <a:pathLst>
                  <a:path w="243" h="354" extrusionOk="0">
                    <a:moveTo>
                      <a:pt x="183" y="60"/>
                    </a:moveTo>
                    <a:lnTo>
                      <a:pt x="183" y="296"/>
                    </a:lnTo>
                    <a:lnTo>
                      <a:pt x="59" y="296"/>
                    </a:lnTo>
                    <a:lnTo>
                      <a:pt x="59" y="60"/>
                    </a:lnTo>
                    <a:close/>
                    <a:moveTo>
                      <a:pt x="2" y="1"/>
                    </a:moveTo>
                    <a:cubicBezTo>
                      <a:pt x="1" y="1"/>
                      <a:pt x="1" y="1"/>
                      <a:pt x="1" y="2"/>
                    </a:cubicBezTo>
                    <a:lnTo>
                      <a:pt x="1" y="353"/>
                    </a:lnTo>
                    <a:cubicBezTo>
                      <a:pt x="1" y="354"/>
                      <a:pt x="1" y="354"/>
                      <a:pt x="2" y="354"/>
                    </a:cubicBezTo>
                    <a:lnTo>
                      <a:pt x="241" y="354"/>
                    </a:lnTo>
                    <a:cubicBezTo>
                      <a:pt x="242" y="354"/>
                      <a:pt x="242" y="353"/>
                      <a:pt x="242" y="353"/>
                    </a:cubicBez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8"/>
              <p:cNvSpPr/>
              <p:nvPr/>
            </p:nvSpPr>
            <p:spPr>
              <a:xfrm>
                <a:off x="3853245" y="3878106"/>
                <a:ext cx="26817" cy="39228"/>
              </a:xfrm>
              <a:custGeom>
                <a:avLst/>
                <a:gdLst/>
                <a:ahLst/>
                <a:cxnLst/>
                <a:rect l="l" t="t" r="r" b="b"/>
                <a:pathLst>
                  <a:path w="242" h="354" extrusionOk="0">
                    <a:moveTo>
                      <a:pt x="182" y="60"/>
                    </a:moveTo>
                    <a:lnTo>
                      <a:pt x="182" y="296"/>
                    </a:lnTo>
                    <a:lnTo>
                      <a:pt x="58" y="296"/>
                    </a:lnTo>
                    <a:lnTo>
                      <a:pt x="58" y="60"/>
                    </a:lnTo>
                    <a:close/>
                    <a:moveTo>
                      <a:pt x="2" y="1"/>
                    </a:moveTo>
                    <a:cubicBezTo>
                      <a:pt x="1" y="1"/>
                      <a:pt x="1" y="1"/>
                      <a:pt x="1" y="2"/>
                    </a:cubicBezTo>
                    <a:lnTo>
                      <a:pt x="1" y="353"/>
                    </a:lnTo>
                    <a:cubicBezTo>
                      <a:pt x="1" y="354"/>
                      <a:pt x="1" y="354"/>
                      <a:pt x="2" y="354"/>
                    </a:cubicBezTo>
                    <a:lnTo>
                      <a:pt x="241" y="354"/>
                    </a:lnTo>
                    <a:lnTo>
                      <a:pt x="242" y="353"/>
                    </a:ln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8"/>
              <p:cNvSpPr/>
              <p:nvPr/>
            </p:nvSpPr>
            <p:spPr>
              <a:xfrm>
                <a:off x="3905992" y="3878106"/>
                <a:ext cx="26817" cy="39228"/>
              </a:xfrm>
              <a:custGeom>
                <a:avLst/>
                <a:gdLst/>
                <a:ahLst/>
                <a:cxnLst/>
                <a:rect l="l" t="t" r="r" b="b"/>
                <a:pathLst>
                  <a:path w="242" h="354" extrusionOk="0">
                    <a:moveTo>
                      <a:pt x="183" y="60"/>
                    </a:moveTo>
                    <a:lnTo>
                      <a:pt x="183" y="296"/>
                    </a:lnTo>
                    <a:lnTo>
                      <a:pt x="59" y="296"/>
                    </a:lnTo>
                    <a:lnTo>
                      <a:pt x="59" y="60"/>
                    </a:lnTo>
                    <a:close/>
                    <a:moveTo>
                      <a:pt x="1" y="1"/>
                    </a:moveTo>
                    <a:cubicBezTo>
                      <a:pt x="0" y="1"/>
                      <a:pt x="0" y="1"/>
                      <a:pt x="0" y="2"/>
                    </a:cubicBezTo>
                    <a:lnTo>
                      <a:pt x="0" y="353"/>
                    </a:lnTo>
                    <a:cubicBezTo>
                      <a:pt x="0" y="354"/>
                      <a:pt x="0" y="354"/>
                      <a:pt x="1" y="354"/>
                    </a:cubicBezTo>
                    <a:lnTo>
                      <a:pt x="241" y="354"/>
                    </a:lnTo>
                    <a:cubicBezTo>
                      <a:pt x="242" y="354"/>
                      <a:pt x="242" y="353"/>
                      <a:pt x="242" y="353"/>
                    </a:cubicBez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8"/>
              <p:cNvSpPr/>
              <p:nvPr/>
            </p:nvSpPr>
            <p:spPr>
              <a:xfrm>
                <a:off x="3958849" y="3878106"/>
                <a:ext cx="26817" cy="39228"/>
              </a:xfrm>
              <a:custGeom>
                <a:avLst/>
                <a:gdLst/>
                <a:ahLst/>
                <a:cxnLst/>
                <a:rect l="l" t="t" r="r" b="b"/>
                <a:pathLst>
                  <a:path w="242" h="354" extrusionOk="0">
                    <a:moveTo>
                      <a:pt x="182" y="60"/>
                    </a:moveTo>
                    <a:lnTo>
                      <a:pt x="182" y="296"/>
                    </a:lnTo>
                    <a:lnTo>
                      <a:pt x="57" y="296"/>
                    </a:lnTo>
                    <a:lnTo>
                      <a:pt x="57" y="60"/>
                    </a:lnTo>
                    <a:close/>
                    <a:moveTo>
                      <a:pt x="1" y="1"/>
                    </a:moveTo>
                    <a:cubicBezTo>
                      <a:pt x="0" y="1"/>
                      <a:pt x="0" y="1"/>
                      <a:pt x="0" y="2"/>
                    </a:cubicBezTo>
                    <a:lnTo>
                      <a:pt x="0" y="353"/>
                    </a:lnTo>
                    <a:cubicBezTo>
                      <a:pt x="0" y="354"/>
                      <a:pt x="0" y="354"/>
                      <a:pt x="1" y="354"/>
                    </a:cubicBezTo>
                    <a:lnTo>
                      <a:pt x="241" y="354"/>
                    </a:lnTo>
                    <a:lnTo>
                      <a:pt x="242" y="353"/>
                    </a:lnTo>
                    <a:lnTo>
                      <a:pt x="242" y="2"/>
                    </a:lnTo>
                    <a:cubicBezTo>
                      <a:pt x="242" y="2"/>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8"/>
              <p:cNvSpPr/>
              <p:nvPr/>
            </p:nvSpPr>
            <p:spPr>
              <a:xfrm>
                <a:off x="3694783" y="3926199"/>
                <a:ext cx="26927" cy="39228"/>
              </a:xfrm>
              <a:custGeom>
                <a:avLst/>
                <a:gdLst/>
                <a:ahLst/>
                <a:cxnLst/>
                <a:rect l="l" t="t" r="r" b="b"/>
                <a:pathLst>
                  <a:path w="243" h="354" extrusionOk="0">
                    <a:moveTo>
                      <a:pt x="183" y="59"/>
                    </a:moveTo>
                    <a:lnTo>
                      <a:pt x="183" y="294"/>
                    </a:lnTo>
                    <a:lnTo>
                      <a:pt x="59" y="294"/>
                    </a:lnTo>
                    <a:lnTo>
                      <a:pt x="59" y="59"/>
                    </a:lnTo>
                    <a:close/>
                    <a:moveTo>
                      <a:pt x="2" y="1"/>
                    </a:moveTo>
                    <a:cubicBezTo>
                      <a:pt x="0" y="1"/>
                      <a:pt x="0" y="1"/>
                      <a:pt x="0" y="2"/>
                    </a:cubicBezTo>
                    <a:lnTo>
                      <a:pt x="0" y="352"/>
                    </a:lnTo>
                    <a:cubicBezTo>
                      <a:pt x="0" y="352"/>
                      <a:pt x="0" y="354"/>
                      <a:pt x="2" y="354"/>
                    </a:cubicBezTo>
                    <a:lnTo>
                      <a:pt x="241" y="354"/>
                    </a:lnTo>
                    <a:cubicBezTo>
                      <a:pt x="243" y="354"/>
                      <a:pt x="243" y="353"/>
                      <a:pt x="243" y="352"/>
                    </a:cubicBezTo>
                    <a:lnTo>
                      <a:pt x="243" y="2"/>
                    </a:lnTo>
                    <a:cubicBezTo>
                      <a:pt x="243" y="1"/>
                      <a:pt x="243"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8"/>
              <p:cNvSpPr/>
              <p:nvPr/>
            </p:nvSpPr>
            <p:spPr>
              <a:xfrm>
                <a:off x="3747530" y="3926199"/>
                <a:ext cx="27038" cy="39228"/>
              </a:xfrm>
              <a:custGeom>
                <a:avLst/>
                <a:gdLst/>
                <a:ahLst/>
                <a:cxnLst/>
                <a:rect l="l" t="t" r="r" b="b"/>
                <a:pathLst>
                  <a:path w="244" h="354" extrusionOk="0">
                    <a:moveTo>
                      <a:pt x="183" y="59"/>
                    </a:moveTo>
                    <a:lnTo>
                      <a:pt x="183" y="294"/>
                    </a:lnTo>
                    <a:lnTo>
                      <a:pt x="59" y="294"/>
                    </a:lnTo>
                    <a:lnTo>
                      <a:pt x="59" y="59"/>
                    </a:lnTo>
                    <a:close/>
                    <a:moveTo>
                      <a:pt x="3" y="1"/>
                    </a:moveTo>
                    <a:cubicBezTo>
                      <a:pt x="1" y="1"/>
                      <a:pt x="1" y="1"/>
                      <a:pt x="1" y="2"/>
                    </a:cubicBezTo>
                    <a:lnTo>
                      <a:pt x="1" y="352"/>
                    </a:lnTo>
                    <a:cubicBezTo>
                      <a:pt x="1" y="352"/>
                      <a:pt x="1" y="354"/>
                      <a:pt x="3" y="354"/>
                    </a:cubicBezTo>
                    <a:lnTo>
                      <a:pt x="242" y="354"/>
                    </a:lnTo>
                    <a:lnTo>
                      <a:pt x="243" y="352"/>
                    </a:lnTo>
                    <a:lnTo>
                      <a:pt x="243" y="2"/>
                    </a:lnTo>
                    <a:cubicBezTo>
                      <a:pt x="243" y="1"/>
                      <a:pt x="243"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8"/>
              <p:cNvSpPr/>
              <p:nvPr/>
            </p:nvSpPr>
            <p:spPr>
              <a:xfrm>
                <a:off x="3800388" y="3926199"/>
                <a:ext cx="26927" cy="39228"/>
              </a:xfrm>
              <a:custGeom>
                <a:avLst/>
                <a:gdLst/>
                <a:ahLst/>
                <a:cxnLst/>
                <a:rect l="l" t="t" r="r" b="b"/>
                <a:pathLst>
                  <a:path w="243" h="354" extrusionOk="0">
                    <a:moveTo>
                      <a:pt x="183" y="59"/>
                    </a:moveTo>
                    <a:lnTo>
                      <a:pt x="183" y="294"/>
                    </a:lnTo>
                    <a:lnTo>
                      <a:pt x="59" y="294"/>
                    </a:lnTo>
                    <a:lnTo>
                      <a:pt x="59" y="59"/>
                    </a:lnTo>
                    <a:close/>
                    <a:moveTo>
                      <a:pt x="2" y="1"/>
                    </a:moveTo>
                    <a:cubicBezTo>
                      <a:pt x="1" y="1"/>
                      <a:pt x="1" y="1"/>
                      <a:pt x="1" y="2"/>
                    </a:cubicBezTo>
                    <a:lnTo>
                      <a:pt x="1" y="352"/>
                    </a:lnTo>
                    <a:cubicBezTo>
                      <a:pt x="1" y="352"/>
                      <a:pt x="1" y="354"/>
                      <a:pt x="2" y="354"/>
                    </a:cubicBezTo>
                    <a:lnTo>
                      <a:pt x="241" y="354"/>
                    </a:lnTo>
                    <a:cubicBezTo>
                      <a:pt x="242" y="354"/>
                      <a:pt x="242" y="353"/>
                      <a:pt x="242" y="352"/>
                    </a:cubicBez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8"/>
              <p:cNvSpPr/>
              <p:nvPr/>
            </p:nvSpPr>
            <p:spPr>
              <a:xfrm>
                <a:off x="3853245" y="3926199"/>
                <a:ext cx="26817" cy="39228"/>
              </a:xfrm>
              <a:custGeom>
                <a:avLst/>
                <a:gdLst/>
                <a:ahLst/>
                <a:cxnLst/>
                <a:rect l="l" t="t" r="r" b="b"/>
                <a:pathLst>
                  <a:path w="242" h="354" extrusionOk="0">
                    <a:moveTo>
                      <a:pt x="58" y="58"/>
                    </a:moveTo>
                    <a:cubicBezTo>
                      <a:pt x="58" y="58"/>
                      <a:pt x="58" y="58"/>
                      <a:pt x="58" y="59"/>
                    </a:cubicBezTo>
                    <a:lnTo>
                      <a:pt x="182" y="59"/>
                    </a:lnTo>
                    <a:lnTo>
                      <a:pt x="182" y="294"/>
                    </a:lnTo>
                    <a:lnTo>
                      <a:pt x="58" y="294"/>
                    </a:lnTo>
                    <a:lnTo>
                      <a:pt x="58" y="59"/>
                    </a:lnTo>
                    <a:cubicBezTo>
                      <a:pt x="58" y="58"/>
                      <a:pt x="58" y="58"/>
                      <a:pt x="58" y="58"/>
                    </a:cubicBezTo>
                    <a:close/>
                    <a:moveTo>
                      <a:pt x="2" y="1"/>
                    </a:moveTo>
                    <a:cubicBezTo>
                      <a:pt x="1" y="1"/>
                      <a:pt x="1" y="1"/>
                      <a:pt x="1" y="2"/>
                    </a:cubicBezTo>
                    <a:lnTo>
                      <a:pt x="1" y="352"/>
                    </a:lnTo>
                    <a:cubicBezTo>
                      <a:pt x="1" y="352"/>
                      <a:pt x="1" y="354"/>
                      <a:pt x="2" y="354"/>
                    </a:cubicBezTo>
                    <a:lnTo>
                      <a:pt x="241" y="354"/>
                    </a:lnTo>
                    <a:lnTo>
                      <a:pt x="242" y="352"/>
                    </a:ln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8"/>
              <p:cNvSpPr/>
              <p:nvPr/>
            </p:nvSpPr>
            <p:spPr>
              <a:xfrm>
                <a:off x="3905992" y="3926199"/>
                <a:ext cx="26817" cy="39228"/>
              </a:xfrm>
              <a:custGeom>
                <a:avLst/>
                <a:gdLst/>
                <a:ahLst/>
                <a:cxnLst/>
                <a:rect l="l" t="t" r="r" b="b"/>
                <a:pathLst>
                  <a:path w="242" h="354" extrusionOk="0">
                    <a:moveTo>
                      <a:pt x="183" y="59"/>
                    </a:moveTo>
                    <a:lnTo>
                      <a:pt x="183" y="294"/>
                    </a:lnTo>
                    <a:lnTo>
                      <a:pt x="59" y="294"/>
                    </a:lnTo>
                    <a:lnTo>
                      <a:pt x="59" y="59"/>
                    </a:lnTo>
                    <a:close/>
                    <a:moveTo>
                      <a:pt x="1" y="1"/>
                    </a:moveTo>
                    <a:cubicBezTo>
                      <a:pt x="0" y="1"/>
                      <a:pt x="0" y="1"/>
                      <a:pt x="0" y="2"/>
                    </a:cubicBezTo>
                    <a:lnTo>
                      <a:pt x="0" y="352"/>
                    </a:lnTo>
                    <a:cubicBezTo>
                      <a:pt x="0" y="352"/>
                      <a:pt x="0" y="354"/>
                      <a:pt x="1" y="354"/>
                    </a:cubicBezTo>
                    <a:lnTo>
                      <a:pt x="241" y="354"/>
                    </a:lnTo>
                    <a:cubicBezTo>
                      <a:pt x="242" y="354"/>
                      <a:pt x="242" y="353"/>
                      <a:pt x="242" y="352"/>
                    </a:cubicBez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8"/>
              <p:cNvSpPr/>
              <p:nvPr/>
            </p:nvSpPr>
            <p:spPr>
              <a:xfrm>
                <a:off x="3958849" y="3926199"/>
                <a:ext cx="26817" cy="39228"/>
              </a:xfrm>
              <a:custGeom>
                <a:avLst/>
                <a:gdLst/>
                <a:ahLst/>
                <a:cxnLst/>
                <a:rect l="l" t="t" r="r" b="b"/>
                <a:pathLst>
                  <a:path w="242" h="354" extrusionOk="0">
                    <a:moveTo>
                      <a:pt x="58" y="58"/>
                    </a:moveTo>
                    <a:cubicBezTo>
                      <a:pt x="58" y="58"/>
                      <a:pt x="58" y="58"/>
                      <a:pt x="57" y="59"/>
                    </a:cubicBezTo>
                    <a:lnTo>
                      <a:pt x="182" y="59"/>
                    </a:lnTo>
                    <a:lnTo>
                      <a:pt x="182" y="294"/>
                    </a:lnTo>
                    <a:lnTo>
                      <a:pt x="57" y="294"/>
                    </a:lnTo>
                    <a:lnTo>
                      <a:pt x="57" y="59"/>
                    </a:lnTo>
                    <a:cubicBezTo>
                      <a:pt x="57" y="58"/>
                      <a:pt x="58" y="58"/>
                      <a:pt x="58" y="58"/>
                    </a:cubicBezTo>
                    <a:close/>
                    <a:moveTo>
                      <a:pt x="1" y="1"/>
                    </a:moveTo>
                    <a:cubicBezTo>
                      <a:pt x="0" y="1"/>
                      <a:pt x="0" y="1"/>
                      <a:pt x="0" y="2"/>
                    </a:cubicBezTo>
                    <a:lnTo>
                      <a:pt x="0" y="352"/>
                    </a:lnTo>
                    <a:cubicBezTo>
                      <a:pt x="0" y="352"/>
                      <a:pt x="0" y="354"/>
                      <a:pt x="1" y="354"/>
                    </a:cubicBezTo>
                    <a:lnTo>
                      <a:pt x="241" y="354"/>
                    </a:lnTo>
                    <a:lnTo>
                      <a:pt x="242" y="352"/>
                    </a:lnTo>
                    <a:lnTo>
                      <a:pt x="242" y="2"/>
                    </a:lnTo>
                    <a:cubicBezTo>
                      <a:pt x="242" y="1"/>
                      <a:pt x="242"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8" name="Google Shape;3628;p28"/>
            <p:cNvGrpSpPr/>
            <p:nvPr/>
          </p:nvGrpSpPr>
          <p:grpSpPr>
            <a:xfrm>
              <a:off x="3407726" y="3370691"/>
              <a:ext cx="240717" cy="497414"/>
              <a:chOff x="3225714" y="3440069"/>
              <a:chExt cx="287115" cy="593290"/>
            </a:xfrm>
          </p:grpSpPr>
          <p:sp>
            <p:nvSpPr>
              <p:cNvPr id="3629" name="Google Shape;3629;p28"/>
              <p:cNvSpPr/>
              <p:nvPr/>
            </p:nvSpPr>
            <p:spPr>
              <a:xfrm>
                <a:off x="3225714" y="3440069"/>
                <a:ext cx="287115" cy="593290"/>
              </a:xfrm>
              <a:custGeom>
                <a:avLst/>
                <a:gdLst/>
                <a:ahLst/>
                <a:cxnLst/>
                <a:rect l="l" t="t" r="r" b="b"/>
                <a:pathLst>
                  <a:path w="2591" h="5354" extrusionOk="0">
                    <a:moveTo>
                      <a:pt x="1686" y="60"/>
                    </a:moveTo>
                    <a:lnTo>
                      <a:pt x="1903" y="1150"/>
                    </a:lnTo>
                    <a:lnTo>
                      <a:pt x="2104" y="1150"/>
                    </a:lnTo>
                    <a:lnTo>
                      <a:pt x="2501" y="3157"/>
                    </a:lnTo>
                    <a:lnTo>
                      <a:pt x="2533" y="3157"/>
                    </a:lnTo>
                    <a:lnTo>
                      <a:pt x="2533" y="5294"/>
                    </a:lnTo>
                    <a:lnTo>
                      <a:pt x="1553" y="5294"/>
                    </a:lnTo>
                    <a:lnTo>
                      <a:pt x="1553" y="2393"/>
                    </a:lnTo>
                    <a:cubicBezTo>
                      <a:pt x="1553" y="2250"/>
                      <a:pt x="1438" y="2134"/>
                      <a:pt x="1295" y="2134"/>
                    </a:cubicBezTo>
                    <a:cubicBezTo>
                      <a:pt x="1151" y="2134"/>
                      <a:pt x="1035" y="2250"/>
                      <a:pt x="1035" y="2393"/>
                    </a:cubicBezTo>
                    <a:lnTo>
                      <a:pt x="1035" y="5294"/>
                    </a:lnTo>
                    <a:lnTo>
                      <a:pt x="57" y="5294"/>
                    </a:lnTo>
                    <a:lnTo>
                      <a:pt x="57" y="3157"/>
                    </a:lnTo>
                    <a:lnTo>
                      <a:pt x="89" y="3157"/>
                    </a:lnTo>
                    <a:lnTo>
                      <a:pt x="486" y="1150"/>
                    </a:lnTo>
                    <a:lnTo>
                      <a:pt x="687" y="1150"/>
                    </a:lnTo>
                    <a:lnTo>
                      <a:pt x="903" y="60"/>
                    </a:lnTo>
                    <a:close/>
                    <a:moveTo>
                      <a:pt x="856" y="0"/>
                    </a:moveTo>
                    <a:lnTo>
                      <a:pt x="640" y="1092"/>
                    </a:lnTo>
                    <a:lnTo>
                      <a:pt x="438" y="1092"/>
                    </a:lnTo>
                    <a:lnTo>
                      <a:pt x="42" y="3098"/>
                    </a:lnTo>
                    <a:lnTo>
                      <a:pt x="0" y="3098"/>
                    </a:lnTo>
                    <a:lnTo>
                      <a:pt x="0" y="5354"/>
                    </a:lnTo>
                    <a:lnTo>
                      <a:pt x="1095" y="5354"/>
                    </a:lnTo>
                    <a:lnTo>
                      <a:pt x="1095" y="2393"/>
                    </a:lnTo>
                    <a:cubicBezTo>
                      <a:pt x="1095" y="2282"/>
                      <a:pt x="1184" y="2193"/>
                      <a:pt x="1296" y="2193"/>
                    </a:cubicBezTo>
                    <a:cubicBezTo>
                      <a:pt x="1407" y="2193"/>
                      <a:pt x="1496" y="2282"/>
                      <a:pt x="1496" y="2393"/>
                    </a:cubicBezTo>
                    <a:lnTo>
                      <a:pt x="1496" y="5354"/>
                    </a:lnTo>
                    <a:lnTo>
                      <a:pt x="2591" y="5354"/>
                    </a:lnTo>
                    <a:lnTo>
                      <a:pt x="2591" y="3098"/>
                    </a:lnTo>
                    <a:lnTo>
                      <a:pt x="2549" y="3098"/>
                    </a:lnTo>
                    <a:lnTo>
                      <a:pt x="2152" y="1092"/>
                    </a:lnTo>
                    <a:lnTo>
                      <a:pt x="1951" y="1092"/>
                    </a:lnTo>
                    <a:lnTo>
                      <a:pt x="1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8"/>
              <p:cNvSpPr/>
              <p:nvPr/>
            </p:nvSpPr>
            <p:spPr>
              <a:xfrm>
                <a:off x="3252309" y="3797103"/>
                <a:ext cx="34130" cy="34130"/>
              </a:xfrm>
              <a:custGeom>
                <a:avLst/>
                <a:gdLst/>
                <a:ahLst/>
                <a:cxnLst/>
                <a:rect l="l" t="t" r="r" b="b"/>
                <a:pathLst>
                  <a:path w="308" h="308" extrusionOk="0">
                    <a:moveTo>
                      <a:pt x="248" y="61"/>
                    </a:moveTo>
                    <a:lnTo>
                      <a:pt x="248" y="250"/>
                    </a:lnTo>
                    <a:lnTo>
                      <a:pt x="59" y="250"/>
                    </a:lnTo>
                    <a:lnTo>
                      <a:pt x="59" y="61"/>
                    </a:lnTo>
                    <a:close/>
                    <a:moveTo>
                      <a:pt x="1" y="0"/>
                    </a:moveTo>
                    <a:lnTo>
                      <a:pt x="1" y="307"/>
                    </a:lnTo>
                    <a:lnTo>
                      <a:pt x="308" y="307"/>
                    </a:lnTo>
                    <a:lnTo>
                      <a:pt x="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8"/>
              <p:cNvSpPr/>
              <p:nvPr/>
            </p:nvSpPr>
            <p:spPr>
              <a:xfrm>
                <a:off x="3284777" y="3720865"/>
                <a:ext cx="34130" cy="34130"/>
              </a:xfrm>
              <a:custGeom>
                <a:avLst/>
                <a:gdLst/>
                <a:ahLst/>
                <a:cxnLst/>
                <a:rect l="l" t="t" r="r" b="b"/>
                <a:pathLst>
                  <a:path w="308" h="308" extrusionOk="0">
                    <a:moveTo>
                      <a:pt x="249" y="59"/>
                    </a:moveTo>
                    <a:lnTo>
                      <a:pt x="249" y="248"/>
                    </a:lnTo>
                    <a:lnTo>
                      <a:pt x="60" y="248"/>
                    </a:lnTo>
                    <a:lnTo>
                      <a:pt x="60" y="59"/>
                    </a:lnTo>
                    <a:close/>
                    <a:moveTo>
                      <a:pt x="0" y="1"/>
                    </a:moveTo>
                    <a:lnTo>
                      <a:pt x="0" y="308"/>
                    </a:lnTo>
                    <a:lnTo>
                      <a:pt x="307" y="308"/>
                    </a:lnTo>
                    <a:lnTo>
                      <a:pt x="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8"/>
              <p:cNvSpPr/>
              <p:nvPr/>
            </p:nvSpPr>
            <p:spPr>
              <a:xfrm>
                <a:off x="3288212" y="3863258"/>
                <a:ext cx="34130" cy="34130"/>
              </a:xfrm>
              <a:custGeom>
                <a:avLst/>
                <a:gdLst/>
                <a:ahLst/>
                <a:cxnLst/>
                <a:rect l="l" t="t" r="r" b="b"/>
                <a:pathLst>
                  <a:path w="308" h="308" extrusionOk="0">
                    <a:moveTo>
                      <a:pt x="250" y="59"/>
                    </a:moveTo>
                    <a:lnTo>
                      <a:pt x="250" y="248"/>
                    </a:lnTo>
                    <a:lnTo>
                      <a:pt x="60" y="248"/>
                    </a:lnTo>
                    <a:lnTo>
                      <a:pt x="60" y="59"/>
                    </a:lnTo>
                    <a:close/>
                    <a:moveTo>
                      <a:pt x="1" y="1"/>
                    </a:moveTo>
                    <a:lnTo>
                      <a:pt x="1" y="308"/>
                    </a:lnTo>
                    <a:lnTo>
                      <a:pt x="308" y="308"/>
                    </a:lnTo>
                    <a:lnTo>
                      <a:pt x="3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8"/>
              <p:cNvSpPr/>
              <p:nvPr/>
            </p:nvSpPr>
            <p:spPr>
              <a:xfrm>
                <a:off x="3466288" y="3872455"/>
                <a:ext cx="34130" cy="34130"/>
              </a:xfrm>
              <a:custGeom>
                <a:avLst/>
                <a:gdLst/>
                <a:ahLst/>
                <a:cxnLst/>
                <a:rect l="l" t="t" r="r" b="b"/>
                <a:pathLst>
                  <a:path w="308" h="308" extrusionOk="0">
                    <a:moveTo>
                      <a:pt x="248" y="60"/>
                    </a:moveTo>
                    <a:lnTo>
                      <a:pt x="248" y="249"/>
                    </a:lnTo>
                    <a:lnTo>
                      <a:pt x="59" y="249"/>
                    </a:lnTo>
                    <a:lnTo>
                      <a:pt x="59" y="60"/>
                    </a:lnTo>
                    <a:close/>
                    <a:moveTo>
                      <a:pt x="0" y="1"/>
                    </a:moveTo>
                    <a:lnTo>
                      <a:pt x="0" y="308"/>
                    </a:lnTo>
                    <a:lnTo>
                      <a:pt x="307" y="308"/>
                    </a:lnTo>
                    <a:lnTo>
                      <a:pt x="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8"/>
              <p:cNvSpPr/>
              <p:nvPr/>
            </p:nvSpPr>
            <p:spPr>
              <a:xfrm>
                <a:off x="3433266" y="3681416"/>
                <a:ext cx="34130" cy="34130"/>
              </a:xfrm>
              <a:custGeom>
                <a:avLst/>
                <a:gdLst/>
                <a:ahLst/>
                <a:cxnLst/>
                <a:rect l="l" t="t" r="r" b="b"/>
                <a:pathLst>
                  <a:path w="308" h="308" extrusionOk="0">
                    <a:moveTo>
                      <a:pt x="247" y="60"/>
                    </a:moveTo>
                    <a:lnTo>
                      <a:pt x="247" y="249"/>
                    </a:lnTo>
                    <a:lnTo>
                      <a:pt x="58" y="249"/>
                    </a:lnTo>
                    <a:lnTo>
                      <a:pt x="58" y="60"/>
                    </a:lnTo>
                    <a:close/>
                    <a:moveTo>
                      <a:pt x="1" y="1"/>
                    </a:moveTo>
                    <a:lnTo>
                      <a:pt x="1" y="308"/>
                    </a:lnTo>
                    <a:lnTo>
                      <a:pt x="308" y="308"/>
                    </a:lnTo>
                    <a:lnTo>
                      <a:pt x="3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8"/>
              <p:cNvSpPr/>
              <p:nvPr/>
            </p:nvSpPr>
            <p:spPr>
              <a:xfrm>
                <a:off x="3407225" y="3606507"/>
                <a:ext cx="34130" cy="34130"/>
              </a:xfrm>
              <a:custGeom>
                <a:avLst/>
                <a:gdLst/>
                <a:ahLst/>
                <a:cxnLst/>
                <a:rect l="l" t="t" r="r" b="b"/>
                <a:pathLst>
                  <a:path w="308" h="308" extrusionOk="0">
                    <a:moveTo>
                      <a:pt x="247" y="59"/>
                    </a:moveTo>
                    <a:lnTo>
                      <a:pt x="247" y="248"/>
                    </a:lnTo>
                    <a:lnTo>
                      <a:pt x="58" y="248"/>
                    </a:lnTo>
                    <a:lnTo>
                      <a:pt x="58" y="59"/>
                    </a:lnTo>
                    <a:close/>
                    <a:moveTo>
                      <a:pt x="0" y="0"/>
                    </a:moveTo>
                    <a:lnTo>
                      <a:pt x="0" y="307"/>
                    </a:lnTo>
                    <a:lnTo>
                      <a:pt x="307" y="307"/>
                    </a:lnTo>
                    <a:lnTo>
                      <a:pt x="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6" name="Google Shape;3636;p28"/>
            <p:cNvSpPr/>
            <p:nvPr/>
          </p:nvSpPr>
          <p:spPr>
            <a:xfrm>
              <a:off x="4791408"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8"/>
            <p:cNvSpPr/>
            <p:nvPr/>
          </p:nvSpPr>
          <p:spPr>
            <a:xfrm>
              <a:off x="4840742"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3" y="329"/>
                  </a:lnTo>
                  <a:lnTo>
                    <a:pt x="205" y="1"/>
                  </a:lnTo>
                  <a:cubicBezTo>
                    <a:pt x="205" y="0"/>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8"/>
            <p:cNvSpPr/>
            <p:nvPr/>
          </p:nvSpPr>
          <p:spPr>
            <a:xfrm>
              <a:off x="4889891"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8"/>
            <p:cNvSpPr/>
            <p:nvPr/>
          </p:nvSpPr>
          <p:spPr>
            <a:xfrm>
              <a:off x="4939225"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8"/>
            <p:cNvSpPr/>
            <p:nvPr/>
          </p:nvSpPr>
          <p:spPr>
            <a:xfrm>
              <a:off x="4988374" y="3678694"/>
              <a:ext cx="19139" cy="30567"/>
            </a:xfrm>
            <a:custGeom>
              <a:avLst/>
              <a:gdLst/>
              <a:ahLst/>
              <a:cxnLst/>
              <a:rect l="l" t="t" r="r" b="b"/>
              <a:pathLst>
                <a:path w="206" h="329" extrusionOk="0">
                  <a:moveTo>
                    <a:pt x="3" y="0"/>
                  </a:moveTo>
                  <a:cubicBezTo>
                    <a:pt x="1" y="0"/>
                    <a:pt x="1" y="1"/>
                    <a:pt x="1" y="1"/>
                  </a:cubicBezTo>
                  <a:lnTo>
                    <a:pt x="1" y="328"/>
                  </a:lnTo>
                  <a:cubicBezTo>
                    <a:pt x="1" y="329"/>
                    <a:pt x="3" y="329"/>
                    <a:pt x="3"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8"/>
            <p:cNvSpPr/>
            <p:nvPr/>
          </p:nvSpPr>
          <p:spPr>
            <a:xfrm>
              <a:off x="5037708" y="3678694"/>
              <a:ext cx="19139" cy="30567"/>
            </a:xfrm>
            <a:custGeom>
              <a:avLst/>
              <a:gdLst/>
              <a:ahLst/>
              <a:cxnLst/>
              <a:rect l="l" t="t" r="r" b="b"/>
              <a:pathLst>
                <a:path w="206" h="329" extrusionOk="0">
                  <a:moveTo>
                    <a:pt x="2" y="0"/>
                  </a:moveTo>
                  <a:cubicBezTo>
                    <a:pt x="1" y="0"/>
                    <a:pt x="1" y="1"/>
                    <a:pt x="1" y="1"/>
                  </a:cubicBezTo>
                  <a:lnTo>
                    <a:pt x="1" y="328"/>
                  </a:lnTo>
                  <a:cubicBezTo>
                    <a:pt x="1" y="329"/>
                    <a:pt x="2" y="329"/>
                    <a:pt x="2" y="329"/>
                  </a:cubicBezTo>
                  <a:lnTo>
                    <a:pt x="204" y="329"/>
                  </a:lnTo>
                  <a:lnTo>
                    <a:pt x="205" y="1"/>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8"/>
            <p:cNvSpPr/>
            <p:nvPr/>
          </p:nvSpPr>
          <p:spPr>
            <a:xfrm>
              <a:off x="4791408"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8"/>
            <p:cNvSpPr/>
            <p:nvPr/>
          </p:nvSpPr>
          <p:spPr>
            <a:xfrm>
              <a:off x="4840742"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3" y="330"/>
                  </a:lnTo>
                  <a:lnTo>
                    <a:pt x="205" y="2"/>
                  </a:lnTo>
                  <a:cubicBezTo>
                    <a:pt x="205" y="0"/>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8"/>
            <p:cNvSpPr/>
            <p:nvPr/>
          </p:nvSpPr>
          <p:spPr>
            <a:xfrm>
              <a:off x="4889891"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8"/>
            <p:cNvSpPr/>
            <p:nvPr/>
          </p:nvSpPr>
          <p:spPr>
            <a:xfrm>
              <a:off x="4939225"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8"/>
            <p:cNvSpPr/>
            <p:nvPr/>
          </p:nvSpPr>
          <p:spPr>
            <a:xfrm>
              <a:off x="4988374" y="3723476"/>
              <a:ext cx="19139" cy="30659"/>
            </a:xfrm>
            <a:custGeom>
              <a:avLst/>
              <a:gdLst/>
              <a:ahLst/>
              <a:cxnLst/>
              <a:rect l="l" t="t" r="r" b="b"/>
              <a:pathLst>
                <a:path w="206" h="330" extrusionOk="0">
                  <a:moveTo>
                    <a:pt x="3" y="0"/>
                  </a:moveTo>
                  <a:cubicBezTo>
                    <a:pt x="1" y="0"/>
                    <a:pt x="1" y="2"/>
                    <a:pt x="1" y="2"/>
                  </a:cubicBezTo>
                  <a:lnTo>
                    <a:pt x="1" y="328"/>
                  </a:lnTo>
                  <a:cubicBezTo>
                    <a:pt x="1" y="330"/>
                    <a:pt x="3" y="330"/>
                    <a:pt x="3"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8"/>
            <p:cNvSpPr/>
            <p:nvPr/>
          </p:nvSpPr>
          <p:spPr>
            <a:xfrm>
              <a:off x="5037708" y="3723476"/>
              <a:ext cx="19139" cy="30659"/>
            </a:xfrm>
            <a:custGeom>
              <a:avLst/>
              <a:gdLst/>
              <a:ahLst/>
              <a:cxnLst/>
              <a:rect l="l" t="t" r="r" b="b"/>
              <a:pathLst>
                <a:path w="206" h="330" extrusionOk="0">
                  <a:moveTo>
                    <a:pt x="2" y="0"/>
                  </a:moveTo>
                  <a:cubicBezTo>
                    <a:pt x="1" y="0"/>
                    <a:pt x="1" y="2"/>
                    <a:pt x="1" y="2"/>
                  </a:cubicBezTo>
                  <a:lnTo>
                    <a:pt x="1" y="328"/>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8"/>
            <p:cNvSpPr/>
            <p:nvPr/>
          </p:nvSpPr>
          <p:spPr>
            <a:xfrm>
              <a:off x="4791408"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8"/>
            <p:cNvSpPr/>
            <p:nvPr/>
          </p:nvSpPr>
          <p:spPr>
            <a:xfrm>
              <a:off x="4840742"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3" y="330"/>
                  </a:lnTo>
                  <a:lnTo>
                    <a:pt x="205" y="2"/>
                  </a:lnTo>
                  <a:cubicBezTo>
                    <a:pt x="205" y="0"/>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8"/>
            <p:cNvSpPr/>
            <p:nvPr/>
          </p:nvSpPr>
          <p:spPr>
            <a:xfrm>
              <a:off x="4889891"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8"/>
            <p:cNvSpPr/>
            <p:nvPr/>
          </p:nvSpPr>
          <p:spPr>
            <a:xfrm>
              <a:off x="4939225"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8"/>
            <p:cNvSpPr/>
            <p:nvPr/>
          </p:nvSpPr>
          <p:spPr>
            <a:xfrm>
              <a:off x="4988374" y="3768257"/>
              <a:ext cx="19139" cy="30659"/>
            </a:xfrm>
            <a:custGeom>
              <a:avLst/>
              <a:gdLst/>
              <a:ahLst/>
              <a:cxnLst/>
              <a:rect l="l" t="t" r="r" b="b"/>
              <a:pathLst>
                <a:path w="206" h="330" extrusionOk="0">
                  <a:moveTo>
                    <a:pt x="3" y="0"/>
                  </a:moveTo>
                  <a:cubicBezTo>
                    <a:pt x="1" y="0"/>
                    <a:pt x="1" y="2"/>
                    <a:pt x="1" y="2"/>
                  </a:cubicBezTo>
                  <a:lnTo>
                    <a:pt x="1" y="329"/>
                  </a:lnTo>
                  <a:cubicBezTo>
                    <a:pt x="1" y="330"/>
                    <a:pt x="3" y="330"/>
                    <a:pt x="3"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8"/>
            <p:cNvSpPr/>
            <p:nvPr/>
          </p:nvSpPr>
          <p:spPr>
            <a:xfrm>
              <a:off x="5037708" y="3768257"/>
              <a:ext cx="19139" cy="30659"/>
            </a:xfrm>
            <a:custGeom>
              <a:avLst/>
              <a:gdLst/>
              <a:ahLst/>
              <a:cxnLst/>
              <a:rect l="l" t="t" r="r" b="b"/>
              <a:pathLst>
                <a:path w="206" h="330" extrusionOk="0">
                  <a:moveTo>
                    <a:pt x="2" y="0"/>
                  </a:moveTo>
                  <a:cubicBezTo>
                    <a:pt x="1" y="0"/>
                    <a:pt x="1" y="2"/>
                    <a:pt x="1" y="2"/>
                  </a:cubicBezTo>
                  <a:lnTo>
                    <a:pt x="1" y="329"/>
                  </a:lnTo>
                  <a:cubicBezTo>
                    <a:pt x="1" y="330"/>
                    <a:pt x="2" y="330"/>
                    <a:pt x="2" y="330"/>
                  </a:cubicBezTo>
                  <a:lnTo>
                    <a:pt x="204" y="330"/>
                  </a:lnTo>
                  <a:lnTo>
                    <a:pt x="205" y="2"/>
                  </a:lnTo>
                  <a:cubicBezTo>
                    <a:pt x="205" y="0"/>
                    <a:pt x="204"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4" name="Google Shape;3654;p28"/>
            <p:cNvGrpSpPr/>
            <p:nvPr/>
          </p:nvGrpSpPr>
          <p:grpSpPr>
            <a:xfrm>
              <a:off x="4735806" y="3631474"/>
              <a:ext cx="385835" cy="233378"/>
              <a:chOff x="4809779" y="3751116"/>
              <a:chExt cx="460204" cy="278361"/>
            </a:xfrm>
          </p:grpSpPr>
          <p:sp>
            <p:nvSpPr>
              <p:cNvPr id="3655" name="Google Shape;3655;p28"/>
              <p:cNvSpPr/>
              <p:nvPr/>
            </p:nvSpPr>
            <p:spPr>
              <a:xfrm>
                <a:off x="4809779" y="3751116"/>
                <a:ext cx="460204" cy="278361"/>
              </a:xfrm>
              <a:custGeom>
                <a:avLst/>
                <a:gdLst/>
                <a:ahLst/>
                <a:cxnLst/>
                <a:rect l="l" t="t" r="r" b="b"/>
                <a:pathLst>
                  <a:path w="4153" h="2512" extrusionOk="0">
                    <a:moveTo>
                      <a:pt x="4093" y="60"/>
                    </a:moveTo>
                    <a:lnTo>
                      <a:pt x="4093" y="367"/>
                    </a:lnTo>
                    <a:lnTo>
                      <a:pt x="3851" y="367"/>
                    </a:lnTo>
                    <a:lnTo>
                      <a:pt x="3851" y="2452"/>
                    </a:lnTo>
                    <a:lnTo>
                      <a:pt x="256" y="2452"/>
                    </a:lnTo>
                    <a:lnTo>
                      <a:pt x="256" y="367"/>
                    </a:lnTo>
                    <a:lnTo>
                      <a:pt x="59" y="367"/>
                    </a:lnTo>
                    <a:lnTo>
                      <a:pt x="59" y="60"/>
                    </a:lnTo>
                    <a:close/>
                    <a:moveTo>
                      <a:pt x="0" y="1"/>
                    </a:moveTo>
                    <a:lnTo>
                      <a:pt x="0" y="425"/>
                    </a:lnTo>
                    <a:lnTo>
                      <a:pt x="198" y="425"/>
                    </a:lnTo>
                    <a:lnTo>
                      <a:pt x="198" y="2512"/>
                    </a:lnTo>
                    <a:lnTo>
                      <a:pt x="3910" y="2512"/>
                    </a:lnTo>
                    <a:lnTo>
                      <a:pt x="3910" y="425"/>
                    </a:lnTo>
                    <a:lnTo>
                      <a:pt x="4152" y="425"/>
                    </a:lnTo>
                    <a:lnTo>
                      <a:pt x="4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8"/>
              <p:cNvSpPr/>
              <p:nvPr/>
            </p:nvSpPr>
            <p:spPr>
              <a:xfrm>
                <a:off x="4872831" y="3804084"/>
                <a:ext cx="29144" cy="42995"/>
              </a:xfrm>
              <a:custGeom>
                <a:avLst/>
                <a:gdLst/>
                <a:ahLst/>
                <a:cxnLst/>
                <a:rect l="l" t="t" r="r" b="b"/>
                <a:pathLst>
                  <a:path w="263" h="388" extrusionOk="0">
                    <a:moveTo>
                      <a:pt x="203" y="60"/>
                    </a:moveTo>
                    <a:lnTo>
                      <a:pt x="203" y="329"/>
                    </a:lnTo>
                    <a:lnTo>
                      <a:pt x="58" y="329"/>
                    </a:lnTo>
                    <a:lnTo>
                      <a:pt x="58" y="60"/>
                    </a:lnTo>
                    <a:close/>
                    <a:moveTo>
                      <a:pt x="2" y="1"/>
                    </a:moveTo>
                    <a:cubicBezTo>
                      <a:pt x="2" y="1"/>
                      <a:pt x="0" y="1"/>
                      <a:pt x="0" y="3"/>
                    </a:cubicBezTo>
                    <a:lnTo>
                      <a:pt x="0" y="386"/>
                    </a:lnTo>
                    <a:cubicBezTo>
                      <a:pt x="0" y="386"/>
                      <a:pt x="0" y="387"/>
                      <a:pt x="2" y="387"/>
                    </a:cubicBezTo>
                    <a:lnTo>
                      <a:pt x="261" y="387"/>
                    </a:lnTo>
                    <a:lnTo>
                      <a:pt x="263" y="386"/>
                    </a:lnTo>
                    <a:lnTo>
                      <a:pt x="263" y="3"/>
                    </a:lnTo>
                    <a:cubicBezTo>
                      <a:pt x="263" y="3"/>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8"/>
              <p:cNvSpPr/>
              <p:nvPr/>
            </p:nvSpPr>
            <p:spPr>
              <a:xfrm>
                <a:off x="4931562" y="3804084"/>
                <a:ext cx="29033" cy="42995"/>
              </a:xfrm>
              <a:custGeom>
                <a:avLst/>
                <a:gdLst/>
                <a:ahLst/>
                <a:cxnLst/>
                <a:rect l="l" t="t" r="r" b="b"/>
                <a:pathLst>
                  <a:path w="262" h="388" extrusionOk="0">
                    <a:moveTo>
                      <a:pt x="204" y="60"/>
                    </a:moveTo>
                    <a:lnTo>
                      <a:pt x="204" y="329"/>
                    </a:lnTo>
                    <a:lnTo>
                      <a:pt x="58" y="329"/>
                    </a:lnTo>
                    <a:lnTo>
                      <a:pt x="58" y="60"/>
                    </a:lnTo>
                    <a:close/>
                    <a:moveTo>
                      <a:pt x="1" y="1"/>
                    </a:moveTo>
                    <a:cubicBezTo>
                      <a:pt x="0" y="1"/>
                      <a:pt x="0" y="1"/>
                      <a:pt x="0" y="3"/>
                    </a:cubicBezTo>
                    <a:lnTo>
                      <a:pt x="0" y="386"/>
                    </a:lnTo>
                    <a:cubicBezTo>
                      <a:pt x="0" y="386"/>
                      <a:pt x="0" y="387"/>
                      <a:pt x="1" y="387"/>
                    </a:cubicBezTo>
                    <a:lnTo>
                      <a:pt x="261" y="387"/>
                    </a:lnTo>
                    <a:cubicBezTo>
                      <a:pt x="262" y="387"/>
                      <a:pt x="262" y="386"/>
                      <a:pt x="262" y="386"/>
                    </a:cubicBez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8"/>
              <p:cNvSpPr/>
              <p:nvPr/>
            </p:nvSpPr>
            <p:spPr>
              <a:xfrm>
                <a:off x="4990403" y="3804084"/>
                <a:ext cx="29144" cy="42995"/>
              </a:xfrm>
              <a:custGeom>
                <a:avLst/>
                <a:gdLst/>
                <a:ahLst/>
                <a:cxnLst/>
                <a:rect l="l" t="t" r="r" b="b"/>
                <a:pathLst>
                  <a:path w="263" h="388" extrusionOk="0">
                    <a:moveTo>
                      <a:pt x="202" y="60"/>
                    </a:moveTo>
                    <a:lnTo>
                      <a:pt x="202" y="329"/>
                    </a:lnTo>
                    <a:lnTo>
                      <a:pt x="57" y="329"/>
                    </a:lnTo>
                    <a:lnTo>
                      <a:pt x="57" y="60"/>
                    </a:lnTo>
                    <a:close/>
                    <a:moveTo>
                      <a:pt x="1" y="1"/>
                    </a:moveTo>
                    <a:cubicBezTo>
                      <a:pt x="0" y="1"/>
                      <a:pt x="0" y="1"/>
                      <a:pt x="0" y="3"/>
                    </a:cubicBezTo>
                    <a:lnTo>
                      <a:pt x="0" y="386"/>
                    </a:lnTo>
                    <a:cubicBezTo>
                      <a:pt x="0" y="386"/>
                      <a:pt x="0" y="387"/>
                      <a:pt x="1" y="387"/>
                    </a:cubicBezTo>
                    <a:lnTo>
                      <a:pt x="261" y="387"/>
                    </a:lnTo>
                    <a:lnTo>
                      <a:pt x="262" y="386"/>
                    </a:ln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8"/>
              <p:cNvSpPr/>
              <p:nvPr/>
            </p:nvSpPr>
            <p:spPr>
              <a:xfrm>
                <a:off x="5049023" y="3804084"/>
                <a:ext cx="29033" cy="42995"/>
              </a:xfrm>
              <a:custGeom>
                <a:avLst/>
                <a:gdLst/>
                <a:ahLst/>
                <a:cxnLst/>
                <a:rect l="l" t="t" r="r" b="b"/>
                <a:pathLst>
                  <a:path w="262" h="388" extrusionOk="0">
                    <a:moveTo>
                      <a:pt x="204" y="60"/>
                    </a:moveTo>
                    <a:lnTo>
                      <a:pt x="204" y="329"/>
                    </a:lnTo>
                    <a:lnTo>
                      <a:pt x="59" y="329"/>
                    </a:lnTo>
                    <a:lnTo>
                      <a:pt x="59" y="60"/>
                    </a:lnTo>
                    <a:close/>
                    <a:moveTo>
                      <a:pt x="1" y="1"/>
                    </a:moveTo>
                    <a:cubicBezTo>
                      <a:pt x="0" y="1"/>
                      <a:pt x="0" y="1"/>
                      <a:pt x="0" y="3"/>
                    </a:cubicBezTo>
                    <a:lnTo>
                      <a:pt x="0" y="386"/>
                    </a:lnTo>
                    <a:cubicBezTo>
                      <a:pt x="0" y="386"/>
                      <a:pt x="0" y="387"/>
                      <a:pt x="1" y="387"/>
                    </a:cubicBezTo>
                    <a:lnTo>
                      <a:pt x="261" y="387"/>
                    </a:lnTo>
                    <a:cubicBezTo>
                      <a:pt x="262" y="387"/>
                      <a:pt x="262" y="386"/>
                      <a:pt x="262" y="386"/>
                    </a:cubicBez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8"/>
              <p:cNvSpPr/>
              <p:nvPr/>
            </p:nvSpPr>
            <p:spPr>
              <a:xfrm>
                <a:off x="5107864" y="3804084"/>
                <a:ext cx="29144" cy="42995"/>
              </a:xfrm>
              <a:custGeom>
                <a:avLst/>
                <a:gdLst/>
                <a:ahLst/>
                <a:cxnLst/>
                <a:rect l="l" t="t" r="r" b="b"/>
                <a:pathLst>
                  <a:path w="263" h="388" extrusionOk="0">
                    <a:moveTo>
                      <a:pt x="202" y="60"/>
                    </a:moveTo>
                    <a:lnTo>
                      <a:pt x="202" y="329"/>
                    </a:lnTo>
                    <a:lnTo>
                      <a:pt x="57" y="329"/>
                    </a:lnTo>
                    <a:lnTo>
                      <a:pt x="57" y="60"/>
                    </a:lnTo>
                    <a:close/>
                    <a:moveTo>
                      <a:pt x="1" y="1"/>
                    </a:moveTo>
                    <a:cubicBezTo>
                      <a:pt x="0" y="1"/>
                      <a:pt x="0" y="1"/>
                      <a:pt x="0" y="3"/>
                    </a:cubicBezTo>
                    <a:lnTo>
                      <a:pt x="0" y="386"/>
                    </a:lnTo>
                    <a:cubicBezTo>
                      <a:pt x="0" y="386"/>
                      <a:pt x="0" y="387"/>
                      <a:pt x="1" y="387"/>
                    </a:cubicBezTo>
                    <a:lnTo>
                      <a:pt x="261" y="387"/>
                    </a:lnTo>
                    <a:lnTo>
                      <a:pt x="262" y="386"/>
                    </a:lnTo>
                    <a:lnTo>
                      <a:pt x="262" y="3"/>
                    </a:lnTo>
                    <a:cubicBezTo>
                      <a:pt x="262" y="3"/>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8"/>
              <p:cNvSpPr/>
              <p:nvPr/>
            </p:nvSpPr>
            <p:spPr>
              <a:xfrm>
                <a:off x="5166484" y="3804084"/>
                <a:ext cx="29254" cy="42995"/>
              </a:xfrm>
              <a:custGeom>
                <a:avLst/>
                <a:gdLst/>
                <a:ahLst/>
                <a:cxnLst/>
                <a:rect l="l" t="t" r="r" b="b"/>
                <a:pathLst>
                  <a:path w="264" h="388" extrusionOk="0">
                    <a:moveTo>
                      <a:pt x="204" y="60"/>
                    </a:moveTo>
                    <a:lnTo>
                      <a:pt x="204" y="329"/>
                    </a:lnTo>
                    <a:lnTo>
                      <a:pt x="58" y="329"/>
                    </a:lnTo>
                    <a:lnTo>
                      <a:pt x="58" y="60"/>
                    </a:lnTo>
                    <a:close/>
                    <a:moveTo>
                      <a:pt x="2" y="1"/>
                    </a:moveTo>
                    <a:cubicBezTo>
                      <a:pt x="2" y="1"/>
                      <a:pt x="0" y="1"/>
                      <a:pt x="0" y="3"/>
                    </a:cubicBezTo>
                    <a:lnTo>
                      <a:pt x="0" y="386"/>
                    </a:lnTo>
                    <a:cubicBezTo>
                      <a:pt x="0" y="386"/>
                      <a:pt x="0" y="387"/>
                      <a:pt x="2" y="387"/>
                    </a:cubicBezTo>
                    <a:lnTo>
                      <a:pt x="261" y="387"/>
                    </a:lnTo>
                    <a:cubicBezTo>
                      <a:pt x="263" y="387"/>
                      <a:pt x="263" y="386"/>
                      <a:pt x="263" y="386"/>
                    </a:cubicBezTo>
                    <a:lnTo>
                      <a:pt x="263" y="3"/>
                    </a:lnTo>
                    <a:cubicBezTo>
                      <a:pt x="263" y="3"/>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8"/>
              <p:cNvSpPr/>
              <p:nvPr/>
            </p:nvSpPr>
            <p:spPr>
              <a:xfrm>
                <a:off x="4872831" y="3857606"/>
                <a:ext cx="29144" cy="42884"/>
              </a:xfrm>
              <a:custGeom>
                <a:avLst/>
                <a:gdLst/>
                <a:ahLst/>
                <a:cxnLst/>
                <a:rect l="l" t="t" r="r" b="b"/>
                <a:pathLst>
                  <a:path w="263" h="387" extrusionOk="0">
                    <a:moveTo>
                      <a:pt x="203" y="59"/>
                    </a:moveTo>
                    <a:lnTo>
                      <a:pt x="203" y="328"/>
                    </a:lnTo>
                    <a:lnTo>
                      <a:pt x="58" y="328"/>
                    </a:lnTo>
                    <a:lnTo>
                      <a:pt x="58" y="59"/>
                    </a:lnTo>
                    <a:close/>
                    <a:moveTo>
                      <a:pt x="2" y="1"/>
                    </a:moveTo>
                    <a:cubicBezTo>
                      <a:pt x="2" y="1"/>
                      <a:pt x="0" y="1"/>
                      <a:pt x="0" y="2"/>
                    </a:cubicBezTo>
                    <a:lnTo>
                      <a:pt x="0" y="385"/>
                    </a:lnTo>
                    <a:cubicBezTo>
                      <a:pt x="0" y="385"/>
                      <a:pt x="0" y="386"/>
                      <a:pt x="2" y="386"/>
                    </a:cubicBezTo>
                    <a:lnTo>
                      <a:pt x="261" y="386"/>
                    </a:lnTo>
                    <a:lnTo>
                      <a:pt x="263" y="385"/>
                    </a:lnTo>
                    <a:lnTo>
                      <a:pt x="263" y="2"/>
                    </a:lnTo>
                    <a:cubicBezTo>
                      <a:pt x="263" y="2"/>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8"/>
              <p:cNvSpPr/>
              <p:nvPr/>
            </p:nvSpPr>
            <p:spPr>
              <a:xfrm>
                <a:off x="4931562" y="3857606"/>
                <a:ext cx="29033" cy="42884"/>
              </a:xfrm>
              <a:custGeom>
                <a:avLst/>
                <a:gdLst/>
                <a:ahLst/>
                <a:cxnLst/>
                <a:rect l="l" t="t" r="r" b="b"/>
                <a:pathLst>
                  <a:path w="262" h="387" extrusionOk="0">
                    <a:moveTo>
                      <a:pt x="204" y="59"/>
                    </a:moveTo>
                    <a:lnTo>
                      <a:pt x="204" y="328"/>
                    </a:lnTo>
                    <a:lnTo>
                      <a:pt x="58" y="328"/>
                    </a:lnTo>
                    <a:lnTo>
                      <a:pt x="58" y="59"/>
                    </a:lnTo>
                    <a:close/>
                    <a:moveTo>
                      <a:pt x="1" y="1"/>
                    </a:moveTo>
                    <a:cubicBezTo>
                      <a:pt x="0" y="1"/>
                      <a:pt x="0" y="1"/>
                      <a:pt x="0" y="2"/>
                    </a:cubicBezTo>
                    <a:lnTo>
                      <a:pt x="0" y="385"/>
                    </a:lnTo>
                    <a:cubicBezTo>
                      <a:pt x="0" y="386"/>
                      <a:pt x="0" y="386"/>
                      <a:pt x="1" y="386"/>
                    </a:cubicBezTo>
                    <a:lnTo>
                      <a:pt x="261" y="386"/>
                    </a:lnTo>
                    <a:cubicBezTo>
                      <a:pt x="262" y="386"/>
                      <a:pt x="262" y="385"/>
                      <a:pt x="262" y="385"/>
                    </a:cubicBez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8"/>
              <p:cNvSpPr/>
              <p:nvPr/>
            </p:nvSpPr>
            <p:spPr>
              <a:xfrm>
                <a:off x="4990403" y="3857606"/>
                <a:ext cx="29144" cy="42884"/>
              </a:xfrm>
              <a:custGeom>
                <a:avLst/>
                <a:gdLst/>
                <a:ahLst/>
                <a:cxnLst/>
                <a:rect l="l" t="t" r="r" b="b"/>
                <a:pathLst>
                  <a:path w="263" h="387" extrusionOk="0">
                    <a:moveTo>
                      <a:pt x="202" y="59"/>
                    </a:moveTo>
                    <a:lnTo>
                      <a:pt x="202" y="328"/>
                    </a:lnTo>
                    <a:lnTo>
                      <a:pt x="57" y="328"/>
                    </a:lnTo>
                    <a:lnTo>
                      <a:pt x="57" y="59"/>
                    </a:lnTo>
                    <a:close/>
                    <a:moveTo>
                      <a:pt x="1" y="1"/>
                    </a:moveTo>
                    <a:cubicBezTo>
                      <a:pt x="0" y="1"/>
                      <a:pt x="0" y="1"/>
                      <a:pt x="0" y="2"/>
                    </a:cubicBezTo>
                    <a:lnTo>
                      <a:pt x="0" y="385"/>
                    </a:lnTo>
                    <a:cubicBezTo>
                      <a:pt x="0" y="386"/>
                      <a:pt x="0" y="386"/>
                      <a:pt x="1" y="386"/>
                    </a:cubicBezTo>
                    <a:lnTo>
                      <a:pt x="261" y="386"/>
                    </a:lnTo>
                    <a:lnTo>
                      <a:pt x="262" y="385"/>
                    </a:ln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8"/>
              <p:cNvSpPr/>
              <p:nvPr/>
            </p:nvSpPr>
            <p:spPr>
              <a:xfrm>
                <a:off x="5049023" y="3857606"/>
                <a:ext cx="29033" cy="42884"/>
              </a:xfrm>
              <a:custGeom>
                <a:avLst/>
                <a:gdLst/>
                <a:ahLst/>
                <a:cxnLst/>
                <a:rect l="l" t="t" r="r" b="b"/>
                <a:pathLst>
                  <a:path w="262" h="387" extrusionOk="0">
                    <a:moveTo>
                      <a:pt x="204" y="59"/>
                    </a:moveTo>
                    <a:lnTo>
                      <a:pt x="204" y="328"/>
                    </a:lnTo>
                    <a:lnTo>
                      <a:pt x="59" y="328"/>
                    </a:lnTo>
                    <a:lnTo>
                      <a:pt x="59" y="59"/>
                    </a:lnTo>
                    <a:close/>
                    <a:moveTo>
                      <a:pt x="1" y="1"/>
                    </a:moveTo>
                    <a:cubicBezTo>
                      <a:pt x="0" y="1"/>
                      <a:pt x="0" y="1"/>
                      <a:pt x="0" y="2"/>
                    </a:cubicBezTo>
                    <a:lnTo>
                      <a:pt x="0" y="385"/>
                    </a:lnTo>
                    <a:cubicBezTo>
                      <a:pt x="0" y="386"/>
                      <a:pt x="0" y="386"/>
                      <a:pt x="1" y="386"/>
                    </a:cubicBezTo>
                    <a:lnTo>
                      <a:pt x="261" y="386"/>
                    </a:lnTo>
                    <a:cubicBezTo>
                      <a:pt x="262" y="386"/>
                      <a:pt x="262" y="385"/>
                      <a:pt x="262" y="385"/>
                    </a:cubicBez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8"/>
              <p:cNvSpPr/>
              <p:nvPr/>
            </p:nvSpPr>
            <p:spPr>
              <a:xfrm>
                <a:off x="5107864" y="3857606"/>
                <a:ext cx="29144" cy="42884"/>
              </a:xfrm>
              <a:custGeom>
                <a:avLst/>
                <a:gdLst/>
                <a:ahLst/>
                <a:cxnLst/>
                <a:rect l="l" t="t" r="r" b="b"/>
                <a:pathLst>
                  <a:path w="263" h="387" extrusionOk="0">
                    <a:moveTo>
                      <a:pt x="202" y="59"/>
                    </a:moveTo>
                    <a:lnTo>
                      <a:pt x="202" y="328"/>
                    </a:lnTo>
                    <a:lnTo>
                      <a:pt x="57" y="328"/>
                    </a:lnTo>
                    <a:lnTo>
                      <a:pt x="57" y="59"/>
                    </a:lnTo>
                    <a:close/>
                    <a:moveTo>
                      <a:pt x="1" y="1"/>
                    </a:moveTo>
                    <a:cubicBezTo>
                      <a:pt x="0" y="1"/>
                      <a:pt x="0" y="1"/>
                      <a:pt x="0" y="2"/>
                    </a:cubicBezTo>
                    <a:lnTo>
                      <a:pt x="0" y="385"/>
                    </a:lnTo>
                    <a:cubicBezTo>
                      <a:pt x="0" y="386"/>
                      <a:pt x="0" y="386"/>
                      <a:pt x="1" y="386"/>
                    </a:cubicBezTo>
                    <a:lnTo>
                      <a:pt x="261" y="386"/>
                    </a:lnTo>
                    <a:lnTo>
                      <a:pt x="262" y="385"/>
                    </a:ln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8"/>
              <p:cNvSpPr/>
              <p:nvPr/>
            </p:nvSpPr>
            <p:spPr>
              <a:xfrm>
                <a:off x="5166484" y="3857606"/>
                <a:ext cx="29254" cy="42884"/>
              </a:xfrm>
              <a:custGeom>
                <a:avLst/>
                <a:gdLst/>
                <a:ahLst/>
                <a:cxnLst/>
                <a:rect l="l" t="t" r="r" b="b"/>
                <a:pathLst>
                  <a:path w="264" h="387" extrusionOk="0">
                    <a:moveTo>
                      <a:pt x="59" y="58"/>
                    </a:moveTo>
                    <a:cubicBezTo>
                      <a:pt x="59" y="58"/>
                      <a:pt x="59" y="58"/>
                      <a:pt x="58" y="59"/>
                    </a:cubicBezTo>
                    <a:lnTo>
                      <a:pt x="204" y="59"/>
                    </a:lnTo>
                    <a:lnTo>
                      <a:pt x="204" y="328"/>
                    </a:lnTo>
                    <a:lnTo>
                      <a:pt x="58" y="328"/>
                    </a:lnTo>
                    <a:lnTo>
                      <a:pt x="58" y="59"/>
                    </a:lnTo>
                    <a:cubicBezTo>
                      <a:pt x="58" y="58"/>
                      <a:pt x="59" y="58"/>
                      <a:pt x="59" y="58"/>
                    </a:cubicBezTo>
                    <a:close/>
                    <a:moveTo>
                      <a:pt x="2" y="1"/>
                    </a:moveTo>
                    <a:cubicBezTo>
                      <a:pt x="2" y="1"/>
                      <a:pt x="0" y="1"/>
                      <a:pt x="0" y="2"/>
                    </a:cubicBezTo>
                    <a:lnTo>
                      <a:pt x="0" y="385"/>
                    </a:lnTo>
                    <a:cubicBezTo>
                      <a:pt x="0" y="385"/>
                      <a:pt x="0" y="386"/>
                      <a:pt x="2" y="386"/>
                    </a:cubicBezTo>
                    <a:lnTo>
                      <a:pt x="261" y="386"/>
                    </a:lnTo>
                    <a:cubicBezTo>
                      <a:pt x="263" y="386"/>
                      <a:pt x="263" y="385"/>
                      <a:pt x="263" y="385"/>
                    </a:cubicBezTo>
                    <a:lnTo>
                      <a:pt x="263" y="2"/>
                    </a:lnTo>
                    <a:cubicBezTo>
                      <a:pt x="263" y="2"/>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8"/>
              <p:cNvSpPr/>
              <p:nvPr/>
            </p:nvSpPr>
            <p:spPr>
              <a:xfrm>
                <a:off x="4872831" y="3911017"/>
                <a:ext cx="29144" cy="42995"/>
              </a:xfrm>
              <a:custGeom>
                <a:avLst/>
                <a:gdLst/>
                <a:ahLst/>
                <a:cxnLst/>
                <a:rect l="l" t="t" r="r" b="b"/>
                <a:pathLst>
                  <a:path w="263" h="388" extrusionOk="0">
                    <a:moveTo>
                      <a:pt x="203" y="58"/>
                    </a:moveTo>
                    <a:lnTo>
                      <a:pt x="203" y="327"/>
                    </a:lnTo>
                    <a:lnTo>
                      <a:pt x="58" y="327"/>
                    </a:lnTo>
                    <a:lnTo>
                      <a:pt x="58" y="58"/>
                    </a:lnTo>
                    <a:close/>
                    <a:moveTo>
                      <a:pt x="2" y="1"/>
                    </a:moveTo>
                    <a:cubicBezTo>
                      <a:pt x="0" y="1"/>
                      <a:pt x="0" y="1"/>
                      <a:pt x="0" y="2"/>
                    </a:cubicBezTo>
                    <a:lnTo>
                      <a:pt x="0" y="385"/>
                    </a:lnTo>
                    <a:cubicBezTo>
                      <a:pt x="0" y="385"/>
                      <a:pt x="0" y="387"/>
                      <a:pt x="2" y="387"/>
                    </a:cubicBezTo>
                    <a:lnTo>
                      <a:pt x="261" y="387"/>
                    </a:lnTo>
                    <a:lnTo>
                      <a:pt x="263" y="385"/>
                    </a:lnTo>
                    <a:lnTo>
                      <a:pt x="263" y="2"/>
                    </a:lnTo>
                    <a:cubicBezTo>
                      <a:pt x="263" y="1"/>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8"/>
              <p:cNvSpPr/>
              <p:nvPr/>
            </p:nvSpPr>
            <p:spPr>
              <a:xfrm>
                <a:off x="4931562" y="3911017"/>
                <a:ext cx="29033" cy="42995"/>
              </a:xfrm>
              <a:custGeom>
                <a:avLst/>
                <a:gdLst/>
                <a:ahLst/>
                <a:cxnLst/>
                <a:rect l="l" t="t" r="r" b="b"/>
                <a:pathLst>
                  <a:path w="262" h="388" extrusionOk="0">
                    <a:moveTo>
                      <a:pt x="204" y="58"/>
                    </a:moveTo>
                    <a:lnTo>
                      <a:pt x="204" y="327"/>
                    </a:lnTo>
                    <a:lnTo>
                      <a:pt x="58" y="327"/>
                    </a:lnTo>
                    <a:lnTo>
                      <a:pt x="58" y="58"/>
                    </a:lnTo>
                    <a:close/>
                    <a:moveTo>
                      <a:pt x="1" y="1"/>
                    </a:moveTo>
                    <a:cubicBezTo>
                      <a:pt x="0" y="1"/>
                      <a:pt x="0" y="1"/>
                      <a:pt x="0" y="2"/>
                    </a:cubicBezTo>
                    <a:lnTo>
                      <a:pt x="0" y="385"/>
                    </a:lnTo>
                    <a:cubicBezTo>
                      <a:pt x="0" y="385"/>
                      <a:pt x="0" y="387"/>
                      <a:pt x="1" y="387"/>
                    </a:cubicBezTo>
                    <a:lnTo>
                      <a:pt x="261" y="387"/>
                    </a:lnTo>
                    <a:cubicBezTo>
                      <a:pt x="262" y="387"/>
                      <a:pt x="262" y="385"/>
                      <a:pt x="262" y="385"/>
                    </a:cubicBezTo>
                    <a:lnTo>
                      <a:pt x="262" y="2"/>
                    </a:lnTo>
                    <a:cubicBezTo>
                      <a:pt x="262" y="1"/>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8"/>
              <p:cNvSpPr/>
              <p:nvPr/>
            </p:nvSpPr>
            <p:spPr>
              <a:xfrm>
                <a:off x="4990403" y="3911017"/>
                <a:ext cx="29144" cy="42995"/>
              </a:xfrm>
              <a:custGeom>
                <a:avLst/>
                <a:gdLst/>
                <a:ahLst/>
                <a:cxnLst/>
                <a:rect l="l" t="t" r="r" b="b"/>
                <a:pathLst>
                  <a:path w="263" h="388" extrusionOk="0">
                    <a:moveTo>
                      <a:pt x="202" y="58"/>
                    </a:moveTo>
                    <a:lnTo>
                      <a:pt x="202" y="327"/>
                    </a:lnTo>
                    <a:lnTo>
                      <a:pt x="57" y="327"/>
                    </a:lnTo>
                    <a:lnTo>
                      <a:pt x="57" y="58"/>
                    </a:lnTo>
                    <a:close/>
                    <a:moveTo>
                      <a:pt x="1" y="1"/>
                    </a:moveTo>
                    <a:cubicBezTo>
                      <a:pt x="0" y="1"/>
                      <a:pt x="0" y="1"/>
                      <a:pt x="0" y="2"/>
                    </a:cubicBezTo>
                    <a:lnTo>
                      <a:pt x="0" y="385"/>
                    </a:lnTo>
                    <a:cubicBezTo>
                      <a:pt x="0" y="385"/>
                      <a:pt x="0" y="387"/>
                      <a:pt x="1" y="387"/>
                    </a:cubicBezTo>
                    <a:lnTo>
                      <a:pt x="261" y="387"/>
                    </a:lnTo>
                    <a:lnTo>
                      <a:pt x="262" y="385"/>
                    </a:lnTo>
                    <a:lnTo>
                      <a:pt x="262" y="2"/>
                    </a:lnTo>
                    <a:cubicBezTo>
                      <a:pt x="262" y="1"/>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8"/>
              <p:cNvSpPr/>
              <p:nvPr/>
            </p:nvSpPr>
            <p:spPr>
              <a:xfrm>
                <a:off x="5049023" y="3911017"/>
                <a:ext cx="29033" cy="42995"/>
              </a:xfrm>
              <a:custGeom>
                <a:avLst/>
                <a:gdLst/>
                <a:ahLst/>
                <a:cxnLst/>
                <a:rect l="l" t="t" r="r" b="b"/>
                <a:pathLst>
                  <a:path w="262" h="388" extrusionOk="0">
                    <a:moveTo>
                      <a:pt x="204" y="58"/>
                    </a:moveTo>
                    <a:lnTo>
                      <a:pt x="204" y="327"/>
                    </a:lnTo>
                    <a:lnTo>
                      <a:pt x="59" y="327"/>
                    </a:lnTo>
                    <a:lnTo>
                      <a:pt x="59" y="58"/>
                    </a:lnTo>
                    <a:close/>
                    <a:moveTo>
                      <a:pt x="1" y="1"/>
                    </a:moveTo>
                    <a:cubicBezTo>
                      <a:pt x="0" y="1"/>
                      <a:pt x="0" y="1"/>
                      <a:pt x="0" y="2"/>
                    </a:cubicBezTo>
                    <a:lnTo>
                      <a:pt x="0" y="385"/>
                    </a:lnTo>
                    <a:cubicBezTo>
                      <a:pt x="0" y="385"/>
                      <a:pt x="0" y="387"/>
                      <a:pt x="1" y="387"/>
                    </a:cubicBezTo>
                    <a:lnTo>
                      <a:pt x="261" y="387"/>
                    </a:lnTo>
                    <a:cubicBezTo>
                      <a:pt x="262" y="387"/>
                      <a:pt x="262" y="385"/>
                      <a:pt x="262" y="385"/>
                    </a:cubicBezTo>
                    <a:lnTo>
                      <a:pt x="262" y="2"/>
                    </a:lnTo>
                    <a:cubicBezTo>
                      <a:pt x="262" y="2"/>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8"/>
              <p:cNvSpPr/>
              <p:nvPr/>
            </p:nvSpPr>
            <p:spPr>
              <a:xfrm>
                <a:off x="5107864" y="3911017"/>
                <a:ext cx="29144" cy="42995"/>
              </a:xfrm>
              <a:custGeom>
                <a:avLst/>
                <a:gdLst/>
                <a:ahLst/>
                <a:cxnLst/>
                <a:rect l="l" t="t" r="r" b="b"/>
                <a:pathLst>
                  <a:path w="263" h="388" extrusionOk="0">
                    <a:moveTo>
                      <a:pt x="202" y="58"/>
                    </a:moveTo>
                    <a:lnTo>
                      <a:pt x="202" y="327"/>
                    </a:lnTo>
                    <a:lnTo>
                      <a:pt x="57" y="327"/>
                    </a:lnTo>
                    <a:lnTo>
                      <a:pt x="57" y="58"/>
                    </a:lnTo>
                    <a:close/>
                    <a:moveTo>
                      <a:pt x="1" y="1"/>
                    </a:moveTo>
                    <a:cubicBezTo>
                      <a:pt x="0" y="1"/>
                      <a:pt x="0" y="1"/>
                      <a:pt x="0" y="2"/>
                    </a:cubicBezTo>
                    <a:lnTo>
                      <a:pt x="0" y="385"/>
                    </a:lnTo>
                    <a:cubicBezTo>
                      <a:pt x="0" y="385"/>
                      <a:pt x="0" y="387"/>
                      <a:pt x="1" y="387"/>
                    </a:cubicBezTo>
                    <a:lnTo>
                      <a:pt x="261" y="387"/>
                    </a:lnTo>
                    <a:lnTo>
                      <a:pt x="262" y="385"/>
                    </a:lnTo>
                    <a:lnTo>
                      <a:pt x="262" y="2"/>
                    </a:lnTo>
                    <a:cubicBezTo>
                      <a:pt x="262" y="1"/>
                      <a:pt x="262"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8"/>
              <p:cNvSpPr/>
              <p:nvPr/>
            </p:nvSpPr>
            <p:spPr>
              <a:xfrm>
                <a:off x="5166484" y="3911017"/>
                <a:ext cx="29254" cy="42995"/>
              </a:xfrm>
              <a:custGeom>
                <a:avLst/>
                <a:gdLst/>
                <a:ahLst/>
                <a:cxnLst/>
                <a:rect l="l" t="t" r="r" b="b"/>
                <a:pathLst>
                  <a:path w="264" h="388" extrusionOk="0">
                    <a:moveTo>
                      <a:pt x="204" y="58"/>
                    </a:moveTo>
                    <a:lnTo>
                      <a:pt x="204" y="327"/>
                    </a:lnTo>
                    <a:lnTo>
                      <a:pt x="58" y="327"/>
                    </a:lnTo>
                    <a:lnTo>
                      <a:pt x="58" y="58"/>
                    </a:lnTo>
                    <a:close/>
                    <a:moveTo>
                      <a:pt x="2" y="1"/>
                    </a:moveTo>
                    <a:cubicBezTo>
                      <a:pt x="2" y="1"/>
                      <a:pt x="0" y="1"/>
                      <a:pt x="0" y="2"/>
                    </a:cubicBezTo>
                    <a:lnTo>
                      <a:pt x="0" y="385"/>
                    </a:lnTo>
                    <a:cubicBezTo>
                      <a:pt x="0" y="385"/>
                      <a:pt x="0" y="387"/>
                      <a:pt x="2" y="387"/>
                    </a:cubicBezTo>
                    <a:lnTo>
                      <a:pt x="261" y="387"/>
                    </a:lnTo>
                    <a:cubicBezTo>
                      <a:pt x="263" y="387"/>
                      <a:pt x="263" y="385"/>
                      <a:pt x="263" y="385"/>
                    </a:cubicBezTo>
                    <a:lnTo>
                      <a:pt x="263" y="2"/>
                    </a:lnTo>
                    <a:cubicBezTo>
                      <a:pt x="263" y="2"/>
                      <a:pt x="263"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4" name="Google Shape;3674;p28"/>
            <p:cNvSpPr/>
            <p:nvPr/>
          </p:nvSpPr>
          <p:spPr>
            <a:xfrm>
              <a:off x="3045753" y="2435402"/>
              <a:ext cx="333631" cy="118922"/>
            </a:xfrm>
            <a:custGeom>
              <a:avLst/>
              <a:gdLst/>
              <a:ahLst/>
              <a:cxnLst/>
              <a:rect l="l" t="t" r="r" b="b"/>
              <a:pathLst>
                <a:path w="3591" h="1280" extrusionOk="0">
                  <a:moveTo>
                    <a:pt x="1661" y="56"/>
                  </a:moveTo>
                  <a:cubicBezTo>
                    <a:pt x="2027" y="56"/>
                    <a:pt x="2373" y="237"/>
                    <a:pt x="2582" y="539"/>
                  </a:cubicBezTo>
                  <a:lnTo>
                    <a:pt x="2595" y="558"/>
                  </a:lnTo>
                  <a:lnTo>
                    <a:pt x="2617" y="551"/>
                  </a:lnTo>
                  <a:cubicBezTo>
                    <a:pt x="2695" y="521"/>
                    <a:pt x="2776" y="506"/>
                    <a:pt x="2859" y="506"/>
                  </a:cubicBezTo>
                  <a:cubicBezTo>
                    <a:pt x="3229" y="506"/>
                    <a:pt x="3533" y="808"/>
                    <a:pt x="3533" y="1181"/>
                  </a:cubicBezTo>
                  <a:cubicBezTo>
                    <a:pt x="3533" y="1195"/>
                    <a:pt x="3533" y="1207"/>
                    <a:pt x="3531" y="1221"/>
                  </a:cubicBezTo>
                  <a:lnTo>
                    <a:pt x="71" y="1221"/>
                  </a:lnTo>
                  <a:cubicBezTo>
                    <a:pt x="119" y="1018"/>
                    <a:pt x="297" y="877"/>
                    <a:pt x="507" y="874"/>
                  </a:cubicBezTo>
                  <a:cubicBezTo>
                    <a:pt x="523" y="874"/>
                    <a:pt x="538" y="875"/>
                    <a:pt x="553" y="877"/>
                  </a:cubicBezTo>
                  <a:lnTo>
                    <a:pt x="578" y="879"/>
                  </a:lnTo>
                  <a:lnTo>
                    <a:pt x="584" y="856"/>
                  </a:lnTo>
                  <a:cubicBezTo>
                    <a:pt x="726" y="386"/>
                    <a:pt x="1167" y="56"/>
                    <a:pt x="1661" y="56"/>
                  </a:cubicBezTo>
                  <a:close/>
                  <a:moveTo>
                    <a:pt x="1658" y="0"/>
                  </a:moveTo>
                  <a:cubicBezTo>
                    <a:pt x="1150" y="0"/>
                    <a:pt x="691" y="336"/>
                    <a:pt x="535" y="819"/>
                  </a:cubicBezTo>
                  <a:cubicBezTo>
                    <a:pt x="524" y="818"/>
                    <a:pt x="516" y="818"/>
                    <a:pt x="506" y="818"/>
                  </a:cubicBezTo>
                  <a:cubicBezTo>
                    <a:pt x="256" y="818"/>
                    <a:pt x="46" y="997"/>
                    <a:pt x="6" y="1245"/>
                  </a:cubicBezTo>
                  <a:lnTo>
                    <a:pt x="1" y="1279"/>
                  </a:lnTo>
                  <a:lnTo>
                    <a:pt x="3585" y="1279"/>
                  </a:lnTo>
                  <a:lnTo>
                    <a:pt x="3586" y="1252"/>
                  </a:lnTo>
                  <a:cubicBezTo>
                    <a:pt x="3588" y="1230"/>
                    <a:pt x="3590" y="1205"/>
                    <a:pt x="3590" y="1181"/>
                  </a:cubicBezTo>
                  <a:cubicBezTo>
                    <a:pt x="3590" y="777"/>
                    <a:pt x="3261" y="448"/>
                    <a:pt x="2857" y="448"/>
                  </a:cubicBezTo>
                  <a:cubicBezTo>
                    <a:pt x="2774" y="448"/>
                    <a:pt x="2693" y="463"/>
                    <a:pt x="2615" y="489"/>
                  </a:cubicBezTo>
                  <a:cubicBezTo>
                    <a:pt x="2393" y="183"/>
                    <a:pt x="2037" y="0"/>
                    <a:pt x="1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8"/>
            <p:cNvSpPr/>
            <p:nvPr/>
          </p:nvSpPr>
          <p:spPr>
            <a:xfrm>
              <a:off x="4888962" y="2180835"/>
              <a:ext cx="508297" cy="119015"/>
            </a:xfrm>
            <a:custGeom>
              <a:avLst/>
              <a:gdLst/>
              <a:ahLst/>
              <a:cxnLst/>
              <a:rect l="l" t="t" r="r" b="b"/>
              <a:pathLst>
                <a:path w="5471" h="1281" extrusionOk="0">
                  <a:moveTo>
                    <a:pt x="2943" y="61"/>
                  </a:moveTo>
                  <a:cubicBezTo>
                    <a:pt x="3706" y="61"/>
                    <a:pt x="4391" y="391"/>
                    <a:pt x="4609" y="865"/>
                  </a:cubicBezTo>
                  <a:lnTo>
                    <a:pt x="4618" y="882"/>
                  </a:lnTo>
                  <a:lnTo>
                    <a:pt x="4639" y="881"/>
                  </a:lnTo>
                  <a:cubicBezTo>
                    <a:pt x="4662" y="880"/>
                    <a:pt x="4687" y="878"/>
                    <a:pt x="4711" y="878"/>
                  </a:cubicBezTo>
                  <a:cubicBezTo>
                    <a:pt x="5035" y="878"/>
                    <a:pt x="5319" y="1024"/>
                    <a:pt x="5394" y="1223"/>
                  </a:cubicBezTo>
                  <a:lnTo>
                    <a:pt x="61" y="1223"/>
                  </a:lnTo>
                  <a:cubicBezTo>
                    <a:pt x="60" y="1208"/>
                    <a:pt x="58" y="1195"/>
                    <a:pt x="57" y="1185"/>
                  </a:cubicBezTo>
                  <a:cubicBezTo>
                    <a:pt x="57" y="813"/>
                    <a:pt x="527" y="510"/>
                    <a:pt x="1107" y="510"/>
                  </a:cubicBezTo>
                  <a:cubicBezTo>
                    <a:pt x="1238" y="510"/>
                    <a:pt x="1365" y="525"/>
                    <a:pt x="1486" y="556"/>
                  </a:cubicBezTo>
                  <a:lnTo>
                    <a:pt x="1501" y="560"/>
                  </a:lnTo>
                  <a:lnTo>
                    <a:pt x="1514" y="548"/>
                  </a:lnTo>
                  <a:cubicBezTo>
                    <a:pt x="1838" y="242"/>
                    <a:pt x="2373" y="61"/>
                    <a:pt x="2943" y="61"/>
                  </a:cubicBezTo>
                  <a:close/>
                  <a:moveTo>
                    <a:pt x="2946" y="1"/>
                  </a:moveTo>
                  <a:cubicBezTo>
                    <a:pt x="2368" y="1"/>
                    <a:pt x="1825" y="185"/>
                    <a:pt x="1488" y="493"/>
                  </a:cubicBezTo>
                  <a:cubicBezTo>
                    <a:pt x="1366" y="466"/>
                    <a:pt x="1239" y="450"/>
                    <a:pt x="1110" y="450"/>
                  </a:cubicBezTo>
                  <a:cubicBezTo>
                    <a:pt x="498" y="450"/>
                    <a:pt x="0" y="779"/>
                    <a:pt x="0" y="1183"/>
                  </a:cubicBezTo>
                  <a:cubicBezTo>
                    <a:pt x="0" y="1205"/>
                    <a:pt x="2" y="1231"/>
                    <a:pt x="6" y="1255"/>
                  </a:cubicBezTo>
                  <a:lnTo>
                    <a:pt x="10" y="1281"/>
                  </a:lnTo>
                  <a:lnTo>
                    <a:pt x="5470" y="1281"/>
                  </a:lnTo>
                  <a:lnTo>
                    <a:pt x="5463" y="1245"/>
                  </a:lnTo>
                  <a:cubicBezTo>
                    <a:pt x="5404" y="999"/>
                    <a:pt x="5089" y="820"/>
                    <a:pt x="4712" y="820"/>
                  </a:cubicBezTo>
                  <a:cubicBezTo>
                    <a:pt x="4693" y="820"/>
                    <a:pt x="4675" y="820"/>
                    <a:pt x="4656" y="821"/>
                  </a:cubicBezTo>
                  <a:cubicBezTo>
                    <a:pt x="4417" y="329"/>
                    <a:pt x="3734" y="1"/>
                    <a:pt x="2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8"/>
            <p:cNvSpPr/>
            <p:nvPr/>
          </p:nvSpPr>
          <p:spPr>
            <a:xfrm>
              <a:off x="2307225" y="3865346"/>
              <a:ext cx="4091089" cy="14029"/>
            </a:xfrm>
            <a:custGeom>
              <a:avLst/>
              <a:gdLst/>
              <a:ahLst/>
              <a:cxnLst/>
              <a:rect l="l" t="t" r="r" b="b"/>
              <a:pathLst>
                <a:path w="44034" h="151" extrusionOk="0">
                  <a:moveTo>
                    <a:pt x="1" y="1"/>
                  </a:moveTo>
                  <a:lnTo>
                    <a:pt x="1" y="150"/>
                  </a:lnTo>
                  <a:lnTo>
                    <a:pt x="44034" y="150"/>
                  </a:lnTo>
                  <a:lnTo>
                    <a:pt x="44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DFB39DB-A824-7A13-A190-96F09BF6CDCA}"/>
              </a:ext>
            </a:extLst>
          </p:cNvPr>
          <p:cNvSpPr txBox="1"/>
          <p:nvPr/>
        </p:nvSpPr>
        <p:spPr>
          <a:xfrm>
            <a:off x="467627" y="856466"/>
            <a:ext cx="8322469" cy="2492990"/>
          </a:xfrm>
          <a:prstGeom prst="rect">
            <a:avLst/>
          </a:prstGeom>
          <a:noFill/>
        </p:spPr>
        <p:txBody>
          <a:bodyPr wrap="square" rtlCol="0">
            <a:spAutoFit/>
          </a:bodyPr>
          <a:lstStyle/>
          <a:p>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To solve this problem we made use of python and </a:t>
            </a:r>
            <a:r>
              <a:rPr lang="en-US" sz="1200" i="0" dirty="0" err="1">
                <a:solidFill>
                  <a:srgbClr val="292929"/>
                </a:solidFill>
                <a:effectLst/>
                <a:latin typeface="Roboto" panose="02000000000000000000" pitchFamily="2" charset="0"/>
                <a:ea typeface="Roboto" panose="02000000000000000000" pitchFamily="2" charset="0"/>
                <a:cs typeface="Roboto" panose="02000000000000000000" pitchFamily="2" charset="0"/>
              </a:rPr>
              <a:t>Pyomo</a:t>
            </a: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 which is a Python-based open-source optimization modeling language with a diverse set of optimization capabilities. </a:t>
            </a:r>
            <a:r>
              <a:rPr lang="en-US" sz="1200" b="0" i="0" dirty="0" err="1">
                <a:solidFill>
                  <a:srgbClr val="292929"/>
                </a:solidFill>
                <a:effectLst/>
                <a:latin typeface="Roboto" panose="02000000000000000000" pitchFamily="2" charset="0"/>
                <a:ea typeface="Roboto" panose="02000000000000000000" pitchFamily="2" charset="0"/>
                <a:cs typeface="Roboto" panose="02000000000000000000" pitchFamily="2" charset="0"/>
              </a:rPr>
              <a:t>Pyomo</a:t>
            </a:r>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 allows us to choose from a variety of solvers</a:t>
            </a:r>
          </a:p>
          <a:p>
            <a:endParaRPr lang="en-US" sz="1200" dirty="0">
              <a:solidFill>
                <a:srgbClr val="292929"/>
              </a:solidFill>
              <a:latin typeface="Roboto" panose="02000000000000000000" pitchFamily="2" charset="0"/>
              <a:ea typeface="Roboto" panose="02000000000000000000" pitchFamily="2" charset="0"/>
              <a:cs typeface="Roboto" panose="02000000000000000000" pitchFamily="2" charset="0"/>
            </a:endParaRPr>
          </a:p>
          <a:p>
            <a:endParaRPr lang="en-US" sz="1200" dirty="0">
              <a:solidFill>
                <a:srgbClr val="292929"/>
              </a:solidFill>
              <a:latin typeface="Roboto" panose="02000000000000000000" pitchFamily="2" charset="0"/>
              <a:ea typeface="Roboto" panose="02000000000000000000" pitchFamily="2" charset="0"/>
              <a:cs typeface="Roboto" panose="02000000000000000000" pitchFamily="2" charset="0"/>
            </a:endParaRPr>
          </a:p>
          <a:p>
            <a:r>
              <a:rPr lang="en-US" sz="1200" dirty="0">
                <a:solidFill>
                  <a:srgbClr val="292929"/>
                </a:solidFill>
                <a:latin typeface="Roboto" panose="02000000000000000000" pitchFamily="2" charset="0"/>
                <a:ea typeface="Roboto" panose="02000000000000000000" pitchFamily="2" charset="0"/>
                <a:cs typeface="Roboto" panose="02000000000000000000" pitchFamily="2" charset="0"/>
              </a:rPr>
              <a:t>The TSP can be written as following Integer Linear Program =&gt;</a:t>
            </a:r>
          </a:p>
          <a:p>
            <a:endParaRPr lang="en-US" sz="1200" b="0" i="0" dirty="0">
              <a:solidFill>
                <a:srgbClr val="202122"/>
              </a:solidFill>
              <a:effectLst/>
              <a:latin typeface="Roboto" panose="02000000000000000000" pitchFamily="2" charset="0"/>
              <a:ea typeface="Roboto" panose="02000000000000000000" pitchFamily="2" charset="0"/>
              <a:cs typeface="Roboto" panose="02000000000000000000" pitchFamily="2" charset="0"/>
            </a:endParaRPr>
          </a:p>
          <a:p>
            <a:r>
              <a:rPr lang="en-US" sz="1200" b="0" i="0" dirty="0">
                <a:solidFill>
                  <a:srgbClr val="202122"/>
                </a:solidFill>
                <a:effectLst/>
                <a:latin typeface="Roboto" panose="02000000000000000000" pitchFamily="2" charset="0"/>
                <a:ea typeface="Roboto" panose="02000000000000000000" pitchFamily="2" charset="0"/>
                <a:cs typeface="Roboto" panose="02000000000000000000" pitchFamily="2" charset="0"/>
              </a:rPr>
              <a:t>The first set of equalities requires that each city is arrived </a:t>
            </a:r>
          </a:p>
          <a:p>
            <a:r>
              <a:rPr lang="en-US" sz="1200" b="0" i="0" dirty="0">
                <a:solidFill>
                  <a:srgbClr val="202122"/>
                </a:solidFill>
                <a:effectLst/>
                <a:latin typeface="Roboto" panose="02000000000000000000" pitchFamily="2" charset="0"/>
                <a:ea typeface="Roboto" panose="02000000000000000000" pitchFamily="2" charset="0"/>
                <a:cs typeface="Roboto" panose="02000000000000000000" pitchFamily="2" charset="0"/>
              </a:rPr>
              <a:t>at from exactly one other city, and the second set of </a:t>
            </a:r>
          </a:p>
          <a:p>
            <a:r>
              <a:rPr lang="en-US" sz="1200" b="0" i="0" dirty="0">
                <a:solidFill>
                  <a:srgbClr val="202122"/>
                </a:solidFill>
                <a:effectLst/>
                <a:latin typeface="Roboto" panose="02000000000000000000" pitchFamily="2" charset="0"/>
                <a:ea typeface="Roboto" panose="02000000000000000000" pitchFamily="2" charset="0"/>
                <a:cs typeface="Roboto" panose="02000000000000000000" pitchFamily="2" charset="0"/>
              </a:rPr>
              <a:t>equalities requires that from each city there is a departure</a:t>
            </a:r>
          </a:p>
          <a:p>
            <a:r>
              <a:rPr lang="en-US" sz="1200" b="0" i="0" dirty="0">
                <a:solidFill>
                  <a:srgbClr val="202122"/>
                </a:solidFill>
                <a:effectLst/>
                <a:latin typeface="Roboto" panose="02000000000000000000" pitchFamily="2" charset="0"/>
                <a:ea typeface="Roboto" panose="02000000000000000000" pitchFamily="2" charset="0"/>
                <a:cs typeface="Roboto" panose="02000000000000000000" pitchFamily="2" charset="0"/>
              </a:rPr>
              <a:t>to exactly one other city. The last constraints enforce that</a:t>
            </a:r>
          </a:p>
          <a:p>
            <a:r>
              <a:rPr lang="en-US" sz="1200" b="0" i="0" dirty="0">
                <a:solidFill>
                  <a:srgbClr val="202122"/>
                </a:solidFill>
                <a:effectLst/>
                <a:latin typeface="Roboto" panose="02000000000000000000" pitchFamily="2" charset="0"/>
                <a:ea typeface="Roboto" panose="02000000000000000000" pitchFamily="2" charset="0"/>
                <a:cs typeface="Roboto" panose="02000000000000000000" pitchFamily="2" charset="0"/>
              </a:rPr>
              <a:t>there is only a single tour covering all cities, and not two</a:t>
            </a:r>
          </a:p>
          <a:p>
            <a:r>
              <a:rPr lang="en-US" sz="1200" b="0" i="0" dirty="0">
                <a:solidFill>
                  <a:srgbClr val="202122"/>
                </a:solidFill>
                <a:effectLst/>
                <a:latin typeface="Roboto" panose="02000000000000000000" pitchFamily="2" charset="0"/>
                <a:ea typeface="Roboto" panose="02000000000000000000" pitchFamily="2" charset="0"/>
                <a:cs typeface="Roboto" panose="02000000000000000000" pitchFamily="2" charset="0"/>
              </a:rPr>
              <a:t>or more disjointed tours that only collectively cover </a:t>
            </a:r>
            <a:br>
              <a:rPr lang="en-US" sz="1200" b="0" i="0" dirty="0">
                <a:solidFill>
                  <a:srgbClr val="202122"/>
                </a:solidFill>
                <a:effectLst/>
                <a:latin typeface="Roboto" panose="02000000000000000000" pitchFamily="2" charset="0"/>
                <a:ea typeface="Roboto" panose="02000000000000000000" pitchFamily="2" charset="0"/>
                <a:cs typeface="Roboto" panose="02000000000000000000" pitchFamily="2" charset="0"/>
              </a:rPr>
            </a:br>
            <a:r>
              <a:rPr lang="en-US" sz="1200" b="0" i="0" dirty="0">
                <a:solidFill>
                  <a:srgbClr val="202122"/>
                </a:solidFill>
                <a:effectLst/>
                <a:latin typeface="Roboto" panose="02000000000000000000" pitchFamily="2" charset="0"/>
                <a:ea typeface="Roboto" panose="02000000000000000000" pitchFamily="2" charset="0"/>
                <a:cs typeface="Roboto" panose="02000000000000000000" pitchFamily="2" charset="0"/>
              </a:rPr>
              <a:t>all cities</a:t>
            </a:r>
            <a:endParaRPr lang="en-US" sz="1200" dirty="0">
              <a:solidFill>
                <a:srgbClr val="292929"/>
              </a:solidFill>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D7041AB1-2EA0-3E7C-C6D1-B4E10DD6A1B3}"/>
              </a:ext>
            </a:extLst>
          </p:cNvPr>
          <p:cNvPicPr>
            <a:picLocks noChangeAspect="1"/>
          </p:cNvPicPr>
          <p:nvPr/>
        </p:nvPicPr>
        <p:blipFill>
          <a:blip r:embed="rId3"/>
          <a:stretch>
            <a:fillRect/>
          </a:stretch>
        </p:blipFill>
        <p:spPr>
          <a:xfrm>
            <a:off x="4955274" y="1648614"/>
            <a:ext cx="3886200" cy="2491740"/>
          </a:xfrm>
          <a:prstGeom prst="rect">
            <a:avLst/>
          </a:prstGeom>
        </p:spPr>
      </p:pic>
      <p:sp>
        <p:nvSpPr>
          <p:cNvPr id="5" name="TextBox 4">
            <a:extLst>
              <a:ext uri="{FF2B5EF4-FFF2-40B4-BE49-F238E27FC236}">
                <a16:creationId xmlns:a16="http://schemas.microsoft.com/office/drawing/2014/main" id="{9F4CFCC0-01D3-A67B-47EE-CDB244378549}"/>
              </a:ext>
            </a:extLst>
          </p:cNvPr>
          <p:cNvSpPr txBox="1"/>
          <p:nvPr/>
        </p:nvSpPr>
        <p:spPr>
          <a:xfrm>
            <a:off x="5483829" y="4211502"/>
            <a:ext cx="3999963" cy="230832"/>
          </a:xfrm>
          <a:prstGeom prst="rect">
            <a:avLst/>
          </a:prstGeom>
          <a:noFill/>
        </p:spPr>
        <p:txBody>
          <a:bodyPr wrap="square" rtlCol="0">
            <a:spAutoFit/>
          </a:bodyPr>
          <a:lstStyle/>
          <a:p>
            <a:r>
              <a:rPr lang="en-IN" sz="900" b="0" i="1" dirty="0">
                <a:solidFill>
                  <a:schemeClr val="bg1">
                    <a:lumMod val="50000"/>
                  </a:schemeClr>
                </a:solidFill>
                <a:effectLst/>
                <a:latin typeface="sohne"/>
              </a:rPr>
              <a:t>credit: </a:t>
            </a:r>
            <a:r>
              <a:rPr lang="en-IN" sz="900" b="0" i="1" u="sng" dirty="0">
                <a:solidFill>
                  <a:schemeClr val="bg1">
                    <a:lumMod val="50000"/>
                  </a:schemeClr>
                </a:solidFill>
                <a:effectLst/>
                <a:latin typeface="sohne"/>
                <a:hlinkClick r:id="rId4">
                  <a:extLst>
                    <a:ext uri="{A12FA001-AC4F-418D-AE19-62706E023703}">
                      <ahyp:hlinkClr xmlns:ahyp="http://schemas.microsoft.com/office/drawing/2018/hyperlinkcolor" val="tx"/>
                    </a:ext>
                  </a:extLst>
                </a:hlinkClick>
              </a:rPr>
              <a:t>https://en.wikipedia.org/wiki/Travelling_salesman_problem</a:t>
            </a:r>
            <a:endParaRPr lang="en-IN" sz="900" i="1" dirty="0">
              <a:solidFill>
                <a:schemeClr val="bg1">
                  <a:lumMod val="50000"/>
                </a:schemeClr>
              </a:solidFill>
            </a:endParaRPr>
          </a:p>
        </p:txBody>
      </p:sp>
    </p:spTree>
    <p:extLst>
      <p:ext uri="{BB962C8B-B14F-4D97-AF65-F5344CB8AC3E}">
        <p14:creationId xmlns:p14="http://schemas.microsoft.com/office/powerpoint/2010/main" val="88731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25F0-3C70-4184-3573-61F869DD04EE}"/>
              </a:ext>
            </a:extLst>
          </p:cNvPr>
          <p:cNvSpPr>
            <a:spLocks noGrp="1"/>
          </p:cNvSpPr>
          <p:nvPr>
            <p:ph type="title"/>
          </p:nvPr>
        </p:nvSpPr>
        <p:spPr>
          <a:xfrm>
            <a:off x="311700" y="288165"/>
            <a:ext cx="8520600" cy="572700"/>
          </a:xfrm>
        </p:spPr>
        <p:txBody>
          <a:bodyPr/>
          <a:lstStyle/>
          <a:p>
            <a:r>
              <a:rPr lang="en-IN" dirty="0"/>
              <a:t>Google Distance API</a:t>
            </a:r>
          </a:p>
        </p:txBody>
      </p:sp>
      <p:sp>
        <p:nvSpPr>
          <p:cNvPr id="3" name="Text Placeholder 2">
            <a:extLst>
              <a:ext uri="{FF2B5EF4-FFF2-40B4-BE49-F238E27FC236}">
                <a16:creationId xmlns:a16="http://schemas.microsoft.com/office/drawing/2014/main" id="{8B83E13E-AF37-FC4E-D2E6-230179AC0EA3}"/>
              </a:ext>
            </a:extLst>
          </p:cNvPr>
          <p:cNvSpPr>
            <a:spLocks noGrp="1"/>
          </p:cNvSpPr>
          <p:nvPr>
            <p:ph type="body" idx="1"/>
          </p:nvPr>
        </p:nvSpPr>
        <p:spPr>
          <a:xfrm>
            <a:off x="311700" y="931495"/>
            <a:ext cx="3444960" cy="3416400"/>
          </a:xfrm>
        </p:spPr>
        <p:txBody>
          <a:bodyPr/>
          <a:lstStyle/>
          <a:p>
            <a:r>
              <a:rPr lang="en-IN" sz="1200" dirty="0">
                <a:solidFill>
                  <a:schemeClr val="tx1"/>
                </a:solidFill>
              </a:rPr>
              <a:t>We are proud to highlight that we were successful in leveraging Google distance API to compute the distance matrix associated with different cities</a:t>
            </a:r>
          </a:p>
          <a:p>
            <a:pPr marL="114300" indent="0">
              <a:buNone/>
            </a:pPr>
            <a:endParaRPr lang="en-IN" sz="1200" dirty="0">
              <a:solidFill>
                <a:schemeClr val="tx1"/>
              </a:solidFill>
            </a:endParaRPr>
          </a:p>
          <a:p>
            <a:r>
              <a:rPr lang="en-US" sz="12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The API  return information based on the recommended route between start and end points. We can request distance data for different travel modes, request distance data in different units such kilometers or miles, and estimate travel time in traffic</a:t>
            </a:r>
          </a:p>
          <a:p>
            <a:endParaRPr lang="en-IN" sz="1200" dirty="0"/>
          </a:p>
          <a:p>
            <a:r>
              <a:rPr lang="en-IN" sz="1200" dirty="0">
                <a:solidFill>
                  <a:schemeClr val="tx1"/>
                </a:solidFill>
              </a:rPr>
              <a:t>We can also keep track of the usage count of the API using the Google API dashboard as shown on right</a:t>
            </a:r>
          </a:p>
        </p:txBody>
      </p:sp>
      <p:pic>
        <p:nvPicPr>
          <p:cNvPr id="5" name="Picture 4">
            <a:extLst>
              <a:ext uri="{FF2B5EF4-FFF2-40B4-BE49-F238E27FC236}">
                <a16:creationId xmlns:a16="http://schemas.microsoft.com/office/drawing/2014/main" id="{911947BD-5EB0-3F37-14D0-4747AA46CA21}"/>
              </a:ext>
            </a:extLst>
          </p:cNvPr>
          <p:cNvPicPr>
            <a:picLocks noChangeAspect="1"/>
          </p:cNvPicPr>
          <p:nvPr/>
        </p:nvPicPr>
        <p:blipFill>
          <a:blip r:embed="rId2"/>
          <a:stretch>
            <a:fillRect/>
          </a:stretch>
        </p:blipFill>
        <p:spPr>
          <a:xfrm>
            <a:off x="4101367" y="368775"/>
            <a:ext cx="3747058" cy="2138165"/>
          </a:xfrm>
          <a:prstGeom prst="rect">
            <a:avLst/>
          </a:prstGeom>
          <a:ln>
            <a:solidFill>
              <a:schemeClr val="tx1"/>
            </a:solidFill>
          </a:ln>
        </p:spPr>
      </p:pic>
      <p:pic>
        <p:nvPicPr>
          <p:cNvPr id="7" name="Picture 6">
            <a:extLst>
              <a:ext uri="{FF2B5EF4-FFF2-40B4-BE49-F238E27FC236}">
                <a16:creationId xmlns:a16="http://schemas.microsoft.com/office/drawing/2014/main" id="{FFE38B09-98E7-B494-9DCC-01E47FC8E846}"/>
              </a:ext>
            </a:extLst>
          </p:cNvPr>
          <p:cNvPicPr>
            <a:picLocks noChangeAspect="1"/>
          </p:cNvPicPr>
          <p:nvPr/>
        </p:nvPicPr>
        <p:blipFill>
          <a:blip r:embed="rId3"/>
          <a:stretch>
            <a:fillRect/>
          </a:stretch>
        </p:blipFill>
        <p:spPr>
          <a:xfrm>
            <a:off x="4101367" y="2805289"/>
            <a:ext cx="3747058" cy="2114746"/>
          </a:xfrm>
          <a:prstGeom prst="rect">
            <a:avLst/>
          </a:prstGeom>
          <a:ln>
            <a:solidFill>
              <a:schemeClr val="tx1"/>
            </a:solidFill>
          </a:ln>
        </p:spPr>
      </p:pic>
      <p:sp>
        <p:nvSpPr>
          <p:cNvPr id="8" name="TextBox 7">
            <a:extLst>
              <a:ext uri="{FF2B5EF4-FFF2-40B4-BE49-F238E27FC236}">
                <a16:creationId xmlns:a16="http://schemas.microsoft.com/office/drawing/2014/main" id="{65D2613D-6AFF-E673-ECDC-54E0176482F9}"/>
              </a:ext>
            </a:extLst>
          </p:cNvPr>
          <p:cNvSpPr txBox="1"/>
          <p:nvPr/>
        </p:nvSpPr>
        <p:spPr>
          <a:xfrm>
            <a:off x="5097605" y="2543679"/>
            <a:ext cx="2750820" cy="261610"/>
          </a:xfrm>
          <a:prstGeom prst="rect">
            <a:avLst/>
          </a:prstGeom>
          <a:noFill/>
        </p:spPr>
        <p:txBody>
          <a:bodyPr wrap="square" rtlCol="0">
            <a:spAutoFit/>
          </a:bodyPr>
          <a:lstStyle/>
          <a:p>
            <a:r>
              <a:rPr lang="en-IN" sz="1100" dirty="0">
                <a:solidFill>
                  <a:schemeClr val="bg1">
                    <a:lumMod val="50000"/>
                  </a:schemeClr>
                </a:solidFill>
              </a:rPr>
              <a:t>Figure: Google API Dashboard</a:t>
            </a:r>
          </a:p>
        </p:txBody>
      </p:sp>
    </p:spTree>
    <p:extLst>
      <p:ext uri="{BB962C8B-B14F-4D97-AF65-F5344CB8AC3E}">
        <p14:creationId xmlns:p14="http://schemas.microsoft.com/office/powerpoint/2010/main" val="339217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pic>
        <p:nvPicPr>
          <p:cNvPr id="27" name="Picture 26">
            <a:extLst>
              <a:ext uri="{FF2B5EF4-FFF2-40B4-BE49-F238E27FC236}">
                <a16:creationId xmlns:a16="http://schemas.microsoft.com/office/drawing/2014/main" id="{E39B9865-6C2B-C678-3357-F6F028C60AAD}"/>
              </a:ext>
            </a:extLst>
          </p:cNvPr>
          <p:cNvPicPr>
            <a:picLocks noChangeAspect="1"/>
          </p:cNvPicPr>
          <p:nvPr/>
        </p:nvPicPr>
        <p:blipFill>
          <a:blip r:embed="rId3"/>
          <a:stretch>
            <a:fillRect/>
          </a:stretch>
        </p:blipFill>
        <p:spPr>
          <a:xfrm>
            <a:off x="189065" y="1658311"/>
            <a:ext cx="3848027" cy="1839269"/>
          </a:xfrm>
          <a:prstGeom prst="rect">
            <a:avLst/>
          </a:prstGeom>
        </p:spPr>
      </p:pic>
      <p:sp>
        <p:nvSpPr>
          <p:cNvPr id="1732" name="Google Shape;1732;p20"/>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latin typeface="Fira Sans"/>
                <a:ea typeface="Fira Sans"/>
                <a:cs typeface="Fira Sans"/>
                <a:sym typeface="Fira Sans"/>
              </a:rPr>
              <a:t>Solution</a:t>
            </a:r>
            <a:endParaRPr sz="2800" b="1" dirty="0">
              <a:solidFill>
                <a:srgbClr val="000000"/>
              </a:solidFill>
              <a:latin typeface="Fira Sans"/>
              <a:ea typeface="Fira Sans"/>
              <a:cs typeface="Fira Sans"/>
              <a:sym typeface="Fira Sans"/>
            </a:endParaRPr>
          </a:p>
        </p:txBody>
      </p:sp>
      <p:sp>
        <p:nvSpPr>
          <p:cNvPr id="2007" name="Google Shape;2007;p20"/>
          <p:cNvSpPr txBox="1"/>
          <p:nvPr/>
        </p:nvSpPr>
        <p:spPr>
          <a:xfrm flipH="1">
            <a:off x="311700" y="865325"/>
            <a:ext cx="376500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latin typeface="Roboto"/>
                <a:ea typeface="Roboto"/>
                <a:cs typeface="Roboto"/>
                <a:sym typeface="Roboto"/>
              </a:rPr>
              <a:t>To solve our model, we have used </a:t>
            </a:r>
            <a:r>
              <a:rPr lang="en-IN" sz="1200" dirty="0" err="1">
                <a:latin typeface="Roboto"/>
                <a:ea typeface="Roboto"/>
                <a:cs typeface="Roboto"/>
                <a:sym typeface="Roboto"/>
              </a:rPr>
              <a:t>pyomo’s</a:t>
            </a:r>
            <a:r>
              <a:rPr lang="en-IN" sz="1200" dirty="0">
                <a:latin typeface="Roboto"/>
                <a:ea typeface="Roboto"/>
                <a:cs typeface="Roboto"/>
                <a:sym typeface="Roboto"/>
              </a:rPr>
              <a:t> </a:t>
            </a:r>
            <a:r>
              <a:rPr lang="en-IN" sz="1200" dirty="0" err="1">
                <a:latin typeface="Roboto"/>
                <a:ea typeface="Roboto"/>
                <a:cs typeface="Roboto"/>
                <a:sym typeface="Roboto"/>
              </a:rPr>
              <a:t>glpk</a:t>
            </a:r>
            <a:r>
              <a:rPr lang="en-IN" sz="1200" dirty="0">
                <a:latin typeface="Roboto"/>
                <a:ea typeface="Roboto"/>
                <a:cs typeface="Roboto"/>
                <a:sym typeface="Roboto"/>
              </a:rPr>
              <a:t> solver. Our python model provides solution in the format as given below</a:t>
            </a:r>
            <a:endParaRPr sz="1200" dirty="0">
              <a:solidFill>
                <a:srgbClr val="000000"/>
              </a:solidFill>
              <a:latin typeface="Roboto"/>
              <a:ea typeface="Roboto"/>
              <a:cs typeface="Roboto"/>
              <a:sym typeface="Roboto"/>
            </a:endParaRPr>
          </a:p>
        </p:txBody>
      </p:sp>
      <p:sp>
        <p:nvSpPr>
          <p:cNvPr id="7" name="TextBox 6">
            <a:extLst>
              <a:ext uri="{FF2B5EF4-FFF2-40B4-BE49-F238E27FC236}">
                <a16:creationId xmlns:a16="http://schemas.microsoft.com/office/drawing/2014/main" id="{34465B78-A92F-26C0-DC0C-AB75B1776EE0}"/>
              </a:ext>
            </a:extLst>
          </p:cNvPr>
          <p:cNvSpPr txBox="1"/>
          <p:nvPr/>
        </p:nvSpPr>
        <p:spPr>
          <a:xfrm>
            <a:off x="189065" y="4183380"/>
            <a:ext cx="1591988" cy="461665"/>
          </a:xfrm>
          <a:prstGeom prst="rect">
            <a:avLst/>
          </a:prstGeom>
          <a:noFill/>
        </p:spPr>
        <p:txBody>
          <a:bodyPr wrap="square" rtlCol="0">
            <a:spAutoFit/>
          </a:bodyPr>
          <a:lstStyle/>
          <a:p>
            <a:r>
              <a:rPr lang="en-US" sz="1200" b="0" i="0" dirty="0">
                <a:solidFill>
                  <a:srgbClr val="292929"/>
                </a:solidFill>
                <a:effectLst/>
                <a:latin typeface="Roboto" panose="02000000000000000000" pitchFamily="2" charset="0"/>
                <a:ea typeface="Roboto" panose="02000000000000000000" pitchFamily="2" charset="0"/>
                <a:cs typeface="Roboto" panose="02000000000000000000" pitchFamily="2" charset="0"/>
              </a:rPr>
              <a:t>This means that the optimal tour is =&gt;</a:t>
            </a:r>
            <a:endParaRPr lang="en-IN" sz="12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24" name="Diagram 23">
            <a:extLst>
              <a:ext uri="{FF2B5EF4-FFF2-40B4-BE49-F238E27FC236}">
                <a16:creationId xmlns:a16="http://schemas.microsoft.com/office/drawing/2014/main" id="{7B988A75-141D-4610-F6E6-F353E7E435A3}"/>
              </a:ext>
            </a:extLst>
          </p:cNvPr>
          <p:cNvGraphicFramePr/>
          <p:nvPr>
            <p:extLst>
              <p:ext uri="{D42A27DB-BD31-4B8C-83A1-F6EECF244321}">
                <p14:modId xmlns:p14="http://schemas.microsoft.com/office/powerpoint/2010/main" val="984633808"/>
              </p:ext>
            </p:extLst>
          </p:nvPr>
        </p:nvGraphicFramePr>
        <p:xfrm>
          <a:off x="1523229" y="2846464"/>
          <a:ext cx="2858271" cy="2079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5" name="Picture 24">
            <a:extLst>
              <a:ext uri="{FF2B5EF4-FFF2-40B4-BE49-F238E27FC236}">
                <a16:creationId xmlns:a16="http://schemas.microsoft.com/office/drawing/2014/main" id="{F571F01C-57B6-0AA6-7BE9-A7A693022522}"/>
              </a:ext>
            </a:extLst>
          </p:cNvPr>
          <p:cNvPicPr>
            <a:picLocks noChangeAspect="1"/>
          </p:cNvPicPr>
          <p:nvPr/>
        </p:nvPicPr>
        <p:blipFill>
          <a:blip r:embed="rId9"/>
          <a:stretch>
            <a:fillRect/>
          </a:stretch>
        </p:blipFill>
        <p:spPr>
          <a:xfrm>
            <a:off x="4183781" y="1356361"/>
            <a:ext cx="4771154" cy="3162300"/>
          </a:xfrm>
          <a:prstGeom prst="rect">
            <a:avLst/>
          </a:prstGeom>
        </p:spPr>
      </p:pic>
    </p:spTree>
    <p:extLst>
      <p:ext uri="{BB962C8B-B14F-4D97-AF65-F5344CB8AC3E}">
        <p14:creationId xmlns:p14="http://schemas.microsoft.com/office/powerpoint/2010/main" val="249720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16"/>
          <p:cNvSpPr txBox="1"/>
          <p:nvPr/>
        </p:nvSpPr>
        <p:spPr>
          <a:xfrm>
            <a:off x="311700" y="278338"/>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000000"/>
                </a:solidFill>
                <a:latin typeface="Fira Sans"/>
                <a:ea typeface="Fira Sans"/>
                <a:cs typeface="Fira Sans"/>
                <a:sym typeface="Fira Sans"/>
              </a:rPr>
              <a:t>Some other applications of our TSP solution</a:t>
            </a:r>
            <a:endParaRPr sz="2800" b="1" dirty="0">
              <a:solidFill>
                <a:srgbClr val="000000"/>
              </a:solidFill>
              <a:latin typeface="Fira Sans"/>
              <a:ea typeface="Fira Sans"/>
              <a:cs typeface="Fira Sans"/>
              <a:sym typeface="Fira Sans"/>
            </a:endParaRPr>
          </a:p>
        </p:txBody>
      </p:sp>
      <p:sp>
        <p:nvSpPr>
          <p:cNvPr id="618" name="Google Shape;618;p16"/>
          <p:cNvSpPr/>
          <p:nvPr/>
        </p:nvSpPr>
        <p:spPr>
          <a:xfrm>
            <a:off x="3230485" y="2944158"/>
            <a:ext cx="333440" cy="243424"/>
          </a:xfrm>
          <a:custGeom>
            <a:avLst/>
            <a:gdLst/>
            <a:ahLst/>
            <a:cxnLst/>
            <a:rect l="l" t="t" r="r" b="b"/>
            <a:pathLst>
              <a:path w="3056" h="2231" extrusionOk="0">
                <a:moveTo>
                  <a:pt x="2272" y="1"/>
                </a:moveTo>
                <a:lnTo>
                  <a:pt x="2272" y="1447"/>
                </a:lnTo>
                <a:lnTo>
                  <a:pt x="1" y="1447"/>
                </a:lnTo>
                <a:lnTo>
                  <a:pt x="1" y="2230"/>
                </a:lnTo>
                <a:lnTo>
                  <a:pt x="2665" y="2230"/>
                </a:lnTo>
                <a:cubicBezTo>
                  <a:pt x="2881" y="2230"/>
                  <a:pt x="3056" y="2055"/>
                  <a:pt x="3056" y="1838"/>
                </a:cubicBezTo>
                <a:lnTo>
                  <a:pt x="30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4145036" y="3606561"/>
            <a:ext cx="18112" cy="90234"/>
          </a:xfrm>
          <a:custGeom>
            <a:avLst/>
            <a:gdLst/>
            <a:ahLst/>
            <a:cxnLst/>
            <a:rect l="l" t="t" r="r" b="b"/>
            <a:pathLst>
              <a:path w="166" h="827" extrusionOk="0">
                <a:moveTo>
                  <a:pt x="1" y="0"/>
                </a:moveTo>
                <a:lnTo>
                  <a:pt x="1" y="826"/>
                </a:lnTo>
                <a:lnTo>
                  <a:pt x="165" y="826"/>
                </a:lnTo>
                <a:lnTo>
                  <a:pt x="165" y="0"/>
                </a:lnTo>
                <a:close/>
              </a:path>
            </a:pathLst>
          </a:custGeom>
          <a:solidFill>
            <a:srgbClr val="FFC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4311864" y="3606561"/>
            <a:ext cx="18112" cy="90234"/>
          </a:xfrm>
          <a:custGeom>
            <a:avLst/>
            <a:gdLst/>
            <a:ahLst/>
            <a:cxnLst/>
            <a:rect l="l" t="t" r="r" b="b"/>
            <a:pathLst>
              <a:path w="166" h="827" extrusionOk="0">
                <a:moveTo>
                  <a:pt x="0" y="0"/>
                </a:moveTo>
                <a:lnTo>
                  <a:pt x="0" y="826"/>
                </a:lnTo>
                <a:lnTo>
                  <a:pt x="165" y="826"/>
                </a:lnTo>
                <a:lnTo>
                  <a:pt x="165" y="0"/>
                </a:lnTo>
                <a:close/>
              </a:path>
            </a:pathLst>
          </a:custGeom>
          <a:solidFill>
            <a:srgbClr val="FFC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4118195" y="3592923"/>
            <a:ext cx="243424" cy="40698"/>
          </a:xfrm>
          <a:custGeom>
            <a:avLst/>
            <a:gdLst/>
            <a:ahLst/>
            <a:cxnLst/>
            <a:rect l="l" t="t" r="r" b="b"/>
            <a:pathLst>
              <a:path w="2231" h="373" extrusionOk="0">
                <a:moveTo>
                  <a:pt x="0" y="1"/>
                </a:moveTo>
                <a:lnTo>
                  <a:pt x="0" y="373"/>
                </a:lnTo>
                <a:lnTo>
                  <a:pt x="2231" y="373"/>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4118195" y="3647041"/>
            <a:ext cx="243424" cy="22586"/>
          </a:xfrm>
          <a:custGeom>
            <a:avLst/>
            <a:gdLst/>
            <a:ahLst/>
            <a:cxnLst/>
            <a:rect l="l" t="t" r="r" b="b"/>
            <a:pathLst>
              <a:path w="2231" h="207" extrusionOk="0">
                <a:moveTo>
                  <a:pt x="0" y="1"/>
                </a:moveTo>
                <a:lnTo>
                  <a:pt x="0" y="206"/>
                </a:lnTo>
                <a:lnTo>
                  <a:pt x="2231" y="206"/>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5749156" y="4021068"/>
            <a:ext cx="18112" cy="90343"/>
          </a:xfrm>
          <a:custGeom>
            <a:avLst/>
            <a:gdLst/>
            <a:ahLst/>
            <a:cxnLst/>
            <a:rect l="l" t="t" r="r" b="b"/>
            <a:pathLst>
              <a:path w="166" h="828" extrusionOk="0">
                <a:moveTo>
                  <a:pt x="1" y="0"/>
                </a:moveTo>
                <a:lnTo>
                  <a:pt x="1" y="827"/>
                </a:lnTo>
                <a:lnTo>
                  <a:pt x="166" y="827"/>
                </a:lnTo>
                <a:lnTo>
                  <a:pt x="1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5915874" y="4021068"/>
            <a:ext cx="18112" cy="90343"/>
          </a:xfrm>
          <a:custGeom>
            <a:avLst/>
            <a:gdLst/>
            <a:ahLst/>
            <a:cxnLst/>
            <a:rect l="l" t="t" r="r" b="b"/>
            <a:pathLst>
              <a:path w="166" h="828" extrusionOk="0">
                <a:moveTo>
                  <a:pt x="1" y="0"/>
                </a:moveTo>
                <a:lnTo>
                  <a:pt x="1" y="827"/>
                </a:lnTo>
                <a:lnTo>
                  <a:pt x="165" y="827"/>
                </a:lnTo>
                <a:lnTo>
                  <a:pt x="1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5722206" y="4007538"/>
            <a:ext cx="243424" cy="40807"/>
          </a:xfrm>
          <a:custGeom>
            <a:avLst/>
            <a:gdLst/>
            <a:ahLst/>
            <a:cxnLst/>
            <a:rect l="l" t="t" r="r" b="b"/>
            <a:pathLst>
              <a:path w="2231" h="374" extrusionOk="0">
                <a:moveTo>
                  <a:pt x="0" y="1"/>
                </a:moveTo>
                <a:lnTo>
                  <a:pt x="0" y="373"/>
                </a:lnTo>
                <a:lnTo>
                  <a:pt x="2231" y="373"/>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5722206" y="4061548"/>
            <a:ext cx="243424" cy="22586"/>
          </a:xfrm>
          <a:custGeom>
            <a:avLst/>
            <a:gdLst/>
            <a:ahLst/>
            <a:cxnLst/>
            <a:rect l="l" t="t" r="r" b="b"/>
            <a:pathLst>
              <a:path w="2231" h="207" extrusionOk="0">
                <a:moveTo>
                  <a:pt x="0" y="1"/>
                </a:moveTo>
                <a:lnTo>
                  <a:pt x="0" y="207"/>
                </a:lnTo>
                <a:lnTo>
                  <a:pt x="2231" y="207"/>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3595455" y="2619776"/>
            <a:ext cx="67648" cy="211892"/>
          </a:xfrm>
          <a:custGeom>
            <a:avLst/>
            <a:gdLst/>
            <a:ahLst/>
            <a:cxnLst/>
            <a:rect l="l" t="t" r="r" b="b"/>
            <a:pathLst>
              <a:path w="620" h="1942" extrusionOk="0">
                <a:moveTo>
                  <a:pt x="1" y="0"/>
                </a:moveTo>
                <a:lnTo>
                  <a:pt x="1" y="1941"/>
                </a:lnTo>
                <a:lnTo>
                  <a:pt x="620" y="1941"/>
                </a:lnTo>
                <a:lnTo>
                  <a:pt x="6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3595455" y="2588134"/>
            <a:ext cx="67648" cy="36225"/>
          </a:xfrm>
          <a:custGeom>
            <a:avLst/>
            <a:gdLst/>
            <a:ahLst/>
            <a:cxnLst/>
            <a:rect l="l" t="t" r="r" b="b"/>
            <a:pathLst>
              <a:path w="620" h="332" extrusionOk="0">
                <a:moveTo>
                  <a:pt x="1" y="1"/>
                </a:moveTo>
                <a:lnTo>
                  <a:pt x="1" y="331"/>
                </a:lnTo>
                <a:lnTo>
                  <a:pt x="620" y="331"/>
                </a:lnTo>
                <a:lnTo>
                  <a:pt x="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3354869" y="2630468"/>
            <a:ext cx="329621" cy="354389"/>
          </a:xfrm>
          <a:custGeom>
            <a:avLst/>
            <a:gdLst/>
            <a:ahLst/>
            <a:cxnLst/>
            <a:rect l="l" t="t" r="r" b="b"/>
            <a:pathLst>
              <a:path w="3021" h="3248" extrusionOk="0">
                <a:moveTo>
                  <a:pt x="1511" y="1"/>
                </a:moveTo>
                <a:lnTo>
                  <a:pt x="1" y="1539"/>
                </a:lnTo>
                <a:lnTo>
                  <a:pt x="1" y="3247"/>
                </a:lnTo>
                <a:lnTo>
                  <a:pt x="3020" y="3247"/>
                </a:lnTo>
                <a:lnTo>
                  <a:pt x="3020" y="1539"/>
                </a:lnTo>
                <a:lnTo>
                  <a:pt x="15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3334357" y="2606464"/>
            <a:ext cx="369665" cy="214074"/>
          </a:xfrm>
          <a:custGeom>
            <a:avLst/>
            <a:gdLst/>
            <a:ahLst/>
            <a:cxnLst/>
            <a:rect l="l" t="t" r="r" b="b"/>
            <a:pathLst>
              <a:path w="3388" h="1962" extrusionOk="0">
                <a:moveTo>
                  <a:pt x="1682" y="1"/>
                </a:moveTo>
                <a:cubicBezTo>
                  <a:pt x="1642" y="1"/>
                  <a:pt x="1602" y="17"/>
                  <a:pt x="1572" y="48"/>
                </a:cubicBezTo>
                <a:lnTo>
                  <a:pt x="0" y="1692"/>
                </a:lnTo>
                <a:lnTo>
                  <a:pt x="221" y="1903"/>
                </a:lnTo>
                <a:lnTo>
                  <a:pt x="1682" y="377"/>
                </a:lnTo>
                <a:lnTo>
                  <a:pt x="3164" y="1961"/>
                </a:lnTo>
                <a:lnTo>
                  <a:pt x="3387" y="1751"/>
                </a:lnTo>
                <a:lnTo>
                  <a:pt x="1795" y="49"/>
                </a:lnTo>
                <a:cubicBezTo>
                  <a:pt x="1765" y="18"/>
                  <a:pt x="1725" y="1"/>
                  <a:pt x="16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3394694" y="2822610"/>
            <a:ext cx="41244" cy="92634"/>
          </a:xfrm>
          <a:custGeom>
            <a:avLst/>
            <a:gdLst/>
            <a:ahLst/>
            <a:cxnLst/>
            <a:rect l="l" t="t" r="r" b="b"/>
            <a:pathLst>
              <a:path w="378" h="849" extrusionOk="0">
                <a:moveTo>
                  <a:pt x="189" y="1"/>
                </a:moveTo>
                <a:cubicBezTo>
                  <a:pt x="86" y="1"/>
                  <a:pt x="1" y="106"/>
                  <a:pt x="1" y="236"/>
                </a:cubicBezTo>
                <a:lnTo>
                  <a:pt x="1" y="849"/>
                </a:lnTo>
                <a:lnTo>
                  <a:pt x="377" y="849"/>
                </a:lnTo>
                <a:lnTo>
                  <a:pt x="377" y="236"/>
                </a:lnTo>
                <a:cubicBezTo>
                  <a:pt x="377" y="107"/>
                  <a:pt x="292" y="1"/>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3383565" y="2811699"/>
            <a:ext cx="63502" cy="114784"/>
          </a:xfrm>
          <a:custGeom>
            <a:avLst/>
            <a:gdLst/>
            <a:ahLst/>
            <a:cxnLst/>
            <a:rect l="l" t="t" r="r" b="b"/>
            <a:pathLst>
              <a:path w="582" h="1052" extrusionOk="0">
                <a:moveTo>
                  <a:pt x="291" y="203"/>
                </a:moveTo>
                <a:cubicBezTo>
                  <a:pt x="332" y="203"/>
                  <a:pt x="378" y="258"/>
                  <a:pt x="378" y="336"/>
                </a:cubicBezTo>
                <a:lnTo>
                  <a:pt x="378" y="847"/>
                </a:lnTo>
                <a:lnTo>
                  <a:pt x="204" y="847"/>
                </a:lnTo>
                <a:lnTo>
                  <a:pt x="204" y="336"/>
                </a:lnTo>
                <a:cubicBezTo>
                  <a:pt x="204" y="258"/>
                  <a:pt x="250" y="203"/>
                  <a:pt x="291" y="203"/>
                </a:cubicBezTo>
                <a:close/>
                <a:moveTo>
                  <a:pt x="291" y="0"/>
                </a:moveTo>
                <a:cubicBezTo>
                  <a:pt x="132" y="0"/>
                  <a:pt x="1" y="151"/>
                  <a:pt x="1" y="336"/>
                </a:cubicBezTo>
                <a:lnTo>
                  <a:pt x="1" y="1051"/>
                </a:lnTo>
                <a:lnTo>
                  <a:pt x="582" y="1051"/>
                </a:lnTo>
                <a:lnTo>
                  <a:pt x="582" y="336"/>
                </a:lnTo>
                <a:cubicBezTo>
                  <a:pt x="582" y="151"/>
                  <a:pt x="451"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3607893" y="2822283"/>
            <a:ext cx="41244" cy="92525"/>
          </a:xfrm>
          <a:custGeom>
            <a:avLst/>
            <a:gdLst/>
            <a:ahLst/>
            <a:cxnLst/>
            <a:rect l="l" t="t" r="r" b="b"/>
            <a:pathLst>
              <a:path w="378" h="848" extrusionOk="0">
                <a:moveTo>
                  <a:pt x="189" y="0"/>
                </a:moveTo>
                <a:cubicBezTo>
                  <a:pt x="85" y="0"/>
                  <a:pt x="0" y="105"/>
                  <a:pt x="0" y="236"/>
                </a:cubicBezTo>
                <a:lnTo>
                  <a:pt x="0" y="848"/>
                </a:lnTo>
                <a:lnTo>
                  <a:pt x="378" y="848"/>
                </a:lnTo>
                <a:lnTo>
                  <a:pt x="378" y="236"/>
                </a:lnTo>
                <a:cubicBezTo>
                  <a:pt x="378" y="106"/>
                  <a:pt x="293"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596764" y="2811154"/>
            <a:ext cx="63502" cy="114675"/>
          </a:xfrm>
          <a:custGeom>
            <a:avLst/>
            <a:gdLst/>
            <a:ahLst/>
            <a:cxnLst/>
            <a:rect l="l" t="t" r="r" b="b"/>
            <a:pathLst>
              <a:path w="582" h="1051" extrusionOk="0">
                <a:moveTo>
                  <a:pt x="291" y="203"/>
                </a:moveTo>
                <a:cubicBezTo>
                  <a:pt x="332" y="203"/>
                  <a:pt x="378" y="258"/>
                  <a:pt x="378" y="336"/>
                </a:cubicBezTo>
                <a:lnTo>
                  <a:pt x="378" y="847"/>
                </a:lnTo>
                <a:lnTo>
                  <a:pt x="204" y="847"/>
                </a:lnTo>
                <a:lnTo>
                  <a:pt x="204" y="336"/>
                </a:lnTo>
                <a:cubicBezTo>
                  <a:pt x="204" y="258"/>
                  <a:pt x="251" y="203"/>
                  <a:pt x="291" y="203"/>
                </a:cubicBezTo>
                <a:close/>
                <a:moveTo>
                  <a:pt x="291" y="0"/>
                </a:moveTo>
                <a:cubicBezTo>
                  <a:pt x="132" y="0"/>
                  <a:pt x="1" y="151"/>
                  <a:pt x="1" y="336"/>
                </a:cubicBezTo>
                <a:lnTo>
                  <a:pt x="1" y="1051"/>
                </a:lnTo>
                <a:lnTo>
                  <a:pt x="582" y="1051"/>
                </a:lnTo>
                <a:lnTo>
                  <a:pt x="582" y="336"/>
                </a:lnTo>
                <a:cubicBezTo>
                  <a:pt x="582" y="151"/>
                  <a:pt x="451"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476308" y="2723757"/>
            <a:ext cx="86415" cy="86415"/>
          </a:xfrm>
          <a:custGeom>
            <a:avLst/>
            <a:gdLst/>
            <a:ahLst/>
            <a:cxnLst/>
            <a:rect l="l" t="t" r="r" b="b"/>
            <a:pathLst>
              <a:path w="792" h="792" extrusionOk="0">
                <a:moveTo>
                  <a:pt x="397" y="1"/>
                </a:moveTo>
                <a:cubicBezTo>
                  <a:pt x="178" y="1"/>
                  <a:pt x="1" y="178"/>
                  <a:pt x="1" y="397"/>
                </a:cubicBezTo>
                <a:cubicBezTo>
                  <a:pt x="1" y="614"/>
                  <a:pt x="178" y="792"/>
                  <a:pt x="397" y="792"/>
                </a:cubicBezTo>
                <a:cubicBezTo>
                  <a:pt x="615" y="792"/>
                  <a:pt x="792" y="614"/>
                  <a:pt x="792" y="397"/>
                </a:cubicBezTo>
                <a:cubicBezTo>
                  <a:pt x="792" y="178"/>
                  <a:pt x="615" y="1"/>
                  <a:pt x="3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3465178" y="2712846"/>
            <a:ext cx="108346" cy="108455"/>
          </a:xfrm>
          <a:custGeom>
            <a:avLst/>
            <a:gdLst/>
            <a:ahLst/>
            <a:cxnLst/>
            <a:rect l="l" t="t" r="r" b="b"/>
            <a:pathLst>
              <a:path w="993" h="994" extrusionOk="0">
                <a:moveTo>
                  <a:pt x="497" y="203"/>
                </a:moveTo>
                <a:cubicBezTo>
                  <a:pt x="659" y="203"/>
                  <a:pt x="790" y="335"/>
                  <a:pt x="790" y="497"/>
                </a:cubicBezTo>
                <a:cubicBezTo>
                  <a:pt x="790" y="658"/>
                  <a:pt x="658" y="790"/>
                  <a:pt x="497" y="790"/>
                </a:cubicBezTo>
                <a:cubicBezTo>
                  <a:pt x="336" y="790"/>
                  <a:pt x="204" y="658"/>
                  <a:pt x="204" y="497"/>
                </a:cubicBezTo>
                <a:cubicBezTo>
                  <a:pt x="204" y="335"/>
                  <a:pt x="336" y="203"/>
                  <a:pt x="497" y="203"/>
                </a:cubicBezTo>
                <a:close/>
                <a:moveTo>
                  <a:pt x="497" y="1"/>
                </a:moveTo>
                <a:cubicBezTo>
                  <a:pt x="224" y="1"/>
                  <a:pt x="1" y="223"/>
                  <a:pt x="1" y="497"/>
                </a:cubicBezTo>
                <a:cubicBezTo>
                  <a:pt x="1" y="770"/>
                  <a:pt x="224" y="993"/>
                  <a:pt x="497" y="993"/>
                </a:cubicBezTo>
                <a:cubicBezTo>
                  <a:pt x="772" y="993"/>
                  <a:pt x="993" y="770"/>
                  <a:pt x="993" y="497"/>
                </a:cubicBezTo>
                <a:cubicBezTo>
                  <a:pt x="993" y="223"/>
                  <a:pt x="771" y="1"/>
                  <a:pt x="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3476962" y="2873673"/>
            <a:ext cx="85324" cy="111074"/>
          </a:xfrm>
          <a:custGeom>
            <a:avLst/>
            <a:gdLst/>
            <a:ahLst/>
            <a:cxnLst/>
            <a:rect l="l" t="t" r="r" b="b"/>
            <a:pathLst>
              <a:path w="782" h="1018" extrusionOk="0">
                <a:moveTo>
                  <a:pt x="1" y="0"/>
                </a:moveTo>
                <a:lnTo>
                  <a:pt x="1" y="1017"/>
                </a:lnTo>
                <a:lnTo>
                  <a:pt x="782" y="1017"/>
                </a:lnTo>
                <a:lnTo>
                  <a:pt x="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4600893" y="2452184"/>
            <a:ext cx="409490" cy="434476"/>
          </a:xfrm>
          <a:custGeom>
            <a:avLst/>
            <a:gdLst/>
            <a:ahLst/>
            <a:cxnLst/>
            <a:rect l="l" t="t" r="r" b="b"/>
            <a:pathLst>
              <a:path w="3753" h="3982" extrusionOk="0">
                <a:moveTo>
                  <a:pt x="1877" y="1"/>
                </a:moveTo>
                <a:lnTo>
                  <a:pt x="0" y="3982"/>
                </a:lnTo>
                <a:lnTo>
                  <a:pt x="3752" y="3982"/>
                </a:lnTo>
                <a:lnTo>
                  <a:pt x="18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4601330" y="2453057"/>
            <a:ext cx="204581" cy="433603"/>
          </a:xfrm>
          <a:custGeom>
            <a:avLst/>
            <a:gdLst/>
            <a:ahLst/>
            <a:cxnLst/>
            <a:rect l="l" t="t" r="r" b="b"/>
            <a:pathLst>
              <a:path w="1875" h="3974" extrusionOk="0">
                <a:moveTo>
                  <a:pt x="1873" y="1"/>
                </a:moveTo>
                <a:lnTo>
                  <a:pt x="0" y="3974"/>
                </a:lnTo>
                <a:lnTo>
                  <a:pt x="1875" y="3974"/>
                </a:lnTo>
                <a:lnTo>
                  <a:pt x="1875" y="8"/>
                </a:lnTo>
                <a:lnTo>
                  <a:pt x="1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4348524" y="2551801"/>
            <a:ext cx="409599" cy="434476"/>
          </a:xfrm>
          <a:custGeom>
            <a:avLst/>
            <a:gdLst/>
            <a:ahLst/>
            <a:cxnLst/>
            <a:rect l="l" t="t" r="r" b="b"/>
            <a:pathLst>
              <a:path w="3754" h="3982" extrusionOk="0">
                <a:moveTo>
                  <a:pt x="1878" y="0"/>
                </a:moveTo>
                <a:lnTo>
                  <a:pt x="1" y="3981"/>
                </a:lnTo>
                <a:lnTo>
                  <a:pt x="3753" y="3981"/>
                </a:lnTo>
                <a:lnTo>
                  <a:pt x="18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4349070" y="2552892"/>
            <a:ext cx="204581" cy="433385"/>
          </a:xfrm>
          <a:custGeom>
            <a:avLst/>
            <a:gdLst/>
            <a:ahLst/>
            <a:cxnLst/>
            <a:rect l="l" t="t" r="r" b="b"/>
            <a:pathLst>
              <a:path w="1875" h="3972" extrusionOk="0">
                <a:moveTo>
                  <a:pt x="1873" y="0"/>
                </a:moveTo>
                <a:lnTo>
                  <a:pt x="0" y="3971"/>
                </a:lnTo>
                <a:lnTo>
                  <a:pt x="1875" y="3971"/>
                </a:lnTo>
                <a:lnTo>
                  <a:pt x="1875" y="7"/>
                </a:lnTo>
                <a:lnTo>
                  <a:pt x="1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4866683" y="2551801"/>
            <a:ext cx="409599" cy="434476"/>
          </a:xfrm>
          <a:custGeom>
            <a:avLst/>
            <a:gdLst/>
            <a:ahLst/>
            <a:cxnLst/>
            <a:rect l="l" t="t" r="r" b="b"/>
            <a:pathLst>
              <a:path w="3754" h="3982" extrusionOk="0">
                <a:moveTo>
                  <a:pt x="1877" y="0"/>
                </a:moveTo>
                <a:lnTo>
                  <a:pt x="1" y="3981"/>
                </a:lnTo>
                <a:lnTo>
                  <a:pt x="3754" y="3981"/>
                </a:lnTo>
                <a:lnTo>
                  <a:pt x="18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4867119" y="2552892"/>
            <a:ext cx="204690" cy="433385"/>
          </a:xfrm>
          <a:custGeom>
            <a:avLst/>
            <a:gdLst/>
            <a:ahLst/>
            <a:cxnLst/>
            <a:rect l="l" t="t" r="r" b="b"/>
            <a:pathLst>
              <a:path w="1876" h="3972" extrusionOk="0">
                <a:moveTo>
                  <a:pt x="1873" y="0"/>
                </a:moveTo>
                <a:lnTo>
                  <a:pt x="1" y="3971"/>
                </a:lnTo>
                <a:lnTo>
                  <a:pt x="1875" y="3971"/>
                </a:lnTo>
                <a:lnTo>
                  <a:pt x="1875" y="7"/>
                </a:lnTo>
                <a:lnTo>
                  <a:pt x="1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4431229" y="3424239"/>
            <a:ext cx="130168" cy="218329"/>
          </a:xfrm>
          <a:custGeom>
            <a:avLst/>
            <a:gdLst/>
            <a:ahLst/>
            <a:cxnLst/>
            <a:rect l="l" t="t" r="r" b="b"/>
            <a:pathLst>
              <a:path w="1193" h="2001" extrusionOk="0">
                <a:moveTo>
                  <a:pt x="596" y="0"/>
                </a:moveTo>
                <a:lnTo>
                  <a:pt x="0" y="2001"/>
                </a:lnTo>
                <a:lnTo>
                  <a:pt x="1192" y="2001"/>
                </a:lnTo>
                <a:lnTo>
                  <a:pt x="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4482401" y="3518401"/>
            <a:ext cx="27714" cy="176649"/>
          </a:xfrm>
          <a:custGeom>
            <a:avLst/>
            <a:gdLst/>
            <a:ahLst/>
            <a:cxnLst/>
            <a:rect l="l" t="t" r="r" b="b"/>
            <a:pathLst>
              <a:path w="254" h="1619" extrusionOk="0">
                <a:moveTo>
                  <a:pt x="127" y="0"/>
                </a:moveTo>
                <a:lnTo>
                  <a:pt x="1" y="1619"/>
                </a:lnTo>
                <a:lnTo>
                  <a:pt x="254" y="1619"/>
                </a:lnTo>
                <a:lnTo>
                  <a:pt x="1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4602530" y="3424239"/>
            <a:ext cx="130277" cy="218329"/>
          </a:xfrm>
          <a:custGeom>
            <a:avLst/>
            <a:gdLst/>
            <a:ahLst/>
            <a:cxnLst/>
            <a:rect l="l" t="t" r="r" b="b"/>
            <a:pathLst>
              <a:path w="1194" h="2001" extrusionOk="0">
                <a:moveTo>
                  <a:pt x="596" y="0"/>
                </a:moveTo>
                <a:lnTo>
                  <a:pt x="1" y="2001"/>
                </a:lnTo>
                <a:lnTo>
                  <a:pt x="1194" y="2001"/>
                </a:lnTo>
                <a:lnTo>
                  <a:pt x="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4653811" y="3518401"/>
            <a:ext cx="27714" cy="176649"/>
          </a:xfrm>
          <a:custGeom>
            <a:avLst/>
            <a:gdLst/>
            <a:ahLst/>
            <a:cxnLst/>
            <a:rect l="l" t="t" r="r" b="b"/>
            <a:pathLst>
              <a:path w="254" h="1619" extrusionOk="0">
                <a:moveTo>
                  <a:pt x="126" y="0"/>
                </a:moveTo>
                <a:lnTo>
                  <a:pt x="0" y="1619"/>
                </a:lnTo>
                <a:lnTo>
                  <a:pt x="253" y="1619"/>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4773940" y="3424239"/>
            <a:ext cx="130277" cy="218329"/>
          </a:xfrm>
          <a:custGeom>
            <a:avLst/>
            <a:gdLst/>
            <a:ahLst/>
            <a:cxnLst/>
            <a:rect l="l" t="t" r="r" b="b"/>
            <a:pathLst>
              <a:path w="1194" h="2001" extrusionOk="0">
                <a:moveTo>
                  <a:pt x="598" y="0"/>
                </a:moveTo>
                <a:lnTo>
                  <a:pt x="0" y="2001"/>
                </a:lnTo>
                <a:lnTo>
                  <a:pt x="1193" y="2001"/>
                </a:lnTo>
                <a:lnTo>
                  <a:pt x="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825112" y="3518401"/>
            <a:ext cx="27823" cy="176649"/>
          </a:xfrm>
          <a:custGeom>
            <a:avLst/>
            <a:gdLst/>
            <a:ahLst/>
            <a:cxnLst/>
            <a:rect l="l" t="t" r="r" b="b"/>
            <a:pathLst>
              <a:path w="255" h="1619" extrusionOk="0">
                <a:moveTo>
                  <a:pt x="129" y="0"/>
                </a:moveTo>
                <a:lnTo>
                  <a:pt x="1" y="1619"/>
                </a:lnTo>
                <a:lnTo>
                  <a:pt x="255" y="1619"/>
                </a:lnTo>
                <a:lnTo>
                  <a:pt x="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945241" y="3424239"/>
            <a:ext cx="130277" cy="218329"/>
          </a:xfrm>
          <a:custGeom>
            <a:avLst/>
            <a:gdLst/>
            <a:ahLst/>
            <a:cxnLst/>
            <a:rect l="l" t="t" r="r" b="b"/>
            <a:pathLst>
              <a:path w="1194" h="2001" extrusionOk="0">
                <a:moveTo>
                  <a:pt x="598" y="0"/>
                </a:moveTo>
                <a:lnTo>
                  <a:pt x="1" y="2001"/>
                </a:lnTo>
                <a:lnTo>
                  <a:pt x="1194" y="2001"/>
                </a:lnTo>
                <a:lnTo>
                  <a:pt x="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4996631" y="3518401"/>
            <a:ext cx="27714" cy="176649"/>
          </a:xfrm>
          <a:custGeom>
            <a:avLst/>
            <a:gdLst/>
            <a:ahLst/>
            <a:cxnLst/>
            <a:rect l="l" t="t" r="r" b="b"/>
            <a:pathLst>
              <a:path w="254" h="1619" extrusionOk="0">
                <a:moveTo>
                  <a:pt x="127" y="0"/>
                </a:moveTo>
                <a:lnTo>
                  <a:pt x="1" y="1619"/>
                </a:lnTo>
                <a:lnTo>
                  <a:pt x="253" y="1619"/>
                </a:lnTo>
                <a:lnTo>
                  <a:pt x="1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5116760" y="3424239"/>
            <a:ext cx="130277" cy="218329"/>
          </a:xfrm>
          <a:custGeom>
            <a:avLst/>
            <a:gdLst/>
            <a:ahLst/>
            <a:cxnLst/>
            <a:rect l="l" t="t" r="r" b="b"/>
            <a:pathLst>
              <a:path w="1194" h="2001" extrusionOk="0">
                <a:moveTo>
                  <a:pt x="597" y="0"/>
                </a:moveTo>
                <a:lnTo>
                  <a:pt x="1" y="2001"/>
                </a:lnTo>
                <a:lnTo>
                  <a:pt x="1194" y="2001"/>
                </a:lnTo>
                <a:lnTo>
                  <a:pt x="597" y="0"/>
                </a:lnTo>
                <a:close/>
              </a:path>
            </a:pathLst>
          </a:custGeom>
          <a:solidFill>
            <a:srgbClr val="B3DC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5168042" y="3518401"/>
            <a:ext cx="27605" cy="176649"/>
          </a:xfrm>
          <a:custGeom>
            <a:avLst/>
            <a:gdLst/>
            <a:ahLst/>
            <a:cxnLst/>
            <a:rect l="l" t="t" r="r" b="b"/>
            <a:pathLst>
              <a:path w="253" h="1619" extrusionOk="0">
                <a:moveTo>
                  <a:pt x="127" y="0"/>
                </a:moveTo>
                <a:lnTo>
                  <a:pt x="0" y="1619"/>
                </a:lnTo>
                <a:lnTo>
                  <a:pt x="253" y="1619"/>
                </a:lnTo>
                <a:lnTo>
                  <a:pt x="1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730204" y="2708591"/>
            <a:ext cx="130277" cy="218329"/>
          </a:xfrm>
          <a:custGeom>
            <a:avLst/>
            <a:gdLst/>
            <a:ahLst/>
            <a:cxnLst/>
            <a:rect l="l" t="t" r="r" b="b"/>
            <a:pathLst>
              <a:path w="1194" h="2001" extrusionOk="0">
                <a:moveTo>
                  <a:pt x="598" y="1"/>
                </a:moveTo>
                <a:lnTo>
                  <a:pt x="1" y="2000"/>
                </a:lnTo>
                <a:lnTo>
                  <a:pt x="1194" y="2000"/>
                </a:lnTo>
                <a:lnTo>
                  <a:pt x="5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781594" y="2802752"/>
            <a:ext cx="27714" cy="176758"/>
          </a:xfrm>
          <a:custGeom>
            <a:avLst/>
            <a:gdLst/>
            <a:ahLst/>
            <a:cxnLst/>
            <a:rect l="l" t="t" r="r" b="b"/>
            <a:pathLst>
              <a:path w="254" h="1620" extrusionOk="0">
                <a:moveTo>
                  <a:pt x="127" y="0"/>
                </a:moveTo>
                <a:lnTo>
                  <a:pt x="0" y="1619"/>
                </a:lnTo>
                <a:lnTo>
                  <a:pt x="254" y="1619"/>
                </a:lnTo>
                <a:lnTo>
                  <a:pt x="1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6005998" y="3831654"/>
            <a:ext cx="130277" cy="218220"/>
          </a:xfrm>
          <a:custGeom>
            <a:avLst/>
            <a:gdLst/>
            <a:ahLst/>
            <a:cxnLst/>
            <a:rect l="l" t="t" r="r" b="b"/>
            <a:pathLst>
              <a:path w="1194" h="2000" extrusionOk="0">
                <a:moveTo>
                  <a:pt x="597" y="0"/>
                </a:moveTo>
                <a:lnTo>
                  <a:pt x="0" y="1999"/>
                </a:lnTo>
                <a:lnTo>
                  <a:pt x="1193" y="1999"/>
                </a:lnTo>
                <a:lnTo>
                  <a:pt x="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6057170" y="3925597"/>
            <a:ext cx="27714" cy="176867"/>
          </a:xfrm>
          <a:custGeom>
            <a:avLst/>
            <a:gdLst/>
            <a:ahLst/>
            <a:cxnLst/>
            <a:rect l="l" t="t" r="r" b="b"/>
            <a:pathLst>
              <a:path w="254" h="1621" extrusionOk="0">
                <a:moveTo>
                  <a:pt x="128" y="1"/>
                </a:moveTo>
                <a:lnTo>
                  <a:pt x="1" y="1620"/>
                </a:lnTo>
                <a:lnTo>
                  <a:pt x="254" y="1620"/>
                </a:lnTo>
                <a:lnTo>
                  <a:pt x="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3469870" y="1611059"/>
            <a:ext cx="130277" cy="218438"/>
          </a:xfrm>
          <a:custGeom>
            <a:avLst/>
            <a:gdLst/>
            <a:ahLst/>
            <a:cxnLst/>
            <a:rect l="l" t="t" r="r" b="b"/>
            <a:pathLst>
              <a:path w="1194" h="2002" extrusionOk="0">
                <a:moveTo>
                  <a:pt x="597" y="1"/>
                </a:moveTo>
                <a:lnTo>
                  <a:pt x="0" y="2001"/>
                </a:lnTo>
                <a:lnTo>
                  <a:pt x="1194" y="2001"/>
                </a:lnTo>
                <a:lnTo>
                  <a:pt x="5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3521260" y="1705112"/>
            <a:ext cx="27605" cy="176867"/>
          </a:xfrm>
          <a:custGeom>
            <a:avLst/>
            <a:gdLst/>
            <a:ahLst/>
            <a:cxnLst/>
            <a:rect l="l" t="t" r="r" b="b"/>
            <a:pathLst>
              <a:path w="253" h="1621" extrusionOk="0">
                <a:moveTo>
                  <a:pt x="126" y="0"/>
                </a:moveTo>
                <a:lnTo>
                  <a:pt x="0" y="1620"/>
                </a:lnTo>
                <a:lnTo>
                  <a:pt x="253" y="1620"/>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4996631" y="1292023"/>
            <a:ext cx="130277" cy="218220"/>
          </a:xfrm>
          <a:custGeom>
            <a:avLst/>
            <a:gdLst/>
            <a:ahLst/>
            <a:cxnLst/>
            <a:rect l="l" t="t" r="r" b="b"/>
            <a:pathLst>
              <a:path w="1194" h="2000" extrusionOk="0">
                <a:moveTo>
                  <a:pt x="596" y="1"/>
                </a:moveTo>
                <a:lnTo>
                  <a:pt x="1" y="2000"/>
                </a:lnTo>
                <a:lnTo>
                  <a:pt x="1194" y="2000"/>
                </a:lnTo>
                <a:lnTo>
                  <a:pt x="5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5047913" y="1386185"/>
            <a:ext cx="27605" cy="176649"/>
          </a:xfrm>
          <a:custGeom>
            <a:avLst/>
            <a:gdLst/>
            <a:ahLst/>
            <a:cxnLst/>
            <a:rect l="l" t="t" r="r" b="b"/>
            <a:pathLst>
              <a:path w="253" h="1619" extrusionOk="0">
                <a:moveTo>
                  <a:pt x="126" y="0"/>
                </a:moveTo>
                <a:lnTo>
                  <a:pt x="0" y="1619"/>
                </a:lnTo>
                <a:lnTo>
                  <a:pt x="253" y="1619"/>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5163241" y="1292023"/>
            <a:ext cx="130386" cy="218220"/>
          </a:xfrm>
          <a:custGeom>
            <a:avLst/>
            <a:gdLst/>
            <a:ahLst/>
            <a:cxnLst/>
            <a:rect l="l" t="t" r="r" b="b"/>
            <a:pathLst>
              <a:path w="1195" h="2000" extrusionOk="0">
                <a:moveTo>
                  <a:pt x="598" y="1"/>
                </a:moveTo>
                <a:lnTo>
                  <a:pt x="0" y="2000"/>
                </a:lnTo>
                <a:lnTo>
                  <a:pt x="1194" y="2000"/>
                </a:lnTo>
                <a:lnTo>
                  <a:pt x="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5214522" y="1386185"/>
            <a:ext cx="27823" cy="176649"/>
          </a:xfrm>
          <a:custGeom>
            <a:avLst/>
            <a:gdLst/>
            <a:ahLst/>
            <a:cxnLst/>
            <a:rect l="l" t="t" r="r" b="b"/>
            <a:pathLst>
              <a:path w="255" h="1619" extrusionOk="0">
                <a:moveTo>
                  <a:pt x="128" y="0"/>
                </a:moveTo>
                <a:lnTo>
                  <a:pt x="1" y="1619"/>
                </a:lnTo>
                <a:lnTo>
                  <a:pt x="255" y="1619"/>
                </a:lnTo>
                <a:lnTo>
                  <a:pt x="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5329959" y="1292023"/>
            <a:ext cx="130277" cy="218220"/>
          </a:xfrm>
          <a:custGeom>
            <a:avLst/>
            <a:gdLst/>
            <a:ahLst/>
            <a:cxnLst/>
            <a:rect l="l" t="t" r="r" b="b"/>
            <a:pathLst>
              <a:path w="1194" h="2000" extrusionOk="0">
                <a:moveTo>
                  <a:pt x="597" y="1"/>
                </a:moveTo>
                <a:lnTo>
                  <a:pt x="1" y="2000"/>
                </a:lnTo>
                <a:lnTo>
                  <a:pt x="1194" y="2000"/>
                </a:lnTo>
                <a:lnTo>
                  <a:pt x="5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5381240" y="1386185"/>
            <a:ext cx="27714" cy="176649"/>
          </a:xfrm>
          <a:custGeom>
            <a:avLst/>
            <a:gdLst/>
            <a:ahLst/>
            <a:cxnLst/>
            <a:rect l="l" t="t" r="r" b="b"/>
            <a:pathLst>
              <a:path w="254" h="1619" extrusionOk="0">
                <a:moveTo>
                  <a:pt x="127" y="0"/>
                </a:moveTo>
                <a:lnTo>
                  <a:pt x="0" y="1619"/>
                </a:lnTo>
                <a:lnTo>
                  <a:pt x="253" y="1619"/>
                </a:lnTo>
                <a:lnTo>
                  <a:pt x="1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794016" y="4174367"/>
            <a:ext cx="1441889" cy="270375"/>
          </a:xfrm>
          <a:custGeom>
            <a:avLst/>
            <a:gdLst/>
            <a:ahLst/>
            <a:cxnLst/>
            <a:rect l="l" t="t" r="r" b="b"/>
            <a:pathLst>
              <a:path w="13215" h="2478" extrusionOk="0">
                <a:moveTo>
                  <a:pt x="27" y="0"/>
                </a:moveTo>
                <a:cubicBezTo>
                  <a:pt x="12" y="0"/>
                  <a:pt x="1" y="12"/>
                  <a:pt x="1" y="27"/>
                </a:cubicBezTo>
                <a:lnTo>
                  <a:pt x="1" y="2451"/>
                </a:lnTo>
                <a:cubicBezTo>
                  <a:pt x="1" y="2466"/>
                  <a:pt x="12" y="2477"/>
                  <a:pt x="27" y="2477"/>
                </a:cubicBezTo>
                <a:lnTo>
                  <a:pt x="13188" y="2477"/>
                </a:lnTo>
                <a:cubicBezTo>
                  <a:pt x="13202" y="2477"/>
                  <a:pt x="13215" y="2465"/>
                  <a:pt x="13215" y="2451"/>
                </a:cubicBezTo>
                <a:lnTo>
                  <a:pt x="13215" y="27"/>
                </a:lnTo>
                <a:cubicBezTo>
                  <a:pt x="13215" y="12"/>
                  <a:pt x="13204" y="0"/>
                  <a:pt x="13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158364" y="3047703"/>
            <a:ext cx="31642" cy="135406"/>
          </a:xfrm>
          <a:custGeom>
            <a:avLst/>
            <a:gdLst/>
            <a:ahLst/>
            <a:cxnLst/>
            <a:rect l="l" t="t" r="r" b="b"/>
            <a:pathLst>
              <a:path w="290" h="1241" extrusionOk="0">
                <a:moveTo>
                  <a:pt x="1" y="0"/>
                </a:moveTo>
                <a:lnTo>
                  <a:pt x="1" y="1240"/>
                </a:lnTo>
                <a:lnTo>
                  <a:pt x="289" y="1240"/>
                </a:lnTo>
                <a:lnTo>
                  <a:pt x="2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3077187" y="3047703"/>
            <a:ext cx="31751" cy="135406"/>
          </a:xfrm>
          <a:custGeom>
            <a:avLst/>
            <a:gdLst/>
            <a:ahLst/>
            <a:cxnLst/>
            <a:rect l="l" t="t" r="r" b="b"/>
            <a:pathLst>
              <a:path w="291" h="1241" extrusionOk="0">
                <a:moveTo>
                  <a:pt x="1" y="0"/>
                </a:moveTo>
                <a:lnTo>
                  <a:pt x="1" y="1240"/>
                </a:lnTo>
                <a:lnTo>
                  <a:pt x="290" y="1240"/>
                </a:lnTo>
                <a:lnTo>
                  <a:pt x="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3005175" y="3047703"/>
            <a:ext cx="31751" cy="135406"/>
          </a:xfrm>
          <a:custGeom>
            <a:avLst/>
            <a:gdLst/>
            <a:ahLst/>
            <a:cxnLst/>
            <a:rect l="l" t="t" r="r" b="b"/>
            <a:pathLst>
              <a:path w="291" h="1241" extrusionOk="0">
                <a:moveTo>
                  <a:pt x="1" y="0"/>
                </a:moveTo>
                <a:lnTo>
                  <a:pt x="1" y="1240"/>
                </a:lnTo>
                <a:lnTo>
                  <a:pt x="291" y="1240"/>
                </a:lnTo>
                <a:lnTo>
                  <a:pt x="2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2928690" y="3047703"/>
            <a:ext cx="31533" cy="135406"/>
          </a:xfrm>
          <a:custGeom>
            <a:avLst/>
            <a:gdLst/>
            <a:ahLst/>
            <a:cxnLst/>
            <a:rect l="l" t="t" r="r" b="b"/>
            <a:pathLst>
              <a:path w="289" h="1241" extrusionOk="0">
                <a:moveTo>
                  <a:pt x="0" y="0"/>
                </a:moveTo>
                <a:lnTo>
                  <a:pt x="0" y="1240"/>
                </a:lnTo>
                <a:lnTo>
                  <a:pt x="289" y="1240"/>
                </a:lnTo>
                <a:lnTo>
                  <a:pt x="2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2942110" y="3097457"/>
            <a:ext cx="225421" cy="40698"/>
          </a:xfrm>
          <a:custGeom>
            <a:avLst/>
            <a:gdLst/>
            <a:ahLst/>
            <a:cxnLst/>
            <a:rect l="l" t="t" r="r" b="b"/>
            <a:pathLst>
              <a:path w="2066" h="373" extrusionOk="0">
                <a:moveTo>
                  <a:pt x="1" y="1"/>
                </a:moveTo>
                <a:lnTo>
                  <a:pt x="1" y="372"/>
                </a:lnTo>
                <a:lnTo>
                  <a:pt x="2066" y="372"/>
                </a:lnTo>
                <a:lnTo>
                  <a:pt x="20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4978192" y="4264273"/>
            <a:ext cx="180904" cy="27278"/>
          </a:xfrm>
          <a:custGeom>
            <a:avLst/>
            <a:gdLst/>
            <a:ahLst/>
            <a:cxnLst/>
            <a:rect l="l" t="t" r="r" b="b"/>
            <a:pathLst>
              <a:path w="1658" h="250" extrusionOk="0">
                <a:moveTo>
                  <a:pt x="84" y="1"/>
                </a:moveTo>
                <a:cubicBezTo>
                  <a:pt x="38" y="1"/>
                  <a:pt x="1" y="38"/>
                  <a:pt x="1" y="84"/>
                </a:cubicBezTo>
                <a:cubicBezTo>
                  <a:pt x="1" y="130"/>
                  <a:pt x="38" y="168"/>
                  <a:pt x="84" y="168"/>
                </a:cubicBezTo>
                <a:cubicBezTo>
                  <a:pt x="138" y="168"/>
                  <a:pt x="159" y="179"/>
                  <a:pt x="192" y="198"/>
                </a:cubicBezTo>
                <a:cubicBezTo>
                  <a:pt x="235" y="221"/>
                  <a:pt x="286" y="250"/>
                  <a:pt x="381" y="250"/>
                </a:cubicBezTo>
                <a:cubicBezTo>
                  <a:pt x="478" y="250"/>
                  <a:pt x="530" y="221"/>
                  <a:pt x="571" y="198"/>
                </a:cubicBezTo>
                <a:cubicBezTo>
                  <a:pt x="604" y="180"/>
                  <a:pt x="627" y="168"/>
                  <a:pt x="680" y="168"/>
                </a:cubicBezTo>
                <a:cubicBezTo>
                  <a:pt x="733" y="168"/>
                  <a:pt x="755" y="179"/>
                  <a:pt x="789" y="198"/>
                </a:cubicBezTo>
                <a:cubicBezTo>
                  <a:pt x="831" y="221"/>
                  <a:pt x="882" y="250"/>
                  <a:pt x="978" y="250"/>
                </a:cubicBezTo>
                <a:cubicBezTo>
                  <a:pt x="1074" y="250"/>
                  <a:pt x="1126" y="221"/>
                  <a:pt x="1167" y="198"/>
                </a:cubicBezTo>
                <a:cubicBezTo>
                  <a:pt x="1200" y="180"/>
                  <a:pt x="1223" y="168"/>
                  <a:pt x="1276" y="168"/>
                </a:cubicBezTo>
                <a:cubicBezTo>
                  <a:pt x="1328" y="168"/>
                  <a:pt x="1351" y="179"/>
                  <a:pt x="1384" y="198"/>
                </a:cubicBezTo>
                <a:cubicBezTo>
                  <a:pt x="1427" y="221"/>
                  <a:pt x="1478" y="250"/>
                  <a:pt x="1573" y="250"/>
                </a:cubicBezTo>
                <a:cubicBezTo>
                  <a:pt x="1619" y="250"/>
                  <a:pt x="1657" y="212"/>
                  <a:pt x="1657" y="166"/>
                </a:cubicBezTo>
                <a:cubicBezTo>
                  <a:pt x="1657" y="120"/>
                  <a:pt x="1619" y="83"/>
                  <a:pt x="1573" y="83"/>
                </a:cubicBezTo>
                <a:cubicBezTo>
                  <a:pt x="1521" y="83"/>
                  <a:pt x="1499" y="72"/>
                  <a:pt x="1465" y="52"/>
                </a:cubicBezTo>
                <a:cubicBezTo>
                  <a:pt x="1423" y="30"/>
                  <a:pt x="1372" y="1"/>
                  <a:pt x="1276" y="1"/>
                </a:cubicBezTo>
                <a:cubicBezTo>
                  <a:pt x="1179" y="1"/>
                  <a:pt x="1127" y="30"/>
                  <a:pt x="1086" y="52"/>
                </a:cubicBezTo>
                <a:cubicBezTo>
                  <a:pt x="1054" y="71"/>
                  <a:pt x="1030" y="83"/>
                  <a:pt x="978" y="83"/>
                </a:cubicBezTo>
                <a:cubicBezTo>
                  <a:pt x="924" y="83"/>
                  <a:pt x="902" y="72"/>
                  <a:pt x="869" y="52"/>
                </a:cubicBezTo>
                <a:cubicBezTo>
                  <a:pt x="826" y="30"/>
                  <a:pt x="775" y="1"/>
                  <a:pt x="680" y="1"/>
                </a:cubicBezTo>
                <a:cubicBezTo>
                  <a:pt x="584" y="1"/>
                  <a:pt x="532" y="30"/>
                  <a:pt x="491" y="52"/>
                </a:cubicBezTo>
                <a:cubicBezTo>
                  <a:pt x="457" y="71"/>
                  <a:pt x="435" y="83"/>
                  <a:pt x="381" y="83"/>
                </a:cubicBezTo>
                <a:cubicBezTo>
                  <a:pt x="328" y="83"/>
                  <a:pt x="307" y="72"/>
                  <a:pt x="273" y="52"/>
                </a:cubicBezTo>
                <a:cubicBezTo>
                  <a:pt x="231" y="30"/>
                  <a:pt x="180" y="1"/>
                  <a:pt x="84" y="1"/>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5289152" y="4322865"/>
            <a:ext cx="180795" cy="27059"/>
          </a:xfrm>
          <a:custGeom>
            <a:avLst/>
            <a:gdLst/>
            <a:ahLst/>
            <a:cxnLst/>
            <a:rect l="l" t="t" r="r" b="b"/>
            <a:pathLst>
              <a:path w="1657" h="248" extrusionOk="0">
                <a:moveTo>
                  <a:pt x="83" y="0"/>
                </a:moveTo>
                <a:cubicBezTo>
                  <a:pt x="37" y="0"/>
                  <a:pt x="0" y="37"/>
                  <a:pt x="0" y="83"/>
                </a:cubicBezTo>
                <a:cubicBezTo>
                  <a:pt x="0" y="129"/>
                  <a:pt x="37" y="166"/>
                  <a:pt x="83" y="166"/>
                </a:cubicBezTo>
                <a:cubicBezTo>
                  <a:pt x="137" y="166"/>
                  <a:pt x="159" y="178"/>
                  <a:pt x="192" y="197"/>
                </a:cubicBezTo>
                <a:cubicBezTo>
                  <a:pt x="235" y="220"/>
                  <a:pt x="286" y="248"/>
                  <a:pt x="381" y="248"/>
                </a:cubicBezTo>
                <a:cubicBezTo>
                  <a:pt x="477" y="248"/>
                  <a:pt x="529" y="220"/>
                  <a:pt x="570" y="197"/>
                </a:cubicBezTo>
                <a:cubicBezTo>
                  <a:pt x="604" y="179"/>
                  <a:pt x="627" y="166"/>
                  <a:pt x="680" y="166"/>
                </a:cubicBezTo>
                <a:cubicBezTo>
                  <a:pt x="733" y="166"/>
                  <a:pt x="754" y="178"/>
                  <a:pt x="788" y="197"/>
                </a:cubicBezTo>
                <a:cubicBezTo>
                  <a:pt x="830" y="220"/>
                  <a:pt x="881" y="248"/>
                  <a:pt x="977" y="248"/>
                </a:cubicBezTo>
                <a:cubicBezTo>
                  <a:pt x="1074" y="248"/>
                  <a:pt x="1126" y="220"/>
                  <a:pt x="1167" y="197"/>
                </a:cubicBezTo>
                <a:cubicBezTo>
                  <a:pt x="1200" y="179"/>
                  <a:pt x="1223" y="166"/>
                  <a:pt x="1275" y="166"/>
                </a:cubicBezTo>
                <a:cubicBezTo>
                  <a:pt x="1327" y="166"/>
                  <a:pt x="1351" y="178"/>
                  <a:pt x="1384" y="197"/>
                </a:cubicBezTo>
                <a:cubicBezTo>
                  <a:pt x="1427" y="220"/>
                  <a:pt x="1478" y="248"/>
                  <a:pt x="1573" y="248"/>
                </a:cubicBezTo>
                <a:cubicBezTo>
                  <a:pt x="1619" y="248"/>
                  <a:pt x="1657" y="211"/>
                  <a:pt x="1657" y="165"/>
                </a:cubicBezTo>
                <a:cubicBezTo>
                  <a:pt x="1657" y="119"/>
                  <a:pt x="1619" y="82"/>
                  <a:pt x="1573" y="82"/>
                </a:cubicBezTo>
                <a:cubicBezTo>
                  <a:pt x="1521" y="82"/>
                  <a:pt x="1498" y="71"/>
                  <a:pt x="1465" y="51"/>
                </a:cubicBezTo>
                <a:cubicBezTo>
                  <a:pt x="1423" y="28"/>
                  <a:pt x="1371" y="0"/>
                  <a:pt x="1275" y="0"/>
                </a:cubicBezTo>
                <a:cubicBezTo>
                  <a:pt x="1179" y="0"/>
                  <a:pt x="1127" y="28"/>
                  <a:pt x="1086" y="51"/>
                </a:cubicBezTo>
                <a:cubicBezTo>
                  <a:pt x="1053" y="69"/>
                  <a:pt x="1030" y="82"/>
                  <a:pt x="977" y="82"/>
                </a:cubicBezTo>
                <a:cubicBezTo>
                  <a:pt x="923" y="82"/>
                  <a:pt x="902" y="71"/>
                  <a:pt x="869" y="51"/>
                </a:cubicBezTo>
                <a:cubicBezTo>
                  <a:pt x="826" y="28"/>
                  <a:pt x="775" y="0"/>
                  <a:pt x="680" y="0"/>
                </a:cubicBezTo>
                <a:cubicBezTo>
                  <a:pt x="584" y="0"/>
                  <a:pt x="531" y="28"/>
                  <a:pt x="490" y="51"/>
                </a:cubicBezTo>
                <a:cubicBezTo>
                  <a:pt x="457" y="69"/>
                  <a:pt x="434" y="82"/>
                  <a:pt x="381" y="82"/>
                </a:cubicBezTo>
                <a:cubicBezTo>
                  <a:pt x="328" y="82"/>
                  <a:pt x="306" y="71"/>
                  <a:pt x="273" y="51"/>
                </a:cubicBezTo>
                <a:cubicBezTo>
                  <a:pt x="231" y="28"/>
                  <a:pt x="179" y="0"/>
                  <a:pt x="83" y="0"/>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2937091" y="1326502"/>
            <a:ext cx="180904" cy="27277"/>
          </a:xfrm>
          <a:custGeom>
            <a:avLst/>
            <a:gdLst/>
            <a:ahLst/>
            <a:cxnLst/>
            <a:rect l="l" t="t" r="r" b="b"/>
            <a:pathLst>
              <a:path w="1658" h="250" extrusionOk="0">
                <a:moveTo>
                  <a:pt x="85" y="1"/>
                </a:moveTo>
                <a:cubicBezTo>
                  <a:pt x="39" y="1"/>
                  <a:pt x="1" y="38"/>
                  <a:pt x="1" y="84"/>
                </a:cubicBezTo>
                <a:cubicBezTo>
                  <a:pt x="1" y="130"/>
                  <a:pt x="39" y="168"/>
                  <a:pt x="85" y="168"/>
                </a:cubicBezTo>
                <a:cubicBezTo>
                  <a:pt x="138" y="168"/>
                  <a:pt x="159" y="179"/>
                  <a:pt x="193" y="198"/>
                </a:cubicBezTo>
                <a:cubicBezTo>
                  <a:pt x="235" y="221"/>
                  <a:pt x="286" y="249"/>
                  <a:pt x="382" y="249"/>
                </a:cubicBezTo>
                <a:cubicBezTo>
                  <a:pt x="479" y="249"/>
                  <a:pt x="531" y="221"/>
                  <a:pt x="572" y="198"/>
                </a:cubicBezTo>
                <a:cubicBezTo>
                  <a:pt x="605" y="180"/>
                  <a:pt x="628" y="168"/>
                  <a:pt x="680" y="168"/>
                </a:cubicBezTo>
                <a:cubicBezTo>
                  <a:pt x="734" y="168"/>
                  <a:pt x="756" y="179"/>
                  <a:pt x="789" y="198"/>
                </a:cubicBezTo>
                <a:cubicBezTo>
                  <a:pt x="832" y="221"/>
                  <a:pt x="883" y="249"/>
                  <a:pt x="978" y="249"/>
                </a:cubicBezTo>
                <a:cubicBezTo>
                  <a:pt x="1074" y="249"/>
                  <a:pt x="1126" y="221"/>
                  <a:pt x="1167" y="198"/>
                </a:cubicBezTo>
                <a:cubicBezTo>
                  <a:pt x="1201" y="180"/>
                  <a:pt x="1224" y="168"/>
                  <a:pt x="1277" y="168"/>
                </a:cubicBezTo>
                <a:cubicBezTo>
                  <a:pt x="1329" y="168"/>
                  <a:pt x="1351" y="179"/>
                  <a:pt x="1385" y="198"/>
                </a:cubicBezTo>
                <a:cubicBezTo>
                  <a:pt x="1427" y="221"/>
                  <a:pt x="1478" y="249"/>
                  <a:pt x="1574" y="249"/>
                </a:cubicBezTo>
                <a:cubicBezTo>
                  <a:pt x="1621" y="249"/>
                  <a:pt x="1657" y="212"/>
                  <a:pt x="1657" y="166"/>
                </a:cubicBezTo>
                <a:cubicBezTo>
                  <a:pt x="1657" y="119"/>
                  <a:pt x="1621" y="83"/>
                  <a:pt x="1574" y="83"/>
                </a:cubicBezTo>
                <a:cubicBezTo>
                  <a:pt x="1522" y="83"/>
                  <a:pt x="1499" y="71"/>
                  <a:pt x="1466" y="52"/>
                </a:cubicBezTo>
                <a:cubicBezTo>
                  <a:pt x="1423" y="29"/>
                  <a:pt x="1372" y="1"/>
                  <a:pt x="1277" y="1"/>
                </a:cubicBezTo>
                <a:cubicBezTo>
                  <a:pt x="1181" y="1"/>
                  <a:pt x="1128" y="29"/>
                  <a:pt x="1087" y="52"/>
                </a:cubicBezTo>
                <a:cubicBezTo>
                  <a:pt x="1054" y="70"/>
                  <a:pt x="1031" y="83"/>
                  <a:pt x="978" y="83"/>
                </a:cubicBezTo>
                <a:cubicBezTo>
                  <a:pt x="925" y="83"/>
                  <a:pt x="903" y="71"/>
                  <a:pt x="870" y="52"/>
                </a:cubicBezTo>
                <a:cubicBezTo>
                  <a:pt x="828" y="29"/>
                  <a:pt x="776" y="1"/>
                  <a:pt x="680" y="1"/>
                </a:cubicBezTo>
                <a:cubicBezTo>
                  <a:pt x="584" y="1"/>
                  <a:pt x="532" y="29"/>
                  <a:pt x="491" y="52"/>
                </a:cubicBezTo>
                <a:cubicBezTo>
                  <a:pt x="458" y="70"/>
                  <a:pt x="435" y="83"/>
                  <a:pt x="382" y="83"/>
                </a:cubicBezTo>
                <a:cubicBezTo>
                  <a:pt x="328" y="83"/>
                  <a:pt x="307" y="71"/>
                  <a:pt x="274" y="52"/>
                </a:cubicBezTo>
                <a:cubicBezTo>
                  <a:pt x="231" y="29"/>
                  <a:pt x="180"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3018268" y="1605931"/>
            <a:ext cx="180795" cy="27168"/>
          </a:xfrm>
          <a:custGeom>
            <a:avLst/>
            <a:gdLst/>
            <a:ahLst/>
            <a:cxnLst/>
            <a:rect l="l" t="t" r="r" b="b"/>
            <a:pathLst>
              <a:path w="1657" h="249" extrusionOk="0">
                <a:moveTo>
                  <a:pt x="84" y="1"/>
                </a:moveTo>
                <a:cubicBezTo>
                  <a:pt x="38" y="1"/>
                  <a:pt x="1" y="38"/>
                  <a:pt x="1" y="84"/>
                </a:cubicBezTo>
                <a:cubicBezTo>
                  <a:pt x="1" y="130"/>
                  <a:pt x="38" y="167"/>
                  <a:pt x="84" y="167"/>
                </a:cubicBezTo>
                <a:cubicBezTo>
                  <a:pt x="137" y="167"/>
                  <a:pt x="159" y="178"/>
                  <a:pt x="192" y="197"/>
                </a:cubicBezTo>
                <a:cubicBezTo>
                  <a:pt x="234" y="221"/>
                  <a:pt x="285" y="248"/>
                  <a:pt x="381" y="248"/>
                </a:cubicBezTo>
                <a:cubicBezTo>
                  <a:pt x="477" y="248"/>
                  <a:pt x="530" y="221"/>
                  <a:pt x="571" y="197"/>
                </a:cubicBezTo>
                <a:cubicBezTo>
                  <a:pt x="604" y="180"/>
                  <a:pt x="627" y="167"/>
                  <a:pt x="679" y="167"/>
                </a:cubicBezTo>
                <a:cubicBezTo>
                  <a:pt x="733" y="167"/>
                  <a:pt x="755" y="178"/>
                  <a:pt x="789" y="197"/>
                </a:cubicBezTo>
                <a:cubicBezTo>
                  <a:pt x="830" y="221"/>
                  <a:pt x="882" y="248"/>
                  <a:pt x="978" y="248"/>
                </a:cubicBezTo>
                <a:cubicBezTo>
                  <a:pt x="1073" y="248"/>
                  <a:pt x="1126" y="221"/>
                  <a:pt x="1167" y="197"/>
                </a:cubicBezTo>
                <a:cubicBezTo>
                  <a:pt x="1200" y="180"/>
                  <a:pt x="1223" y="167"/>
                  <a:pt x="1276" y="167"/>
                </a:cubicBezTo>
                <a:cubicBezTo>
                  <a:pt x="1328" y="167"/>
                  <a:pt x="1351" y="178"/>
                  <a:pt x="1384" y="197"/>
                </a:cubicBezTo>
                <a:cubicBezTo>
                  <a:pt x="1426" y="221"/>
                  <a:pt x="1477" y="248"/>
                  <a:pt x="1573" y="248"/>
                </a:cubicBezTo>
                <a:cubicBezTo>
                  <a:pt x="1619" y="248"/>
                  <a:pt x="1656" y="212"/>
                  <a:pt x="1656" y="166"/>
                </a:cubicBezTo>
                <a:cubicBezTo>
                  <a:pt x="1656" y="119"/>
                  <a:pt x="1619" y="83"/>
                  <a:pt x="1573" y="83"/>
                </a:cubicBezTo>
                <a:cubicBezTo>
                  <a:pt x="1521" y="83"/>
                  <a:pt x="1498" y="70"/>
                  <a:pt x="1465" y="52"/>
                </a:cubicBezTo>
                <a:cubicBezTo>
                  <a:pt x="1423" y="28"/>
                  <a:pt x="1372" y="1"/>
                  <a:pt x="1276" y="1"/>
                </a:cubicBezTo>
                <a:cubicBezTo>
                  <a:pt x="1179" y="1"/>
                  <a:pt x="1127" y="28"/>
                  <a:pt x="1086" y="52"/>
                </a:cubicBezTo>
                <a:cubicBezTo>
                  <a:pt x="1053" y="69"/>
                  <a:pt x="1030" y="83"/>
                  <a:pt x="978" y="83"/>
                </a:cubicBezTo>
                <a:cubicBezTo>
                  <a:pt x="924" y="83"/>
                  <a:pt x="902" y="70"/>
                  <a:pt x="868" y="52"/>
                </a:cubicBezTo>
                <a:cubicBezTo>
                  <a:pt x="826" y="28"/>
                  <a:pt x="775" y="1"/>
                  <a:pt x="679" y="1"/>
                </a:cubicBezTo>
                <a:cubicBezTo>
                  <a:pt x="584" y="1"/>
                  <a:pt x="531" y="28"/>
                  <a:pt x="490" y="52"/>
                </a:cubicBezTo>
                <a:cubicBezTo>
                  <a:pt x="457" y="69"/>
                  <a:pt x="433" y="83"/>
                  <a:pt x="381" y="83"/>
                </a:cubicBezTo>
                <a:cubicBezTo>
                  <a:pt x="328" y="83"/>
                  <a:pt x="306" y="70"/>
                  <a:pt x="273" y="52"/>
                </a:cubicBezTo>
                <a:cubicBezTo>
                  <a:pt x="231" y="28"/>
                  <a:pt x="180" y="1"/>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3248052" y="1385094"/>
            <a:ext cx="180795" cy="27277"/>
          </a:xfrm>
          <a:custGeom>
            <a:avLst/>
            <a:gdLst/>
            <a:ahLst/>
            <a:cxnLst/>
            <a:rect l="l" t="t" r="r" b="b"/>
            <a:pathLst>
              <a:path w="1657" h="250" extrusionOk="0">
                <a:moveTo>
                  <a:pt x="84" y="1"/>
                </a:moveTo>
                <a:cubicBezTo>
                  <a:pt x="38" y="1"/>
                  <a:pt x="0" y="38"/>
                  <a:pt x="0" y="84"/>
                </a:cubicBezTo>
                <a:cubicBezTo>
                  <a:pt x="0" y="130"/>
                  <a:pt x="38" y="168"/>
                  <a:pt x="84" y="168"/>
                </a:cubicBezTo>
                <a:cubicBezTo>
                  <a:pt x="138" y="168"/>
                  <a:pt x="159" y="179"/>
                  <a:pt x="193" y="198"/>
                </a:cubicBezTo>
                <a:cubicBezTo>
                  <a:pt x="235" y="221"/>
                  <a:pt x="286" y="250"/>
                  <a:pt x="382" y="250"/>
                </a:cubicBezTo>
                <a:cubicBezTo>
                  <a:pt x="478" y="250"/>
                  <a:pt x="530" y="221"/>
                  <a:pt x="571" y="198"/>
                </a:cubicBezTo>
                <a:cubicBezTo>
                  <a:pt x="604" y="180"/>
                  <a:pt x="628" y="168"/>
                  <a:pt x="680" y="168"/>
                </a:cubicBezTo>
                <a:cubicBezTo>
                  <a:pt x="734" y="168"/>
                  <a:pt x="756" y="179"/>
                  <a:pt x="788" y="198"/>
                </a:cubicBezTo>
                <a:cubicBezTo>
                  <a:pt x="831" y="221"/>
                  <a:pt x="882" y="250"/>
                  <a:pt x="978" y="250"/>
                </a:cubicBezTo>
                <a:cubicBezTo>
                  <a:pt x="1074" y="250"/>
                  <a:pt x="1126" y="221"/>
                  <a:pt x="1167" y="198"/>
                </a:cubicBezTo>
                <a:cubicBezTo>
                  <a:pt x="1201" y="180"/>
                  <a:pt x="1223" y="168"/>
                  <a:pt x="1276" y="168"/>
                </a:cubicBezTo>
                <a:cubicBezTo>
                  <a:pt x="1329" y="168"/>
                  <a:pt x="1351" y="179"/>
                  <a:pt x="1385" y="198"/>
                </a:cubicBezTo>
                <a:cubicBezTo>
                  <a:pt x="1427" y="221"/>
                  <a:pt x="1478" y="250"/>
                  <a:pt x="1574" y="250"/>
                </a:cubicBezTo>
                <a:cubicBezTo>
                  <a:pt x="1620" y="250"/>
                  <a:pt x="1657" y="212"/>
                  <a:pt x="1657" y="166"/>
                </a:cubicBezTo>
                <a:cubicBezTo>
                  <a:pt x="1657" y="120"/>
                  <a:pt x="1620" y="83"/>
                  <a:pt x="1574" y="83"/>
                </a:cubicBezTo>
                <a:cubicBezTo>
                  <a:pt x="1522" y="83"/>
                  <a:pt x="1498" y="72"/>
                  <a:pt x="1466" y="52"/>
                </a:cubicBezTo>
                <a:cubicBezTo>
                  <a:pt x="1423" y="30"/>
                  <a:pt x="1371" y="1"/>
                  <a:pt x="1276" y="1"/>
                </a:cubicBezTo>
                <a:cubicBezTo>
                  <a:pt x="1180" y="1"/>
                  <a:pt x="1128" y="30"/>
                  <a:pt x="1087" y="52"/>
                </a:cubicBezTo>
                <a:cubicBezTo>
                  <a:pt x="1053" y="71"/>
                  <a:pt x="1031" y="83"/>
                  <a:pt x="978" y="83"/>
                </a:cubicBezTo>
                <a:cubicBezTo>
                  <a:pt x="924" y="83"/>
                  <a:pt x="903" y="72"/>
                  <a:pt x="869" y="52"/>
                </a:cubicBezTo>
                <a:cubicBezTo>
                  <a:pt x="827" y="30"/>
                  <a:pt x="776" y="1"/>
                  <a:pt x="680" y="1"/>
                </a:cubicBezTo>
                <a:cubicBezTo>
                  <a:pt x="584" y="1"/>
                  <a:pt x="531" y="30"/>
                  <a:pt x="491" y="52"/>
                </a:cubicBezTo>
                <a:cubicBezTo>
                  <a:pt x="458" y="71"/>
                  <a:pt x="434" y="83"/>
                  <a:pt x="382" y="83"/>
                </a:cubicBezTo>
                <a:cubicBezTo>
                  <a:pt x="328" y="83"/>
                  <a:pt x="306" y="72"/>
                  <a:pt x="274" y="52"/>
                </a:cubicBezTo>
                <a:cubicBezTo>
                  <a:pt x="231" y="30"/>
                  <a:pt x="179" y="1"/>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5550468" y="4264273"/>
            <a:ext cx="180904" cy="27278"/>
          </a:xfrm>
          <a:custGeom>
            <a:avLst/>
            <a:gdLst/>
            <a:ahLst/>
            <a:cxnLst/>
            <a:rect l="l" t="t" r="r" b="b"/>
            <a:pathLst>
              <a:path w="1658" h="250" extrusionOk="0">
                <a:moveTo>
                  <a:pt x="84" y="1"/>
                </a:moveTo>
                <a:cubicBezTo>
                  <a:pt x="37" y="1"/>
                  <a:pt x="1" y="38"/>
                  <a:pt x="1" y="84"/>
                </a:cubicBezTo>
                <a:cubicBezTo>
                  <a:pt x="1" y="130"/>
                  <a:pt x="37" y="168"/>
                  <a:pt x="84" y="168"/>
                </a:cubicBezTo>
                <a:cubicBezTo>
                  <a:pt x="138" y="168"/>
                  <a:pt x="159" y="179"/>
                  <a:pt x="193" y="198"/>
                </a:cubicBezTo>
                <a:cubicBezTo>
                  <a:pt x="235" y="221"/>
                  <a:pt x="286" y="250"/>
                  <a:pt x="382" y="250"/>
                </a:cubicBezTo>
                <a:cubicBezTo>
                  <a:pt x="477" y="250"/>
                  <a:pt x="531" y="221"/>
                  <a:pt x="572" y="198"/>
                </a:cubicBezTo>
                <a:cubicBezTo>
                  <a:pt x="604" y="180"/>
                  <a:pt x="628" y="168"/>
                  <a:pt x="680" y="168"/>
                </a:cubicBezTo>
                <a:cubicBezTo>
                  <a:pt x="733" y="168"/>
                  <a:pt x="756" y="179"/>
                  <a:pt x="788" y="198"/>
                </a:cubicBezTo>
                <a:cubicBezTo>
                  <a:pt x="830" y="221"/>
                  <a:pt x="882" y="250"/>
                  <a:pt x="978" y="250"/>
                </a:cubicBezTo>
                <a:cubicBezTo>
                  <a:pt x="1074" y="250"/>
                  <a:pt x="1126" y="221"/>
                  <a:pt x="1167" y="198"/>
                </a:cubicBezTo>
                <a:cubicBezTo>
                  <a:pt x="1201" y="180"/>
                  <a:pt x="1223" y="168"/>
                  <a:pt x="1276" y="168"/>
                </a:cubicBezTo>
                <a:cubicBezTo>
                  <a:pt x="1329" y="168"/>
                  <a:pt x="1351" y="179"/>
                  <a:pt x="1385" y="198"/>
                </a:cubicBezTo>
                <a:cubicBezTo>
                  <a:pt x="1427" y="221"/>
                  <a:pt x="1478" y="250"/>
                  <a:pt x="1574" y="250"/>
                </a:cubicBezTo>
                <a:cubicBezTo>
                  <a:pt x="1620" y="250"/>
                  <a:pt x="1656" y="212"/>
                  <a:pt x="1657" y="166"/>
                </a:cubicBezTo>
                <a:cubicBezTo>
                  <a:pt x="1657" y="120"/>
                  <a:pt x="1620" y="83"/>
                  <a:pt x="1574" y="83"/>
                </a:cubicBezTo>
                <a:cubicBezTo>
                  <a:pt x="1521" y="83"/>
                  <a:pt x="1499" y="72"/>
                  <a:pt x="1465" y="52"/>
                </a:cubicBezTo>
                <a:cubicBezTo>
                  <a:pt x="1423" y="30"/>
                  <a:pt x="1372" y="1"/>
                  <a:pt x="1276" y="1"/>
                </a:cubicBezTo>
                <a:cubicBezTo>
                  <a:pt x="1180" y="1"/>
                  <a:pt x="1127" y="30"/>
                  <a:pt x="1086" y="52"/>
                </a:cubicBezTo>
                <a:cubicBezTo>
                  <a:pt x="1053" y="71"/>
                  <a:pt x="1030" y="83"/>
                  <a:pt x="978" y="83"/>
                </a:cubicBezTo>
                <a:cubicBezTo>
                  <a:pt x="925" y="83"/>
                  <a:pt x="902" y="72"/>
                  <a:pt x="869" y="52"/>
                </a:cubicBezTo>
                <a:cubicBezTo>
                  <a:pt x="827" y="30"/>
                  <a:pt x="776" y="1"/>
                  <a:pt x="680" y="1"/>
                </a:cubicBezTo>
                <a:cubicBezTo>
                  <a:pt x="584" y="1"/>
                  <a:pt x="532" y="30"/>
                  <a:pt x="491" y="52"/>
                </a:cubicBezTo>
                <a:cubicBezTo>
                  <a:pt x="457" y="71"/>
                  <a:pt x="434" y="83"/>
                  <a:pt x="382" y="83"/>
                </a:cubicBezTo>
                <a:cubicBezTo>
                  <a:pt x="328" y="83"/>
                  <a:pt x="307" y="72"/>
                  <a:pt x="273" y="52"/>
                </a:cubicBezTo>
                <a:cubicBezTo>
                  <a:pt x="231" y="30"/>
                  <a:pt x="180" y="1"/>
                  <a:pt x="84" y="1"/>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5861429" y="4322865"/>
            <a:ext cx="180795" cy="27059"/>
          </a:xfrm>
          <a:custGeom>
            <a:avLst/>
            <a:gdLst/>
            <a:ahLst/>
            <a:cxnLst/>
            <a:rect l="l" t="t" r="r" b="b"/>
            <a:pathLst>
              <a:path w="1657" h="248" extrusionOk="0">
                <a:moveTo>
                  <a:pt x="83" y="0"/>
                </a:moveTo>
                <a:cubicBezTo>
                  <a:pt x="37" y="0"/>
                  <a:pt x="0" y="37"/>
                  <a:pt x="0" y="83"/>
                </a:cubicBezTo>
                <a:cubicBezTo>
                  <a:pt x="0" y="129"/>
                  <a:pt x="37" y="166"/>
                  <a:pt x="83" y="166"/>
                </a:cubicBezTo>
                <a:cubicBezTo>
                  <a:pt x="137" y="166"/>
                  <a:pt x="159" y="178"/>
                  <a:pt x="193" y="197"/>
                </a:cubicBezTo>
                <a:cubicBezTo>
                  <a:pt x="235" y="220"/>
                  <a:pt x="286" y="248"/>
                  <a:pt x="382" y="248"/>
                </a:cubicBezTo>
                <a:cubicBezTo>
                  <a:pt x="477" y="248"/>
                  <a:pt x="530" y="220"/>
                  <a:pt x="571" y="197"/>
                </a:cubicBezTo>
                <a:cubicBezTo>
                  <a:pt x="604" y="179"/>
                  <a:pt x="627" y="166"/>
                  <a:pt x="680" y="166"/>
                </a:cubicBezTo>
                <a:cubicBezTo>
                  <a:pt x="733" y="166"/>
                  <a:pt x="755" y="178"/>
                  <a:pt x="788" y="197"/>
                </a:cubicBezTo>
                <a:cubicBezTo>
                  <a:pt x="830" y="220"/>
                  <a:pt x="881" y="248"/>
                  <a:pt x="977" y="248"/>
                </a:cubicBezTo>
                <a:cubicBezTo>
                  <a:pt x="1074" y="248"/>
                  <a:pt x="1126" y="220"/>
                  <a:pt x="1167" y="197"/>
                </a:cubicBezTo>
                <a:cubicBezTo>
                  <a:pt x="1200" y="179"/>
                  <a:pt x="1223" y="166"/>
                  <a:pt x="1275" y="166"/>
                </a:cubicBezTo>
                <a:cubicBezTo>
                  <a:pt x="1328" y="166"/>
                  <a:pt x="1351" y="178"/>
                  <a:pt x="1385" y="197"/>
                </a:cubicBezTo>
                <a:cubicBezTo>
                  <a:pt x="1427" y="220"/>
                  <a:pt x="1478" y="248"/>
                  <a:pt x="1574" y="248"/>
                </a:cubicBezTo>
                <a:cubicBezTo>
                  <a:pt x="1618" y="248"/>
                  <a:pt x="1657" y="211"/>
                  <a:pt x="1657" y="165"/>
                </a:cubicBezTo>
                <a:cubicBezTo>
                  <a:pt x="1657" y="119"/>
                  <a:pt x="1620" y="82"/>
                  <a:pt x="1574" y="82"/>
                </a:cubicBezTo>
                <a:cubicBezTo>
                  <a:pt x="1521" y="82"/>
                  <a:pt x="1498" y="71"/>
                  <a:pt x="1464" y="51"/>
                </a:cubicBezTo>
                <a:cubicBezTo>
                  <a:pt x="1422" y="28"/>
                  <a:pt x="1371" y="0"/>
                  <a:pt x="1275" y="0"/>
                </a:cubicBezTo>
                <a:cubicBezTo>
                  <a:pt x="1180" y="0"/>
                  <a:pt x="1127" y="28"/>
                  <a:pt x="1086" y="51"/>
                </a:cubicBezTo>
                <a:cubicBezTo>
                  <a:pt x="1053" y="69"/>
                  <a:pt x="1030" y="82"/>
                  <a:pt x="977" y="82"/>
                </a:cubicBezTo>
                <a:cubicBezTo>
                  <a:pt x="924" y="82"/>
                  <a:pt x="902" y="71"/>
                  <a:pt x="869" y="51"/>
                </a:cubicBezTo>
                <a:cubicBezTo>
                  <a:pt x="827" y="28"/>
                  <a:pt x="776" y="0"/>
                  <a:pt x="680" y="0"/>
                </a:cubicBezTo>
                <a:cubicBezTo>
                  <a:pt x="583" y="0"/>
                  <a:pt x="531" y="28"/>
                  <a:pt x="490" y="51"/>
                </a:cubicBezTo>
                <a:cubicBezTo>
                  <a:pt x="457" y="69"/>
                  <a:pt x="434" y="82"/>
                  <a:pt x="382" y="82"/>
                </a:cubicBezTo>
                <a:cubicBezTo>
                  <a:pt x="328" y="82"/>
                  <a:pt x="306" y="71"/>
                  <a:pt x="272" y="51"/>
                </a:cubicBezTo>
                <a:cubicBezTo>
                  <a:pt x="230" y="28"/>
                  <a:pt x="179" y="0"/>
                  <a:pt x="83" y="0"/>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5965301" y="1655685"/>
            <a:ext cx="112820" cy="878663"/>
          </a:xfrm>
          <a:custGeom>
            <a:avLst/>
            <a:gdLst/>
            <a:ahLst/>
            <a:cxnLst/>
            <a:rect l="l" t="t" r="r" b="b"/>
            <a:pathLst>
              <a:path w="1034" h="8053" extrusionOk="0">
                <a:moveTo>
                  <a:pt x="1" y="0"/>
                </a:moveTo>
                <a:lnTo>
                  <a:pt x="1" y="8053"/>
                </a:lnTo>
                <a:lnTo>
                  <a:pt x="1033" y="8053"/>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5938460" y="1709585"/>
            <a:ext cx="171303" cy="824762"/>
          </a:xfrm>
          <a:custGeom>
            <a:avLst/>
            <a:gdLst/>
            <a:ahLst/>
            <a:cxnLst/>
            <a:rect l="l" t="t" r="r" b="b"/>
            <a:pathLst>
              <a:path w="1570" h="7559" extrusionOk="0">
                <a:moveTo>
                  <a:pt x="0" y="0"/>
                </a:moveTo>
                <a:lnTo>
                  <a:pt x="0" y="7559"/>
                </a:lnTo>
                <a:lnTo>
                  <a:pt x="1570" y="7559"/>
                </a:lnTo>
                <a:lnTo>
                  <a:pt x="15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5893289" y="1777124"/>
            <a:ext cx="256954" cy="757005"/>
          </a:xfrm>
          <a:custGeom>
            <a:avLst/>
            <a:gdLst/>
            <a:ahLst/>
            <a:cxnLst/>
            <a:rect l="l" t="t" r="r" b="b"/>
            <a:pathLst>
              <a:path w="2355" h="6938" extrusionOk="0">
                <a:moveTo>
                  <a:pt x="1" y="0"/>
                </a:moveTo>
                <a:lnTo>
                  <a:pt x="1" y="6938"/>
                </a:lnTo>
                <a:lnTo>
                  <a:pt x="2354" y="6938"/>
                </a:lnTo>
                <a:lnTo>
                  <a:pt x="2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5938460" y="1867357"/>
            <a:ext cx="27168" cy="31533"/>
          </a:xfrm>
          <a:custGeom>
            <a:avLst/>
            <a:gdLst/>
            <a:ahLst/>
            <a:cxnLst/>
            <a:rect l="l" t="t" r="r" b="b"/>
            <a:pathLst>
              <a:path w="249" h="289" extrusionOk="0">
                <a:moveTo>
                  <a:pt x="0" y="0"/>
                </a:moveTo>
                <a:lnTo>
                  <a:pt x="0" y="289"/>
                </a:lnTo>
                <a:lnTo>
                  <a:pt x="249" y="289"/>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5983522" y="1867357"/>
            <a:ext cx="31642" cy="31533"/>
          </a:xfrm>
          <a:custGeom>
            <a:avLst/>
            <a:gdLst/>
            <a:ahLst/>
            <a:cxnLst/>
            <a:rect l="l" t="t" r="r" b="b"/>
            <a:pathLst>
              <a:path w="290" h="289" extrusionOk="0">
                <a:moveTo>
                  <a:pt x="1" y="0"/>
                </a:moveTo>
                <a:lnTo>
                  <a:pt x="1" y="289"/>
                </a:lnTo>
                <a:lnTo>
                  <a:pt x="289" y="289"/>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6033057" y="1867357"/>
            <a:ext cx="27168" cy="31533"/>
          </a:xfrm>
          <a:custGeom>
            <a:avLst/>
            <a:gdLst/>
            <a:ahLst/>
            <a:cxnLst/>
            <a:rect l="l" t="t" r="r" b="b"/>
            <a:pathLst>
              <a:path w="249" h="289" extrusionOk="0">
                <a:moveTo>
                  <a:pt x="1" y="0"/>
                </a:moveTo>
                <a:lnTo>
                  <a:pt x="1" y="289"/>
                </a:lnTo>
                <a:lnTo>
                  <a:pt x="248" y="289"/>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6078119" y="1867357"/>
            <a:ext cx="31642" cy="31533"/>
          </a:xfrm>
          <a:custGeom>
            <a:avLst/>
            <a:gdLst/>
            <a:ahLst/>
            <a:cxnLst/>
            <a:rect l="l" t="t" r="r" b="b"/>
            <a:pathLst>
              <a:path w="290" h="289" extrusionOk="0">
                <a:moveTo>
                  <a:pt x="0" y="0"/>
                </a:moveTo>
                <a:lnTo>
                  <a:pt x="0" y="289"/>
                </a:lnTo>
                <a:lnTo>
                  <a:pt x="290" y="289"/>
                </a:lnTo>
                <a:lnTo>
                  <a:pt x="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5938460" y="1916893"/>
            <a:ext cx="27168" cy="36006"/>
          </a:xfrm>
          <a:custGeom>
            <a:avLst/>
            <a:gdLst/>
            <a:ahLst/>
            <a:cxnLst/>
            <a:rect l="l" t="t" r="r" b="b"/>
            <a:pathLst>
              <a:path w="249" h="330" extrusionOk="0">
                <a:moveTo>
                  <a:pt x="0" y="0"/>
                </a:moveTo>
                <a:lnTo>
                  <a:pt x="0" y="330"/>
                </a:lnTo>
                <a:lnTo>
                  <a:pt x="249" y="330"/>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5983522" y="1916893"/>
            <a:ext cx="31642" cy="36006"/>
          </a:xfrm>
          <a:custGeom>
            <a:avLst/>
            <a:gdLst/>
            <a:ahLst/>
            <a:cxnLst/>
            <a:rect l="l" t="t" r="r" b="b"/>
            <a:pathLst>
              <a:path w="290" h="330" extrusionOk="0">
                <a:moveTo>
                  <a:pt x="1" y="0"/>
                </a:moveTo>
                <a:lnTo>
                  <a:pt x="1" y="330"/>
                </a:lnTo>
                <a:lnTo>
                  <a:pt x="289" y="330"/>
                </a:lnTo>
                <a:lnTo>
                  <a:pt x="2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6033057" y="1916893"/>
            <a:ext cx="27168" cy="36006"/>
          </a:xfrm>
          <a:custGeom>
            <a:avLst/>
            <a:gdLst/>
            <a:ahLst/>
            <a:cxnLst/>
            <a:rect l="l" t="t" r="r" b="b"/>
            <a:pathLst>
              <a:path w="249" h="330" extrusionOk="0">
                <a:moveTo>
                  <a:pt x="1" y="0"/>
                </a:moveTo>
                <a:lnTo>
                  <a:pt x="1" y="330"/>
                </a:lnTo>
                <a:lnTo>
                  <a:pt x="248" y="330"/>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6078119" y="1916893"/>
            <a:ext cx="31642" cy="36006"/>
          </a:xfrm>
          <a:custGeom>
            <a:avLst/>
            <a:gdLst/>
            <a:ahLst/>
            <a:cxnLst/>
            <a:rect l="l" t="t" r="r" b="b"/>
            <a:pathLst>
              <a:path w="290" h="330" extrusionOk="0">
                <a:moveTo>
                  <a:pt x="0" y="0"/>
                </a:moveTo>
                <a:lnTo>
                  <a:pt x="0" y="330"/>
                </a:lnTo>
                <a:lnTo>
                  <a:pt x="290" y="330"/>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5938460" y="1971011"/>
            <a:ext cx="27168" cy="31642"/>
          </a:xfrm>
          <a:custGeom>
            <a:avLst/>
            <a:gdLst/>
            <a:ahLst/>
            <a:cxnLst/>
            <a:rect l="l" t="t" r="r" b="b"/>
            <a:pathLst>
              <a:path w="249" h="290" extrusionOk="0">
                <a:moveTo>
                  <a:pt x="0" y="1"/>
                </a:moveTo>
                <a:lnTo>
                  <a:pt x="0" y="289"/>
                </a:lnTo>
                <a:lnTo>
                  <a:pt x="249" y="289"/>
                </a:lnTo>
                <a:lnTo>
                  <a:pt x="2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5983522" y="1971011"/>
            <a:ext cx="31642" cy="31642"/>
          </a:xfrm>
          <a:custGeom>
            <a:avLst/>
            <a:gdLst/>
            <a:ahLst/>
            <a:cxnLst/>
            <a:rect l="l" t="t" r="r" b="b"/>
            <a:pathLst>
              <a:path w="290" h="290" extrusionOk="0">
                <a:moveTo>
                  <a:pt x="1" y="1"/>
                </a:moveTo>
                <a:lnTo>
                  <a:pt x="1" y="289"/>
                </a:lnTo>
                <a:lnTo>
                  <a:pt x="289" y="289"/>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6033057" y="1971011"/>
            <a:ext cx="27168" cy="31642"/>
          </a:xfrm>
          <a:custGeom>
            <a:avLst/>
            <a:gdLst/>
            <a:ahLst/>
            <a:cxnLst/>
            <a:rect l="l" t="t" r="r" b="b"/>
            <a:pathLst>
              <a:path w="249" h="290" extrusionOk="0">
                <a:moveTo>
                  <a:pt x="1" y="1"/>
                </a:moveTo>
                <a:lnTo>
                  <a:pt x="1" y="289"/>
                </a:lnTo>
                <a:lnTo>
                  <a:pt x="248" y="289"/>
                </a:lnTo>
                <a:lnTo>
                  <a:pt x="248" y="1"/>
                </a:lnTo>
                <a:close/>
              </a:path>
            </a:pathLst>
          </a:custGeom>
          <a:solidFill>
            <a:srgbClr val="616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6078119" y="1971011"/>
            <a:ext cx="31642" cy="31642"/>
          </a:xfrm>
          <a:custGeom>
            <a:avLst/>
            <a:gdLst/>
            <a:ahLst/>
            <a:cxnLst/>
            <a:rect l="l" t="t" r="r" b="b"/>
            <a:pathLst>
              <a:path w="290" h="290" extrusionOk="0">
                <a:moveTo>
                  <a:pt x="0" y="1"/>
                </a:moveTo>
                <a:lnTo>
                  <a:pt x="0" y="289"/>
                </a:lnTo>
                <a:lnTo>
                  <a:pt x="290" y="289"/>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5938460" y="2020438"/>
            <a:ext cx="27168" cy="36225"/>
          </a:xfrm>
          <a:custGeom>
            <a:avLst/>
            <a:gdLst/>
            <a:ahLst/>
            <a:cxnLst/>
            <a:rect l="l" t="t" r="r" b="b"/>
            <a:pathLst>
              <a:path w="249" h="332" extrusionOk="0">
                <a:moveTo>
                  <a:pt x="0" y="1"/>
                </a:moveTo>
                <a:lnTo>
                  <a:pt x="0" y="331"/>
                </a:lnTo>
                <a:lnTo>
                  <a:pt x="249" y="331"/>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5983522" y="2020438"/>
            <a:ext cx="31642" cy="36225"/>
          </a:xfrm>
          <a:custGeom>
            <a:avLst/>
            <a:gdLst/>
            <a:ahLst/>
            <a:cxnLst/>
            <a:rect l="l" t="t" r="r" b="b"/>
            <a:pathLst>
              <a:path w="290" h="332" extrusionOk="0">
                <a:moveTo>
                  <a:pt x="1" y="1"/>
                </a:moveTo>
                <a:lnTo>
                  <a:pt x="1" y="331"/>
                </a:lnTo>
                <a:lnTo>
                  <a:pt x="289" y="331"/>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6033057" y="2020438"/>
            <a:ext cx="27168" cy="36225"/>
          </a:xfrm>
          <a:custGeom>
            <a:avLst/>
            <a:gdLst/>
            <a:ahLst/>
            <a:cxnLst/>
            <a:rect l="l" t="t" r="r" b="b"/>
            <a:pathLst>
              <a:path w="249" h="332" extrusionOk="0">
                <a:moveTo>
                  <a:pt x="1" y="1"/>
                </a:moveTo>
                <a:lnTo>
                  <a:pt x="1" y="331"/>
                </a:lnTo>
                <a:lnTo>
                  <a:pt x="248" y="331"/>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6078119" y="2020438"/>
            <a:ext cx="31642" cy="36225"/>
          </a:xfrm>
          <a:custGeom>
            <a:avLst/>
            <a:gdLst/>
            <a:ahLst/>
            <a:cxnLst/>
            <a:rect l="l" t="t" r="r" b="b"/>
            <a:pathLst>
              <a:path w="290" h="332" extrusionOk="0">
                <a:moveTo>
                  <a:pt x="0" y="1"/>
                </a:moveTo>
                <a:lnTo>
                  <a:pt x="0" y="331"/>
                </a:lnTo>
                <a:lnTo>
                  <a:pt x="290" y="331"/>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5938460" y="2074556"/>
            <a:ext cx="27168" cy="31642"/>
          </a:xfrm>
          <a:custGeom>
            <a:avLst/>
            <a:gdLst/>
            <a:ahLst/>
            <a:cxnLst/>
            <a:rect l="l" t="t" r="r" b="b"/>
            <a:pathLst>
              <a:path w="249" h="290" extrusionOk="0">
                <a:moveTo>
                  <a:pt x="0" y="0"/>
                </a:moveTo>
                <a:lnTo>
                  <a:pt x="0" y="290"/>
                </a:lnTo>
                <a:lnTo>
                  <a:pt x="249" y="290"/>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5983522" y="2074556"/>
            <a:ext cx="31642" cy="31642"/>
          </a:xfrm>
          <a:custGeom>
            <a:avLst/>
            <a:gdLst/>
            <a:ahLst/>
            <a:cxnLst/>
            <a:rect l="l" t="t" r="r" b="b"/>
            <a:pathLst>
              <a:path w="290" h="290" extrusionOk="0">
                <a:moveTo>
                  <a:pt x="1" y="0"/>
                </a:moveTo>
                <a:lnTo>
                  <a:pt x="1" y="290"/>
                </a:lnTo>
                <a:lnTo>
                  <a:pt x="289" y="290"/>
                </a:lnTo>
                <a:lnTo>
                  <a:pt x="2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6033057" y="2074556"/>
            <a:ext cx="27168" cy="31642"/>
          </a:xfrm>
          <a:custGeom>
            <a:avLst/>
            <a:gdLst/>
            <a:ahLst/>
            <a:cxnLst/>
            <a:rect l="l" t="t" r="r" b="b"/>
            <a:pathLst>
              <a:path w="249" h="290" extrusionOk="0">
                <a:moveTo>
                  <a:pt x="1" y="0"/>
                </a:moveTo>
                <a:lnTo>
                  <a:pt x="1" y="290"/>
                </a:lnTo>
                <a:lnTo>
                  <a:pt x="248" y="290"/>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6078119" y="2074556"/>
            <a:ext cx="31642" cy="31642"/>
          </a:xfrm>
          <a:custGeom>
            <a:avLst/>
            <a:gdLst/>
            <a:ahLst/>
            <a:cxnLst/>
            <a:rect l="l" t="t" r="r" b="b"/>
            <a:pathLst>
              <a:path w="290" h="290" extrusionOk="0">
                <a:moveTo>
                  <a:pt x="0" y="0"/>
                </a:moveTo>
                <a:lnTo>
                  <a:pt x="0" y="290"/>
                </a:lnTo>
                <a:lnTo>
                  <a:pt x="290" y="290"/>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5938460" y="2128674"/>
            <a:ext cx="27168" cy="31642"/>
          </a:xfrm>
          <a:custGeom>
            <a:avLst/>
            <a:gdLst/>
            <a:ahLst/>
            <a:cxnLst/>
            <a:rect l="l" t="t" r="r" b="b"/>
            <a:pathLst>
              <a:path w="249" h="290" extrusionOk="0">
                <a:moveTo>
                  <a:pt x="0" y="0"/>
                </a:moveTo>
                <a:lnTo>
                  <a:pt x="0" y="290"/>
                </a:lnTo>
                <a:lnTo>
                  <a:pt x="249" y="290"/>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5983522" y="2128674"/>
            <a:ext cx="31642" cy="31642"/>
          </a:xfrm>
          <a:custGeom>
            <a:avLst/>
            <a:gdLst/>
            <a:ahLst/>
            <a:cxnLst/>
            <a:rect l="l" t="t" r="r" b="b"/>
            <a:pathLst>
              <a:path w="290" h="290" extrusionOk="0">
                <a:moveTo>
                  <a:pt x="1" y="0"/>
                </a:moveTo>
                <a:lnTo>
                  <a:pt x="1" y="290"/>
                </a:lnTo>
                <a:lnTo>
                  <a:pt x="289" y="290"/>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6033057" y="2128674"/>
            <a:ext cx="27168" cy="31642"/>
          </a:xfrm>
          <a:custGeom>
            <a:avLst/>
            <a:gdLst/>
            <a:ahLst/>
            <a:cxnLst/>
            <a:rect l="l" t="t" r="r" b="b"/>
            <a:pathLst>
              <a:path w="249" h="290" extrusionOk="0">
                <a:moveTo>
                  <a:pt x="1" y="0"/>
                </a:moveTo>
                <a:lnTo>
                  <a:pt x="1" y="290"/>
                </a:lnTo>
                <a:lnTo>
                  <a:pt x="248" y="290"/>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6078119" y="2128674"/>
            <a:ext cx="31642" cy="31642"/>
          </a:xfrm>
          <a:custGeom>
            <a:avLst/>
            <a:gdLst/>
            <a:ahLst/>
            <a:cxnLst/>
            <a:rect l="l" t="t" r="r" b="b"/>
            <a:pathLst>
              <a:path w="290" h="290" extrusionOk="0">
                <a:moveTo>
                  <a:pt x="0" y="0"/>
                </a:moveTo>
                <a:lnTo>
                  <a:pt x="0" y="290"/>
                </a:lnTo>
                <a:lnTo>
                  <a:pt x="290" y="290"/>
                </a:lnTo>
                <a:lnTo>
                  <a:pt x="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5938460" y="2178210"/>
            <a:ext cx="27168" cy="36115"/>
          </a:xfrm>
          <a:custGeom>
            <a:avLst/>
            <a:gdLst/>
            <a:ahLst/>
            <a:cxnLst/>
            <a:rect l="l" t="t" r="r" b="b"/>
            <a:pathLst>
              <a:path w="249" h="331" extrusionOk="0">
                <a:moveTo>
                  <a:pt x="0" y="1"/>
                </a:moveTo>
                <a:lnTo>
                  <a:pt x="0" y="330"/>
                </a:lnTo>
                <a:lnTo>
                  <a:pt x="249" y="33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5983522" y="2178210"/>
            <a:ext cx="31642" cy="36115"/>
          </a:xfrm>
          <a:custGeom>
            <a:avLst/>
            <a:gdLst/>
            <a:ahLst/>
            <a:cxnLst/>
            <a:rect l="l" t="t" r="r" b="b"/>
            <a:pathLst>
              <a:path w="290" h="331" extrusionOk="0">
                <a:moveTo>
                  <a:pt x="1" y="1"/>
                </a:moveTo>
                <a:lnTo>
                  <a:pt x="1" y="330"/>
                </a:lnTo>
                <a:lnTo>
                  <a:pt x="289" y="330"/>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6033057" y="2178210"/>
            <a:ext cx="27168" cy="36115"/>
          </a:xfrm>
          <a:custGeom>
            <a:avLst/>
            <a:gdLst/>
            <a:ahLst/>
            <a:cxnLst/>
            <a:rect l="l" t="t" r="r" b="b"/>
            <a:pathLst>
              <a:path w="249" h="331" extrusionOk="0">
                <a:moveTo>
                  <a:pt x="1" y="1"/>
                </a:moveTo>
                <a:lnTo>
                  <a:pt x="1" y="330"/>
                </a:lnTo>
                <a:lnTo>
                  <a:pt x="248" y="33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6078119" y="2178210"/>
            <a:ext cx="31642" cy="36115"/>
          </a:xfrm>
          <a:custGeom>
            <a:avLst/>
            <a:gdLst/>
            <a:ahLst/>
            <a:cxnLst/>
            <a:rect l="l" t="t" r="r" b="b"/>
            <a:pathLst>
              <a:path w="290" h="331" extrusionOk="0">
                <a:moveTo>
                  <a:pt x="0" y="1"/>
                </a:moveTo>
                <a:lnTo>
                  <a:pt x="0" y="330"/>
                </a:lnTo>
                <a:lnTo>
                  <a:pt x="290" y="330"/>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6"/>
          <p:cNvSpPr/>
          <p:nvPr/>
        </p:nvSpPr>
        <p:spPr>
          <a:xfrm>
            <a:off x="5938460" y="2232219"/>
            <a:ext cx="27168" cy="31642"/>
          </a:xfrm>
          <a:custGeom>
            <a:avLst/>
            <a:gdLst/>
            <a:ahLst/>
            <a:cxnLst/>
            <a:rect l="l" t="t" r="r" b="b"/>
            <a:pathLst>
              <a:path w="249" h="290" extrusionOk="0">
                <a:moveTo>
                  <a:pt x="0" y="1"/>
                </a:moveTo>
                <a:lnTo>
                  <a:pt x="0" y="289"/>
                </a:lnTo>
                <a:lnTo>
                  <a:pt x="249" y="289"/>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5983522" y="2232219"/>
            <a:ext cx="31642" cy="31642"/>
          </a:xfrm>
          <a:custGeom>
            <a:avLst/>
            <a:gdLst/>
            <a:ahLst/>
            <a:cxnLst/>
            <a:rect l="l" t="t" r="r" b="b"/>
            <a:pathLst>
              <a:path w="290" h="290" extrusionOk="0">
                <a:moveTo>
                  <a:pt x="1" y="1"/>
                </a:moveTo>
                <a:lnTo>
                  <a:pt x="1" y="289"/>
                </a:lnTo>
                <a:lnTo>
                  <a:pt x="289" y="289"/>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6033057" y="2232219"/>
            <a:ext cx="27168" cy="31642"/>
          </a:xfrm>
          <a:custGeom>
            <a:avLst/>
            <a:gdLst/>
            <a:ahLst/>
            <a:cxnLst/>
            <a:rect l="l" t="t" r="r" b="b"/>
            <a:pathLst>
              <a:path w="249" h="290" extrusionOk="0">
                <a:moveTo>
                  <a:pt x="1" y="1"/>
                </a:moveTo>
                <a:lnTo>
                  <a:pt x="1" y="289"/>
                </a:lnTo>
                <a:lnTo>
                  <a:pt x="248" y="289"/>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6078119" y="2232219"/>
            <a:ext cx="31642" cy="31642"/>
          </a:xfrm>
          <a:custGeom>
            <a:avLst/>
            <a:gdLst/>
            <a:ahLst/>
            <a:cxnLst/>
            <a:rect l="l" t="t" r="r" b="b"/>
            <a:pathLst>
              <a:path w="290" h="290" extrusionOk="0">
                <a:moveTo>
                  <a:pt x="0" y="1"/>
                </a:moveTo>
                <a:lnTo>
                  <a:pt x="0" y="289"/>
                </a:lnTo>
                <a:lnTo>
                  <a:pt x="290" y="289"/>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a:off x="5938460" y="2281973"/>
            <a:ext cx="27168" cy="36006"/>
          </a:xfrm>
          <a:custGeom>
            <a:avLst/>
            <a:gdLst/>
            <a:ahLst/>
            <a:cxnLst/>
            <a:rect l="l" t="t" r="r" b="b"/>
            <a:pathLst>
              <a:path w="249" h="330" extrusionOk="0">
                <a:moveTo>
                  <a:pt x="0" y="0"/>
                </a:moveTo>
                <a:lnTo>
                  <a:pt x="0" y="330"/>
                </a:lnTo>
                <a:lnTo>
                  <a:pt x="249" y="330"/>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a:off x="5983522" y="2281973"/>
            <a:ext cx="31642" cy="36006"/>
          </a:xfrm>
          <a:custGeom>
            <a:avLst/>
            <a:gdLst/>
            <a:ahLst/>
            <a:cxnLst/>
            <a:rect l="l" t="t" r="r" b="b"/>
            <a:pathLst>
              <a:path w="290" h="330" extrusionOk="0">
                <a:moveTo>
                  <a:pt x="1" y="0"/>
                </a:moveTo>
                <a:lnTo>
                  <a:pt x="1" y="330"/>
                </a:lnTo>
                <a:lnTo>
                  <a:pt x="289" y="330"/>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6033057" y="2281973"/>
            <a:ext cx="27168" cy="36006"/>
          </a:xfrm>
          <a:custGeom>
            <a:avLst/>
            <a:gdLst/>
            <a:ahLst/>
            <a:cxnLst/>
            <a:rect l="l" t="t" r="r" b="b"/>
            <a:pathLst>
              <a:path w="249" h="330" extrusionOk="0">
                <a:moveTo>
                  <a:pt x="1" y="0"/>
                </a:moveTo>
                <a:lnTo>
                  <a:pt x="1" y="330"/>
                </a:lnTo>
                <a:lnTo>
                  <a:pt x="248" y="330"/>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6078119" y="2281973"/>
            <a:ext cx="31642" cy="36006"/>
          </a:xfrm>
          <a:custGeom>
            <a:avLst/>
            <a:gdLst/>
            <a:ahLst/>
            <a:cxnLst/>
            <a:rect l="l" t="t" r="r" b="b"/>
            <a:pathLst>
              <a:path w="290" h="330" extrusionOk="0">
                <a:moveTo>
                  <a:pt x="0" y="0"/>
                </a:moveTo>
                <a:lnTo>
                  <a:pt x="0" y="330"/>
                </a:lnTo>
                <a:lnTo>
                  <a:pt x="290" y="330"/>
                </a:lnTo>
                <a:lnTo>
                  <a:pt x="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5938460" y="2335873"/>
            <a:ext cx="27168" cy="31642"/>
          </a:xfrm>
          <a:custGeom>
            <a:avLst/>
            <a:gdLst/>
            <a:ahLst/>
            <a:cxnLst/>
            <a:rect l="l" t="t" r="r" b="b"/>
            <a:pathLst>
              <a:path w="249" h="290" extrusionOk="0">
                <a:moveTo>
                  <a:pt x="0" y="0"/>
                </a:moveTo>
                <a:lnTo>
                  <a:pt x="0" y="290"/>
                </a:lnTo>
                <a:lnTo>
                  <a:pt x="249" y="290"/>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5983522" y="2335873"/>
            <a:ext cx="31642" cy="31642"/>
          </a:xfrm>
          <a:custGeom>
            <a:avLst/>
            <a:gdLst/>
            <a:ahLst/>
            <a:cxnLst/>
            <a:rect l="l" t="t" r="r" b="b"/>
            <a:pathLst>
              <a:path w="290" h="290" extrusionOk="0">
                <a:moveTo>
                  <a:pt x="1" y="0"/>
                </a:moveTo>
                <a:lnTo>
                  <a:pt x="1" y="290"/>
                </a:lnTo>
                <a:lnTo>
                  <a:pt x="289" y="290"/>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6033057" y="2335873"/>
            <a:ext cx="27168" cy="31642"/>
          </a:xfrm>
          <a:custGeom>
            <a:avLst/>
            <a:gdLst/>
            <a:ahLst/>
            <a:cxnLst/>
            <a:rect l="l" t="t" r="r" b="b"/>
            <a:pathLst>
              <a:path w="249" h="290" extrusionOk="0">
                <a:moveTo>
                  <a:pt x="1" y="0"/>
                </a:moveTo>
                <a:lnTo>
                  <a:pt x="1" y="290"/>
                </a:lnTo>
                <a:lnTo>
                  <a:pt x="248" y="290"/>
                </a:lnTo>
                <a:lnTo>
                  <a:pt x="2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6078119" y="2335873"/>
            <a:ext cx="31642" cy="31642"/>
          </a:xfrm>
          <a:custGeom>
            <a:avLst/>
            <a:gdLst/>
            <a:ahLst/>
            <a:cxnLst/>
            <a:rect l="l" t="t" r="r" b="b"/>
            <a:pathLst>
              <a:path w="290" h="290" extrusionOk="0">
                <a:moveTo>
                  <a:pt x="0" y="0"/>
                </a:moveTo>
                <a:lnTo>
                  <a:pt x="0" y="290"/>
                </a:lnTo>
                <a:lnTo>
                  <a:pt x="290" y="290"/>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5938460" y="2389991"/>
            <a:ext cx="27168" cy="31751"/>
          </a:xfrm>
          <a:custGeom>
            <a:avLst/>
            <a:gdLst/>
            <a:ahLst/>
            <a:cxnLst/>
            <a:rect l="l" t="t" r="r" b="b"/>
            <a:pathLst>
              <a:path w="249" h="291" extrusionOk="0">
                <a:moveTo>
                  <a:pt x="0" y="1"/>
                </a:moveTo>
                <a:lnTo>
                  <a:pt x="0" y="290"/>
                </a:lnTo>
                <a:lnTo>
                  <a:pt x="249" y="290"/>
                </a:lnTo>
                <a:lnTo>
                  <a:pt x="2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a:off x="5983522" y="2389991"/>
            <a:ext cx="31642" cy="31751"/>
          </a:xfrm>
          <a:custGeom>
            <a:avLst/>
            <a:gdLst/>
            <a:ahLst/>
            <a:cxnLst/>
            <a:rect l="l" t="t" r="r" b="b"/>
            <a:pathLst>
              <a:path w="290" h="291" extrusionOk="0">
                <a:moveTo>
                  <a:pt x="1" y="1"/>
                </a:moveTo>
                <a:lnTo>
                  <a:pt x="1" y="290"/>
                </a:lnTo>
                <a:lnTo>
                  <a:pt x="289" y="29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6033057" y="2389991"/>
            <a:ext cx="27168" cy="31751"/>
          </a:xfrm>
          <a:custGeom>
            <a:avLst/>
            <a:gdLst/>
            <a:ahLst/>
            <a:cxnLst/>
            <a:rect l="l" t="t" r="r" b="b"/>
            <a:pathLst>
              <a:path w="249" h="291" extrusionOk="0">
                <a:moveTo>
                  <a:pt x="1" y="1"/>
                </a:moveTo>
                <a:lnTo>
                  <a:pt x="1" y="290"/>
                </a:lnTo>
                <a:lnTo>
                  <a:pt x="248" y="290"/>
                </a:lnTo>
                <a:lnTo>
                  <a:pt x="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6078119" y="2389991"/>
            <a:ext cx="31642" cy="31751"/>
          </a:xfrm>
          <a:custGeom>
            <a:avLst/>
            <a:gdLst/>
            <a:ahLst/>
            <a:cxnLst/>
            <a:rect l="l" t="t" r="r" b="b"/>
            <a:pathLst>
              <a:path w="290" h="291" extrusionOk="0">
                <a:moveTo>
                  <a:pt x="0" y="1"/>
                </a:moveTo>
                <a:lnTo>
                  <a:pt x="0" y="290"/>
                </a:lnTo>
                <a:lnTo>
                  <a:pt x="290" y="290"/>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5938460" y="2439527"/>
            <a:ext cx="27168" cy="36115"/>
          </a:xfrm>
          <a:custGeom>
            <a:avLst/>
            <a:gdLst/>
            <a:ahLst/>
            <a:cxnLst/>
            <a:rect l="l" t="t" r="r" b="b"/>
            <a:pathLst>
              <a:path w="249" h="331" extrusionOk="0">
                <a:moveTo>
                  <a:pt x="0" y="1"/>
                </a:moveTo>
                <a:lnTo>
                  <a:pt x="0" y="330"/>
                </a:lnTo>
                <a:lnTo>
                  <a:pt x="249" y="33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5983522" y="2439527"/>
            <a:ext cx="31642" cy="36115"/>
          </a:xfrm>
          <a:custGeom>
            <a:avLst/>
            <a:gdLst/>
            <a:ahLst/>
            <a:cxnLst/>
            <a:rect l="l" t="t" r="r" b="b"/>
            <a:pathLst>
              <a:path w="290" h="331" extrusionOk="0">
                <a:moveTo>
                  <a:pt x="1" y="1"/>
                </a:moveTo>
                <a:lnTo>
                  <a:pt x="1" y="330"/>
                </a:lnTo>
                <a:lnTo>
                  <a:pt x="289" y="330"/>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6033057" y="2439527"/>
            <a:ext cx="27168" cy="36115"/>
          </a:xfrm>
          <a:custGeom>
            <a:avLst/>
            <a:gdLst/>
            <a:ahLst/>
            <a:cxnLst/>
            <a:rect l="l" t="t" r="r" b="b"/>
            <a:pathLst>
              <a:path w="249" h="331" extrusionOk="0">
                <a:moveTo>
                  <a:pt x="1" y="1"/>
                </a:moveTo>
                <a:lnTo>
                  <a:pt x="1" y="330"/>
                </a:lnTo>
                <a:lnTo>
                  <a:pt x="248" y="33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6078119" y="2439527"/>
            <a:ext cx="31642" cy="36115"/>
          </a:xfrm>
          <a:custGeom>
            <a:avLst/>
            <a:gdLst/>
            <a:ahLst/>
            <a:cxnLst/>
            <a:rect l="l" t="t" r="r" b="b"/>
            <a:pathLst>
              <a:path w="290" h="331" extrusionOk="0">
                <a:moveTo>
                  <a:pt x="0" y="1"/>
                </a:moveTo>
                <a:lnTo>
                  <a:pt x="0" y="330"/>
                </a:lnTo>
                <a:lnTo>
                  <a:pt x="290" y="330"/>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5677908" y="2179628"/>
            <a:ext cx="86524" cy="354498"/>
          </a:xfrm>
          <a:custGeom>
            <a:avLst/>
            <a:gdLst/>
            <a:ahLst/>
            <a:cxnLst/>
            <a:rect l="l" t="t" r="r" b="b"/>
            <a:pathLst>
              <a:path w="793" h="3249" extrusionOk="0">
                <a:moveTo>
                  <a:pt x="0" y="1"/>
                </a:moveTo>
                <a:lnTo>
                  <a:pt x="0" y="3249"/>
                </a:lnTo>
                <a:lnTo>
                  <a:pt x="792" y="3249"/>
                </a:lnTo>
                <a:lnTo>
                  <a:pt x="7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5625644" y="2227309"/>
            <a:ext cx="190943" cy="307036"/>
          </a:xfrm>
          <a:custGeom>
            <a:avLst/>
            <a:gdLst/>
            <a:ahLst/>
            <a:cxnLst/>
            <a:rect l="l" t="t" r="r" b="b"/>
            <a:pathLst>
              <a:path w="1750" h="2814" extrusionOk="0">
                <a:moveTo>
                  <a:pt x="0" y="1"/>
                </a:moveTo>
                <a:lnTo>
                  <a:pt x="0" y="2814"/>
                </a:lnTo>
                <a:lnTo>
                  <a:pt x="1750" y="2814"/>
                </a:lnTo>
                <a:lnTo>
                  <a:pt x="17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5426521" y="2301504"/>
            <a:ext cx="416473" cy="232623"/>
          </a:xfrm>
          <a:custGeom>
            <a:avLst/>
            <a:gdLst/>
            <a:ahLst/>
            <a:cxnLst/>
            <a:rect l="l" t="t" r="r" b="b"/>
            <a:pathLst>
              <a:path w="3817" h="2132" extrusionOk="0">
                <a:moveTo>
                  <a:pt x="1" y="0"/>
                </a:moveTo>
                <a:lnTo>
                  <a:pt x="1" y="2132"/>
                </a:lnTo>
                <a:lnTo>
                  <a:pt x="3816" y="2132"/>
                </a:lnTo>
                <a:lnTo>
                  <a:pt x="3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5785162" y="2430580"/>
            <a:ext cx="27168" cy="31533"/>
          </a:xfrm>
          <a:custGeom>
            <a:avLst/>
            <a:gdLst/>
            <a:ahLst/>
            <a:cxnLst/>
            <a:rect l="l" t="t" r="r" b="b"/>
            <a:pathLst>
              <a:path w="249" h="289" extrusionOk="0">
                <a:moveTo>
                  <a:pt x="0" y="0"/>
                </a:moveTo>
                <a:lnTo>
                  <a:pt x="0" y="289"/>
                </a:lnTo>
                <a:lnTo>
                  <a:pt x="249" y="289"/>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5735735" y="2430580"/>
            <a:ext cx="31533" cy="31533"/>
          </a:xfrm>
          <a:custGeom>
            <a:avLst/>
            <a:gdLst/>
            <a:ahLst/>
            <a:cxnLst/>
            <a:rect l="l" t="t" r="r" b="b"/>
            <a:pathLst>
              <a:path w="289" h="289" extrusionOk="0">
                <a:moveTo>
                  <a:pt x="0" y="0"/>
                </a:moveTo>
                <a:lnTo>
                  <a:pt x="0" y="289"/>
                </a:lnTo>
                <a:lnTo>
                  <a:pt x="289" y="289"/>
                </a:lnTo>
                <a:lnTo>
                  <a:pt x="2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5690564" y="2430580"/>
            <a:ext cx="27168" cy="31533"/>
          </a:xfrm>
          <a:custGeom>
            <a:avLst/>
            <a:gdLst/>
            <a:ahLst/>
            <a:cxnLst/>
            <a:rect l="l" t="t" r="r" b="b"/>
            <a:pathLst>
              <a:path w="249" h="289" extrusionOk="0">
                <a:moveTo>
                  <a:pt x="1" y="0"/>
                </a:moveTo>
                <a:lnTo>
                  <a:pt x="1" y="289"/>
                </a:lnTo>
                <a:lnTo>
                  <a:pt x="248" y="289"/>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5641029" y="2430580"/>
            <a:ext cx="31642" cy="31533"/>
          </a:xfrm>
          <a:custGeom>
            <a:avLst/>
            <a:gdLst/>
            <a:ahLst/>
            <a:cxnLst/>
            <a:rect l="l" t="t" r="r" b="b"/>
            <a:pathLst>
              <a:path w="290" h="289" extrusionOk="0">
                <a:moveTo>
                  <a:pt x="0" y="0"/>
                </a:moveTo>
                <a:lnTo>
                  <a:pt x="0" y="289"/>
                </a:lnTo>
                <a:lnTo>
                  <a:pt x="290" y="289"/>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5785162" y="2376462"/>
            <a:ext cx="27168" cy="36115"/>
          </a:xfrm>
          <a:custGeom>
            <a:avLst/>
            <a:gdLst/>
            <a:ahLst/>
            <a:cxnLst/>
            <a:rect l="l" t="t" r="r" b="b"/>
            <a:pathLst>
              <a:path w="249" h="331" extrusionOk="0">
                <a:moveTo>
                  <a:pt x="0" y="1"/>
                </a:moveTo>
                <a:lnTo>
                  <a:pt x="0" y="330"/>
                </a:lnTo>
                <a:lnTo>
                  <a:pt x="249" y="33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5735735" y="2376462"/>
            <a:ext cx="31533" cy="36115"/>
          </a:xfrm>
          <a:custGeom>
            <a:avLst/>
            <a:gdLst/>
            <a:ahLst/>
            <a:cxnLst/>
            <a:rect l="l" t="t" r="r" b="b"/>
            <a:pathLst>
              <a:path w="289" h="331" extrusionOk="0">
                <a:moveTo>
                  <a:pt x="0" y="1"/>
                </a:moveTo>
                <a:lnTo>
                  <a:pt x="0" y="330"/>
                </a:lnTo>
                <a:lnTo>
                  <a:pt x="289" y="330"/>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5690564" y="2376462"/>
            <a:ext cx="27168" cy="36115"/>
          </a:xfrm>
          <a:custGeom>
            <a:avLst/>
            <a:gdLst/>
            <a:ahLst/>
            <a:cxnLst/>
            <a:rect l="l" t="t" r="r" b="b"/>
            <a:pathLst>
              <a:path w="249" h="331" extrusionOk="0">
                <a:moveTo>
                  <a:pt x="1" y="1"/>
                </a:moveTo>
                <a:lnTo>
                  <a:pt x="1" y="330"/>
                </a:lnTo>
                <a:lnTo>
                  <a:pt x="248" y="33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5641029" y="2376462"/>
            <a:ext cx="31642" cy="36115"/>
          </a:xfrm>
          <a:custGeom>
            <a:avLst/>
            <a:gdLst/>
            <a:ahLst/>
            <a:cxnLst/>
            <a:rect l="l" t="t" r="r" b="b"/>
            <a:pathLst>
              <a:path w="290" h="331" extrusionOk="0">
                <a:moveTo>
                  <a:pt x="0" y="1"/>
                </a:moveTo>
                <a:lnTo>
                  <a:pt x="0" y="330"/>
                </a:lnTo>
                <a:lnTo>
                  <a:pt x="290" y="330"/>
                </a:lnTo>
                <a:lnTo>
                  <a:pt x="2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5785162" y="2326926"/>
            <a:ext cx="27168" cy="31751"/>
          </a:xfrm>
          <a:custGeom>
            <a:avLst/>
            <a:gdLst/>
            <a:ahLst/>
            <a:cxnLst/>
            <a:rect l="l" t="t" r="r" b="b"/>
            <a:pathLst>
              <a:path w="249" h="291" extrusionOk="0">
                <a:moveTo>
                  <a:pt x="0" y="1"/>
                </a:moveTo>
                <a:lnTo>
                  <a:pt x="0" y="290"/>
                </a:lnTo>
                <a:lnTo>
                  <a:pt x="249" y="29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5735735" y="2326926"/>
            <a:ext cx="31533" cy="31751"/>
          </a:xfrm>
          <a:custGeom>
            <a:avLst/>
            <a:gdLst/>
            <a:ahLst/>
            <a:cxnLst/>
            <a:rect l="l" t="t" r="r" b="b"/>
            <a:pathLst>
              <a:path w="289" h="291" extrusionOk="0">
                <a:moveTo>
                  <a:pt x="0" y="1"/>
                </a:moveTo>
                <a:lnTo>
                  <a:pt x="0" y="290"/>
                </a:lnTo>
                <a:lnTo>
                  <a:pt x="289" y="29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5690564" y="2326926"/>
            <a:ext cx="27168" cy="31751"/>
          </a:xfrm>
          <a:custGeom>
            <a:avLst/>
            <a:gdLst/>
            <a:ahLst/>
            <a:cxnLst/>
            <a:rect l="l" t="t" r="r" b="b"/>
            <a:pathLst>
              <a:path w="249" h="291" extrusionOk="0">
                <a:moveTo>
                  <a:pt x="1" y="1"/>
                </a:moveTo>
                <a:lnTo>
                  <a:pt x="1" y="290"/>
                </a:lnTo>
                <a:lnTo>
                  <a:pt x="248" y="29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5641029" y="2326926"/>
            <a:ext cx="31642" cy="31751"/>
          </a:xfrm>
          <a:custGeom>
            <a:avLst/>
            <a:gdLst/>
            <a:ahLst/>
            <a:cxnLst/>
            <a:rect l="l" t="t" r="r" b="b"/>
            <a:pathLst>
              <a:path w="290" h="291" extrusionOk="0">
                <a:moveTo>
                  <a:pt x="0" y="1"/>
                </a:moveTo>
                <a:lnTo>
                  <a:pt x="0" y="290"/>
                </a:lnTo>
                <a:lnTo>
                  <a:pt x="290" y="290"/>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5596076" y="2430580"/>
            <a:ext cx="27059" cy="31533"/>
          </a:xfrm>
          <a:custGeom>
            <a:avLst/>
            <a:gdLst/>
            <a:ahLst/>
            <a:cxnLst/>
            <a:rect l="l" t="t" r="r" b="b"/>
            <a:pathLst>
              <a:path w="248" h="289" extrusionOk="0">
                <a:moveTo>
                  <a:pt x="0" y="0"/>
                </a:moveTo>
                <a:lnTo>
                  <a:pt x="0" y="289"/>
                </a:lnTo>
                <a:lnTo>
                  <a:pt x="248" y="289"/>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5546431" y="2430580"/>
            <a:ext cx="27168" cy="31533"/>
          </a:xfrm>
          <a:custGeom>
            <a:avLst/>
            <a:gdLst/>
            <a:ahLst/>
            <a:cxnLst/>
            <a:rect l="l" t="t" r="r" b="b"/>
            <a:pathLst>
              <a:path w="249" h="289" extrusionOk="0">
                <a:moveTo>
                  <a:pt x="1" y="0"/>
                </a:moveTo>
                <a:lnTo>
                  <a:pt x="1" y="289"/>
                </a:lnTo>
                <a:lnTo>
                  <a:pt x="248" y="289"/>
                </a:lnTo>
                <a:lnTo>
                  <a:pt x="2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5501369" y="2430580"/>
            <a:ext cx="27278" cy="31533"/>
          </a:xfrm>
          <a:custGeom>
            <a:avLst/>
            <a:gdLst/>
            <a:ahLst/>
            <a:cxnLst/>
            <a:rect l="l" t="t" r="r" b="b"/>
            <a:pathLst>
              <a:path w="250" h="289" extrusionOk="0">
                <a:moveTo>
                  <a:pt x="0" y="0"/>
                </a:moveTo>
                <a:lnTo>
                  <a:pt x="0" y="289"/>
                </a:lnTo>
                <a:lnTo>
                  <a:pt x="249" y="289"/>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451834" y="2430580"/>
            <a:ext cx="27168" cy="31533"/>
          </a:xfrm>
          <a:custGeom>
            <a:avLst/>
            <a:gdLst/>
            <a:ahLst/>
            <a:cxnLst/>
            <a:rect l="l" t="t" r="r" b="b"/>
            <a:pathLst>
              <a:path w="249" h="289" extrusionOk="0">
                <a:moveTo>
                  <a:pt x="0" y="0"/>
                </a:moveTo>
                <a:lnTo>
                  <a:pt x="0" y="289"/>
                </a:lnTo>
                <a:lnTo>
                  <a:pt x="249" y="289"/>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596076" y="2376462"/>
            <a:ext cx="27059" cy="36115"/>
          </a:xfrm>
          <a:custGeom>
            <a:avLst/>
            <a:gdLst/>
            <a:ahLst/>
            <a:cxnLst/>
            <a:rect l="l" t="t" r="r" b="b"/>
            <a:pathLst>
              <a:path w="248" h="331" extrusionOk="0">
                <a:moveTo>
                  <a:pt x="0" y="1"/>
                </a:moveTo>
                <a:lnTo>
                  <a:pt x="0" y="330"/>
                </a:lnTo>
                <a:lnTo>
                  <a:pt x="248" y="33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5546431" y="2376462"/>
            <a:ext cx="27168" cy="36115"/>
          </a:xfrm>
          <a:custGeom>
            <a:avLst/>
            <a:gdLst/>
            <a:ahLst/>
            <a:cxnLst/>
            <a:rect l="l" t="t" r="r" b="b"/>
            <a:pathLst>
              <a:path w="249" h="331" extrusionOk="0">
                <a:moveTo>
                  <a:pt x="1" y="1"/>
                </a:moveTo>
                <a:lnTo>
                  <a:pt x="1" y="330"/>
                </a:lnTo>
                <a:lnTo>
                  <a:pt x="248" y="33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5501369" y="2376462"/>
            <a:ext cx="27278" cy="36115"/>
          </a:xfrm>
          <a:custGeom>
            <a:avLst/>
            <a:gdLst/>
            <a:ahLst/>
            <a:cxnLst/>
            <a:rect l="l" t="t" r="r" b="b"/>
            <a:pathLst>
              <a:path w="250" h="331" extrusionOk="0">
                <a:moveTo>
                  <a:pt x="0" y="1"/>
                </a:moveTo>
                <a:lnTo>
                  <a:pt x="0" y="330"/>
                </a:lnTo>
                <a:lnTo>
                  <a:pt x="249" y="33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451834" y="2376462"/>
            <a:ext cx="27168" cy="36115"/>
          </a:xfrm>
          <a:custGeom>
            <a:avLst/>
            <a:gdLst/>
            <a:ahLst/>
            <a:cxnLst/>
            <a:rect l="l" t="t" r="r" b="b"/>
            <a:pathLst>
              <a:path w="249" h="331" extrusionOk="0">
                <a:moveTo>
                  <a:pt x="0" y="1"/>
                </a:moveTo>
                <a:lnTo>
                  <a:pt x="0" y="330"/>
                </a:lnTo>
                <a:lnTo>
                  <a:pt x="249" y="330"/>
                </a:lnTo>
                <a:lnTo>
                  <a:pt x="2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596076" y="2326926"/>
            <a:ext cx="27059" cy="31751"/>
          </a:xfrm>
          <a:custGeom>
            <a:avLst/>
            <a:gdLst/>
            <a:ahLst/>
            <a:cxnLst/>
            <a:rect l="l" t="t" r="r" b="b"/>
            <a:pathLst>
              <a:path w="248" h="291" extrusionOk="0">
                <a:moveTo>
                  <a:pt x="0" y="1"/>
                </a:moveTo>
                <a:lnTo>
                  <a:pt x="0" y="290"/>
                </a:lnTo>
                <a:lnTo>
                  <a:pt x="248" y="29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5546431" y="2326926"/>
            <a:ext cx="27168" cy="31751"/>
          </a:xfrm>
          <a:custGeom>
            <a:avLst/>
            <a:gdLst/>
            <a:ahLst/>
            <a:cxnLst/>
            <a:rect l="l" t="t" r="r" b="b"/>
            <a:pathLst>
              <a:path w="249" h="291" extrusionOk="0">
                <a:moveTo>
                  <a:pt x="1" y="1"/>
                </a:moveTo>
                <a:lnTo>
                  <a:pt x="1" y="290"/>
                </a:lnTo>
                <a:lnTo>
                  <a:pt x="248" y="290"/>
                </a:lnTo>
                <a:lnTo>
                  <a:pt x="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5501369" y="2326926"/>
            <a:ext cx="27278" cy="31751"/>
          </a:xfrm>
          <a:custGeom>
            <a:avLst/>
            <a:gdLst/>
            <a:ahLst/>
            <a:cxnLst/>
            <a:rect l="l" t="t" r="r" b="b"/>
            <a:pathLst>
              <a:path w="250" h="291" extrusionOk="0">
                <a:moveTo>
                  <a:pt x="0" y="1"/>
                </a:moveTo>
                <a:lnTo>
                  <a:pt x="0" y="290"/>
                </a:lnTo>
                <a:lnTo>
                  <a:pt x="249" y="29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5451834" y="2326926"/>
            <a:ext cx="27168" cy="31751"/>
          </a:xfrm>
          <a:custGeom>
            <a:avLst/>
            <a:gdLst/>
            <a:ahLst/>
            <a:cxnLst/>
            <a:rect l="l" t="t" r="r" b="b"/>
            <a:pathLst>
              <a:path w="249" h="291" extrusionOk="0">
                <a:moveTo>
                  <a:pt x="0" y="1"/>
                </a:moveTo>
                <a:lnTo>
                  <a:pt x="0" y="290"/>
                </a:lnTo>
                <a:lnTo>
                  <a:pt x="249" y="29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5733771" y="3370230"/>
            <a:ext cx="416473" cy="337805"/>
          </a:xfrm>
          <a:custGeom>
            <a:avLst/>
            <a:gdLst/>
            <a:ahLst/>
            <a:cxnLst/>
            <a:rect l="l" t="t" r="r" b="b"/>
            <a:pathLst>
              <a:path w="3817" h="3096" extrusionOk="0">
                <a:moveTo>
                  <a:pt x="1" y="0"/>
                </a:moveTo>
                <a:lnTo>
                  <a:pt x="1" y="3095"/>
                </a:lnTo>
                <a:lnTo>
                  <a:pt x="3816" y="3095"/>
                </a:lnTo>
                <a:lnTo>
                  <a:pt x="38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5911401" y="3561390"/>
            <a:ext cx="27168" cy="31642"/>
          </a:xfrm>
          <a:custGeom>
            <a:avLst/>
            <a:gdLst/>
            <a:ahLst/>
            <a:cxnLst/>
            <a:rect l="l" t="t" r="r" b="b"/>
            <a:pathLst>
              <a:path w="249" h="290" extrusionOk="0">
                <a:moveTo>
                  <a:pt x="1" y="1"/>
                </a:moveTo>
                <a:lnTo>
                  <a:pt x="1" y="290"/>
                </a:lnTo>
                <a:lnTo>
                  <a:pt x="248" y="29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5861865" y="3561390"/>
            <a:ext cx="27059" cy="31642"/>
          </a:xfrm>
          <a:custGeom>
            <a:avLst/>
            <a:gdLst/>
            <a:ahLst/>
            <a:cxnLst/>
            <a:rect l="l" t="t" r="r" b="b"/>
            <a:pathLst>
              <a:path w="248" h="290" extrusionOk="0">
                <a:moveTo>
                  <a:pt x="0" y="1"/>
                </a:moveTo>
                <a:lnTo>
                  <a:pt x="0" y="290"/>
                </a:lnTo>
                <a:lnTo>
                  <a:pt x="248" y="290"/>
                </a:lnTo>
                <a:lnTo>
                  <a:pt x="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5816694" y="3561390"/>
            <a:ext cx="27278" cy="31642"/>
          </a:xfrm>
          <a:custGeom>
            <a:avLst/>
            <a:gdLst/>
            <a:ahLst/>
            <a:cxnLst/>
            <a:rect l="l" t="t" r="r" b="b"/>
            <a:pathLst>
              <a:path w="250" h="290" extrusionOk="0">
                <a:moveTo>
                  <a:pt x="1" y="1"/>
                </a:moveTo>
                <a:lnTo>
                  <a:pt x="1" y="290"/>
                </a:lnTo>
                <a:lnTo>
                  <a:pt x="250" y="290"/>
                </a:lnTo>
                <a:lnTo>
                  <a:pt x="2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5767159" y="3561390"/>
            <a:ext cx="27278" cy="31642"/>
          </a:xfrm>
          <a:custGeom>
            <a:avLst/>
            <a:gdLst/>
            <a:ahLst/>
            <a:cxnLst/>
            <a:rect l="l" t="t" r="r" b="b"/>
            <a:pathLst>
              <a:path w="250" h="290" extrusionOk="0">
                <a:moveTo>
                  <a:pt x="1" y="1"/>
                </a:moveTo>
                <a:lnTo>
                  <a:pt x="1" y="290"/>
                </a:lnTo>
                <a:lnTo>
                  <a:pt x="249" y="29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5911401" y="3507381"/>
            <a:ext cx="27168" cy="31751"/>
          </a:xfrm>
          <a:custGeom>
            <a:avLst/>
            <a:gdLst/>
            <a:ahLst/>
            <a:cxnLst/>
            <a:rect l="l" t="t" r="r" b="b"/>
            <a:pathLst>
              <a:path w="249" h="291" extrusionOk="0">
                <a:moveTo>
                  <a:pt x="1" y="1"/>
                </a:moveTo>
                <a:lnTo>
                  <a:pt x="1" y="290"/>
                </a:lnTo>
                <a:lnTo>
                  <a:pt x="248" y="29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5861865" y="3507381"/>
            <a:ext cx="27059" cy="31751"/>
          </a:xfrm>
          <a:custGeom>
            <a:avLst/>
            <a:gdLst/>
            <a:ahLst/>
            <a:cxnLst/>
            <a:rect l="l" t="t" r="r" b="b"/>
            <a:pathLst>
              <a:path w="248" h="291" extrusionOk="0">
                <a:moveTo>
                  <a:pt x="0" y="1"/>
                </a:moveTo>
                <a:lnTo>
                  <a:pt x="0" y="290"/>
                </a:lnTo>
                <a:lnTo>
                  <a:pt x="248" y="29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5816694" y="3507381"/>
            <a:ext cx="27278" cy="31751"/>
          </a:xfrm>
          <a:custGeom>
            <a:avLst/>
            <a:gdLst/>
            <a:ahLst/>
            <a:cxnLst/>
            <a:rect l="l" t="t" r="r" b="b"/>
            <a:pathLst>
              <a:path w="250" h="291" extrusionOk="0">
                <a:moveTo>
                  <a:pt x="1" y="1"/>
                </a:moveTo>
                <a:lnTo>
                  <a:pt x="1" y="290"/>
                </a:lnTo>
                <a:lnTo>
                  <a:pt x="250" y="290"/>
                </a:lnTo>
                <a:lnTo>
                  <a:pt x="2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5767159" y="3507381"/>
            <a:ext cx="27278" cy="31751"/>
          </a:xfrm>
          <a:custGeom>
            <a:avLst/>
            <a:gdLst/>
            <a:ahLst/>
            <a:cxnLst/>
            <a:rect l="l" t="t" r="r" b="b"/>
            <a:pathLst>
              <a:path w="250" h="291" extrusionOk="0">
                <a:moveTo>
                  <a:pt x="1" y="1"/>
                </a:moveTo>
                <a:lnTo>
                  <a:pt x="1" y="290"/>
                </a:lnTo>
                <a:lnTo>
                  <a:pt x="249" y="290"/>
                </a:lnTo>
                <a:lnTo>
                  <a:pt x="2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5911401" y="3453263"/>
            <a:ext cx="27168" cy="36115"/>
          </a:xfrm>
          <a:custGeom>
            <a:avLst/>
            <a:gdLst/>
            <a:ahLst/>
            <a:cxnLst/>
            <a:rect l="l" t="t" r="r" b="b"/>
            <a:pathLst>
              <a:path w="249" h="331" extrusionOk="0">
                <a:moveTo>
                  <a:pt x="1" y="1"/>
                </a:moveTo>
                <a:lnTo>
                  <a:pt x="1" y="331"/>
                </a:lnTo>
                <a:lnTo>
                  <a:pt x="248" y="331"/>
                </a:lnTo>
                <a:lnTo>
                  <a:pt x="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5861865" y="3453263"/>
            <a:ext cx="27059" cy="36115"/>
          </a:xfrm>
          <a:custGeom>
            <a:avLst/>
            <a:gdLst/>
            <a:ahLst/>
            <a:cxnLst/>
            <a:rect l="l" t="t" r="r" b="b"/>
            <a:pathLst>
              <a:path w="248" h="331" extrusionOk="0">
                <a:moveTo>
                  <a:pt x="0" y="1"/>
                </a:moveTo>
                <a:lnTo>
                  <a:pt x="0" y="331"/>
                </a:lnTo>
                <a:lnTo>
                  <a:pt x="248" y="331"/>
                </a:lnTo>
                <a:lnTo>
                  <a:pt x="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5816694" y="3453263"/>
            <a:ext cx="27278" cy="36115"/>
          </a:xfrm>
          <a:custGeom>
            <a:avLst/>
            <a:gdLst/>
            <a:ahLst/>
            <a:cxnLst/>
            <a:rect l="l" t="t" r="r" b="b"/>
            <a:pathLst>
              <a:path w="250" h="331" extrusionOk="0">
                <a:moveTo>
                  <a:pt x="1" y="1"/>
                </a:moveTo>
                <a:lnTo>
                  <a:pt x="1" y="331"/>
                </a:lnTo>
                <a:lnTo>
                  <a:pt x="250" y="331"/>
                </a:lnTo>
                <a:lnTo>
                  <a:pt x="2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5767159" y="3453263"/>
            <a:ext cx="27278" cy="36115"/>
          </a:xfrm>
          <a:custGeom>
            <a:avLst/>
            <a:gdLst/>
            <a:ahLst/>
            <a:cxnLst/>
            <a:rect l="l" t="t" r="r" b="b"/>
            <a:pathLst>
              <a:path w="250" h="331" extrusionOk="0">
                <a:moveTo>
                  <a:pt x="1" y="1"/>
                </a:moveTo>
                <a:lnTo>
                  <a:pt x="1" y="331"/>
                </a:lnTo>
                <a:lnTo>
                  <a:pt x="249" y="331"/>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5911401" y="3403727"/>
            <a:ext cx="27168" cy="31642"/>
          </a:xfrm>
          <a:custGeom>
            <a:avLst/>
            <a:gdLst/>
            <a:ahLst/>
            <a:cxnLst/>
            <a:rect l="l" t="t" r="r" b="b"/>
            <a:pathLst>
              <a:path w="249" h="290" extrusionOk="0">
                <a:moveTo>
                  <a:pt x="1" y="0"/>
                </a:moveTo>
                <a:lnTo>
                  <a:pt x="1" y="290"/>
                </a:lnTo>
                <a:lnTo>
                  <a:pt x="248" y="290"/>
                </a:lnTo>
                <a:lnTo>
                  <a:pt x="2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5861865" y="3403727"/>
            <a:ext cx="27059" cy="31642"/>
          </a:xfrm>
          <a:custGeom>
            <a:avLst/>
            <a:gdLst/>
            <a:ahLst/>
            <a:cxnLst/>
            <a:rect l="l" t="t" r="r" b="b"/>
            <a:pathLst>
              <a:path w="248" h="290" extrusionOk="0">
                <a:moveTo>
                  <a:pt x="0" y="0"/>
                </a:moveTo>
                <a:lnTo>
                  <a:pt x="0" y="290"/>
                </a:lnTo>
                <a:lnTo>
                  <a:pt x="248" y="290"/>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5816694" y="3403727"/>
            <a:ext cx="27278" cy="31642"/>
          </a:xfrm>
          <a:custGeom>
            <a:avLst/>
            <a:gdLst/>
            <a:ahLst/>
            <a:cxnLst/>
            <a:rect l="l" t="t" r="r" b="b"/>
            <a:pathLst>
              <a:path w="250" h="290" extrusionOk="0">
                <a:moveTo>
                  <a:pt x="1" y="0"/>
                </a:moveTo>
                <a:lnTo>
                  <a:pt x="1" y="290"/>
                </a:lnTo>
                <a:lnTo>
                  <a:pt x="250" y="290"/>
                </a:lnTo>
                <a:lnTo>
                  <a:pt x="2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5767159" y="3403727"/>
            <a:ext cx="27278" cy="31642"/>
          </a:xfrm>
          <a:custGeom>
            <a:avLst/>
            <a:gdLst/>
            <a:ahLst/>
            <a:cxnLst/>
            <a:rect l="l" t="t" r="r" b="b"/>
            <a:pathLst>
              <a:path w="250" h="290" extrusionOk="0">
                <a:moveTo>
                  <a:pt x="1" y="0"/>
                </a:moveTo>
                <a:lnTo>
                  <a:pt x="1" y="290"/>
                </a:lnTo>
                <a:lnTo>
                  <a:pt x="249" y="290"/>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2946584" y="3615617"/>
            <a:ext cx="256954" cy="829127"/>
          </a:xfrm>
          <a:custGeom>
            <a:avLst/>
            <a:gdLst/>
            <a:ahLst/>
            <a:cxnLst/>
            <a:rect l="l" t="t" r="r" b="b"/>
            <a:pathLst>
              <a:path w="2355" h="7599" extrusionOk="0">
                <a:moveTo>
                  <a:pt x="1" y="0"/>
                </a:moveTo>
                <a:lnTo>
                  <a:pt x="1" y="7598"/>
                </a:lnTo>
                <a:lnTo>
                  <a:pt x="2354" y="7598"/>
                </a:lnTo>
                <a:lnTo>
                  <a:pt x="2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3131414" y="4349815"/>
            <a:ext cx="31642" cy="36225"/>
          </a:xfrm>
          <a:custGeom>
            <a:avLst/>
            <a:gdLst/>
            <a:ahLst/>
            <a:cxnLst/>
            <a:rect l="l" t="t" r="r" b="b"/>
            <a:pathLst>
              <a:path w="290" h="332" extrusionOk="0">
                <a:moveTo>
                  <a:pt x="0" y="1"/>
                </a:moveTo>
                <a:lnTo>
                  <a:pt x="0" y="331"/>
                </a:lnTo>
                <a:lnTo>
                  <a:pt x="290" y="331"/>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3086243" y="4349815"/>
            <a:ext cx="27278" cy="36225"/>
          </a:xfrm>
          <a:custGeom>
            <a:avLst/>
            <a:gdLst/>
            <a:ahLst/>
            <a:cxnLst/>
            <a:rect l="l" t="t" r="r" b="b"/>
            <a:pathLst>
              <a:path w="250" h="332" extrusionOk="0">
                <a:moveTo>
                  <a:pt x="1" y="1"/>
                </a:moveTo>
                <a:lnTo>
                  <a:pt x="1" y="331"/>
                </a:lnTo>
                <a:lnTo>
                  <a:pt x="249" y="331"/>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3036817" y="4349815"/>
            <a:ext cx="31642" cy="36225"/>
          </a:xfrm>
          <a:custGeom>
            <a:avLst/>
            <a:gdLst/>
            <a:ahLst/>
            <a:cxnLst/>
            <a:rect l="l" t="t" r="r" b="b"/>
            <a:pathLst>
              <a:path w="290" h="332" extrusionOk="0">
                <a:moveTo>
                  <a:pt x="1" y="1"/>
                </a:moveTo>
                <a:lnTo>
                  <a:pt x="1" y="331"/>
                </a:lnTo>
                <a:lnTo>
                  <a:pt x="289" y="331"/>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2991755" y="4349815"/>
            <a:ext cx="27059" cy="36225"/>
          </a:xfrm>
          <a:custGeom>
            <a:avLst/>
            <a:gdLst/>
            <a:ahLst/>
            <a:cxnLst/>
            <a:rect l="l" t="t" r="r" b="b"/>
            <a:pathLst>
              <a:path w="248" h="332" extrusionOk="0">
                <a:moveTo>
                  <a:pt x="0" y="1"/>
                </a:moveTo>
                <a:lnTo>
                  <a:pt x="0" y="331"/>
                </a:lnTo>
                <a:lnTo>
                  <a:pt x="248" y="331"/>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3131414" y="4300388"/>
            <a:ext cx="31642" cy="31533"/>
          </a:xfrm>
          <a:custGeom>
            <a:avLst/>
            <a:gdLst/>
            <a:ahLst/>
            <a:cxnLst/>
            <a:rect l="l" t="t" r="r" b="b"/>
            <a:pathLst>
              <a:path w="290" h="289" extrusionOk="0">
                <a:moveTo>
                  <a:pt x="0" y="0"/>
                </a:moveTo>
                <a:lnTo>
                  <a:pt x="0" y="289"/>
                </a:lnTo>
                <a:lnTo>
                  <a:pt x="290" y="289"/>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3086243" y="4300388"/>
            <a:ext cx="27278" cy="31533"/>
          </a:xfrm>
          <a:custGeom>
            <a:avLst/>
            <a:gdLst/>
            <a:ahLst/>
            <a:cxnLst/>
            <a:rect l="l" t="t" r="r" b="b"/>
            <a:pathLst>
              <a:path w="250" h="289" extrusionOk="0">
                <a:moveTo>
                  <a:pt x="1" y="0"/>
                </a:moveTo>
                <a:lnTo>
                  <a:pt x="1" y="289"/>
                </a:lnTo>
                <a:lnTo>
                  <a:pt x="249" y="289"/>
                </a:lnTo>
                <a:lnTo>
                  <a:pt x="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3036817" y="4300388"/>
            <a:ext cx="31642" cy="31533"/>
          </a:xfrm>
          <a:custGeom>
            <a:avLst/>
            <a:gdLst/>
            <a:ahLst/>
            <a:cxnLst/>
            <a:rect l="l" t="t" r="r" b="b"/>
            <a:pathLst>
              <a:path w="290" h="289" extrusionOk="0">
                <a:moveTo>
                  <a:pt x="1" y="0"/>
                </a:moveTo>
                <a:lnTo>
                  <a:pt x="1" y="289"/>
                </a:lnTo>
                <a:lnTo>
                  <a:pt x="289" y="289"/>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2991755" y="4300388"/>
            <a:ext cx="27059" cy="31533"/>
          </a:xfrm>
          <a:custGeom>
            <a:avLst/>
            <a:gdLst/>
            <a:ahLst/>
            <a:cxnLst/>
            <a:rect l="l" t="t" r="r" b="b"/>
            <a:pathLst>
              <a:path w="248" h="289" extrusionOk="0">
                <a:moveTo>
                  <a:pt x="0" y="0"/>
                </a:moveTo>
                <a:lnTo>
                  <a:pt x="0" y="289"/>
                </a:lnTo>
                <a:lnTo>
                  <a:pt x="248" y="289"/>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3131414" y="4246379"/>
            <a:ext cx="31642" cy="31533"/>
          </a:xfrm>
          <a:custGeom>
            <a:avLst/>
            <a:gdLst/>
            <a:ahLst/>
            <a:cxnLst/>
            <a:rect l="l" t="t" r="r" b="b"/>
            <a:pathLst>
              <a:path w="290" h="289" extrusionOk="0">
                <a:moveTo>
                  <a:pt x="0" y="0"/>
                </a:moveTo>
                <a:lnTo>
                  <a:pt x="0" y="289"/>
                </a:lnTo>
                <a:lnTo>
                  <a:pt x="290" y="289"/>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3086243" y="4246379"/>
            <a:ext cx="27278" cy="31533"/>
          </a:xfrm>
          <a:custGeom>
            <a:avLst/>
            <a:gdLst/>
            <a:ahLst/>
            <a:cxnLst/>
            <a:rect l="l" t="t" r="r" b="b"/>
            <a:pathLst>
              <a:path w="250" h="289" extrusionOk="0">
                <a:moveTo>
                  <a:pt x="1" y="0"/>
                </a:moveTo>
                <a:lnTo>
                  <a:pt x="1" y="289"/>
                </a:lnTo>
                <a:lnTo>
                  <a:pt x="249" y="289"/>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3036817" y="4246379"/>
            <a:ext cx="31642" cy="31533"/>
          </a:xfrm>
          <a:custGeom>
            <a:avLst/>
            <a:gdLst/>
            <a:ahLst/>
            <a:cxnLst/>
            <a:rect l="l" t="t" r="r" b="b"/>
            <a:pathLst>
              <a:path w="290" h="289" extrusionOk="0">
                <a:moveTo>
                  <a:pt x="1" y="0"/>
                </a:moveTo>
                <a:lnTo>
                  <a:pt x="1" y="289"/>
                </a:lnTo>
                <a:lnTo>
                  <a:pt x="289" y="289"/>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2991755" y="4246379"/>
            <a:ext cx="27059" cy="31533"/>
          </a:xfrm>
          <a:custGeom>
            <a:avLst/>
            <a:gdLst/>
            <a:ahLst/>
            <a:cxnLst/>
            <a:rect l="l" t="t" r="r" b="b"/>
            <a:pathLst>
              <a:path w="248" h="289" extrusionOk="0">
                <a:moveTo>
                  <a:pt x="0" y="0"/>
                </a:moveTo>
                <a:lnTo>
                  <a:pt x="0" y="289"/>
                </a:lnTo>
                <a:lnTo>
                  <a:pt x="248" y="289"/>
                </a:lnTo>
                <a:lnTo>
                  <a:pt x="2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3131414" y="4192151"/>
            <a:ext cx="31642" cy="36115"/>
          </a:xfrm>
          <a:custGeom>
            <a:avLst/>
            <a:gdLst/>
            <a:ahLst/>
            <a:cxnLst/>
            <a:rect l="l" t="t" r="r" b="b"/>
            <a:pathLst>
              <a:path w="290" h="331" extrusionOk="0">
                <a:moveTo>
                  <a:pt x="0" y="1"/>
                </a:moveTo>
                <a:lnTo>
                  <a:pt x="0" y="330"/>
                </a:lnTo>
                <a:lnTo>
                  <a:pt x="290" y="330"/>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3086243" y="4192151"/>
            <a:ext cx="27278" cy="36115"/>
          </a:xfrm>
          <a:custGeom>
            <a:avLst/>
            <a:gdLst/>
            <a:ahLst/>
            <a:cxnLst/>
            <a:rect l="l" t="t" r="r" b="b"/>
            <a:pathLst>
              <a:path w="250" h="331" extrusionOk="0">
                <a:moveTo>
                  <a:pt x="1" y="1"/>
                </a:moveTo>
                <a:lnTo>
                  <a:pt x="1" y="330"/>
                </a:lnTo>
                <a:lnTo>
                  <a:pt x="249" y="330"/>
                </a:lnTo>
                <a:lnTo>
                  <a:pt x="2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3036817" y="4192151"/>
            <a:ext cx="31642" cy="36115"/>
          </a:xfrm>
          <a:custGeom>
            <a:avLst/>
            <a:gdLst/>
            <a:ahLst/>
            <a:cxnLst/>
            <a:rect l="l" t="t" r="r" b="b"/>
            <a:pathLst>
              <a:path w="290" h="331" extrusionOk="0">
                <a:moveTo>
                  <a:pt x="1" y="1"/>
                </a:moveTo>
                <a:lnTo>
                  <a:pt x="1" y="330"/>
                </a:lnTo>
                <a:lnTo>
                  <a:pt x="289" y="330"/>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2991755" y="4192151"/>
            <a:ext cx="27059" cy="36115"/>
          </a:xfrm>
          <a:custGeom>
            <a:avLst/>
            <a:gdLst/>
            <a:ahLst/>
            <a:cxnLst/>
            <a:rect l="l" t="t" r="r" b="b"/>
            <a:pathLst>
              <a:path w="248" h="331" extrusionOk="0">
                <a:moveTo>
                  <a:pt x="0" y="1"/>
                </a:moveTo>
                <a:lnTo>
                  <a:pt x="0" y="330"/>
                </a:lnTo>
                <a:lnTo>
                  <a:pt x="248" y="33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3131414" y="4142616"/>
            <a:ext cx="31642" cy="31751"/>
          </a:xfrm>
          <a:custGeom>
            <a:avLst/>
            <a:gdLst/>
            <a:ahLst/>
            <a:cxnLst/>
            <a:rect l="l" t="t" r="r" b="b"/>
            <a:pathLst>
              <a:path w="290" h="291" extrusionOk="0">
                <a:moveTo>
                  <a:pt x="0" y="1"/>
                </a:moveTo>
                <a:lnTo>
                  <a:pt x="0" y="290"/>
                </a:lnTo>
                <a:lnTo>
                  <a:pt x="290" y="290"/>
                </a:lnTo>
                <a:lnTo>
                  <a:pt x="2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3086243" y="4142616"/>
            <a:ext cx="27278" cy="31751"/>
          </a:xfrm>
          <a:custGeom>
            <a:avLst/>
            <a:gdLst/>
            <a:ahLst/>
            <a:cxnLst/>
            <a:rect l="l" t="t" r="r" b="b"/>
            <a:pathLst>
              <a:path w="250" h="291" extrusionOk="0">
                <a:moveTo>
                  <a:pt x="1" y="1"/>
                </a:moveTo>
                <a:lnTo>
                  <a:pt x="1" y="290"/>
                </a:lnTo>
                <a:lnTo>
                  <a:pt x="249" y="29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3036817" y="4142616"/>
            <a:ext cx="31642" cy="31751"/>
          </a:xfrm>
          <a:custGeom>
            <a:avLst/>
            <a:gdLst/>
            <a:ahLst/>
            <a:cxnLst/>
            <a:rect l="l" t="t" r="r" b="b"/>
            <a:pathLst>
              <a:path w="290" h="291" extrusionOk="0">
                <a:moveTo>
                  <a:pt x="1" y="1"/>
                </a:moveTo>
                <a:lnTo>
                  <a:pt x="1" y="290"/>
                </a:lnTo>
                <a:lnTo>
                  <a:pt x="289" y="29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2991755" y="4142616"/>
            <a:ext cx="27059" cy="31751"/>
          </a:xfrm>
          <a:custGeom>
            <a:avLst/>
            <a:gdLst/>
            <a:ahLst/>
            <a:cxnLst/>
            <a:rect l="l" t="t" r="r" b="b"/>
            <a:pathLst>
              <a:path w="248" h="291" extrusionOk="0">
                <a:moveTo>
                  <a:pt x="0" y="1"/>
                </a:moveTo>
                <a:lnTo>
                  <a:pt x="0" y="290"/>
                </a:lnTo>
                <a:lnTo>
                  <a:pt x="248" y="29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3131414" y="4088607"/>
            <a:ext cx="31642" cy="36115"/>
          </a:xfrm>
          <a:custGeom>
            <a:avLst/>
            <a:gdLst/>
            <a:ahLst/>
            <a:cxnLst/>
            <a:rect l="l" t="t" r="r" b="b"/>
            <a:pathLst>
              <a:path w="290" h="331" extrusionOk="0">
                <a:moveTo>
                  <a:pt x="0" y="0"/>
                </a:moveTo>
                <a:lnTo>
                  <a:pt x="0" y="331"/>
                </a:lnTo>
                <a:lnTo>
                  <a:pt x="290" y="331"/>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3086243" y="4088607"/>
            <a:ext cx="27278" cy="36115"/>
          </a:xfrm>
          <a:custGeom>
            <a:avLst/>
            <a:gdLst/>
            <a:ahLst/>
            <a:cxnLst/>
            <a:rect l="l" t="t" r="r" b="b"/>
            <a:pathLst>
              <a:path w="250" h="331" extrusionOk="0">
                <a:moveTo>
                  <a:pt x="1" y="0"/>
                </a:moveTo>
                <a:lnTo>
                  <a:pt x="1" y="331"/>
                </a:lnTo>
                <a:lnTo>
                  <a:pt x="249" y="331"/>
                </a:lnTo>
                <a:lnTo>
                  <a:pt x="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3036817" y="4088607"/>
            <a:ext cx="31642" cy="36115"/>
          </a:xfrm>
          <a:custGeom>
            <a:avLst/>
            <a:gdLst/>
            <a:ahLst/>
            <a:cxnLst/>
            <a:rect l="l" t="t" r="r" b="b"/>
            <a:pathLst>
              <a:path w="290" h="331" extrusionOk="0">
                <a:moveTo>
                  <a:pt x="1" y="0"/>
                </a:moveTo>
                <a:lnTo>
                  <a:pt x="1" y="331"/>
                </a:lnTo>
                <a:lnTo>
                  <a:pt x="289" y="331"/>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2991755" y="4088607"/>
            <a:ext cx="27059" cy="36115"/>
          </a:xfrm>
          <a:custGeom>
            <a:avLst/>
            <a:gdLst/>
            <a:ahLst/>
            <a:cxnLst/>
            <a:rect l="l" t="t" r="r" b="b"/>
            <a:pathLst>
              <a:path w="248" h="331" extrusionOk="0">
                <a:moveTo>
                  <a:pt x="0" y="0"/>
                </a:moveTo>
                <a:lnTo>
                  <a:pt x="0" y="331"/>
                </a:lnTo>
                <a:lnTo>
                  <a:pt x="248" y="331"/>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3131414" y="4039180"/>
            <a:ext cx="31642" cy="31533"/>
          </a:xfrm>
          <a:custGeom>
            <a:avLst/>
            <a:gdLst/>
            <a:ahLst/>
            <a:cxnLst/>
            <a:rect l="l" t="t" r="r" b="b"/>
            <a:pathLst>
              <a:path w="290" h="289" extrusionOk="0">
                <a:moveTo>
                  <a:pt x="0" y="0"/>
                </a:moveTo>
                <a:lnTo>
                  <a:pt x="0" y="289"/>
                </a:lnTo>
                <a:lnTo>
                  <a:pt x="290" y="289"/>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3086243" y="4039180"/>
            <a:ext cx="27278" cy="31533"/>
          </a:xfrm>
          <a:custGeom>
            <a:avLst/>
            <a:gdLst/>
            <a:ahLst/>
            <a:cxnLst/>
            <a:rect l="l" t="t" r="r" b="b"/>
            <a:pathLst>
              <a:path w="250" h="289" extrusionOk="0">
                <a:moveTo>
                  <a:pt x="1" y="0"/>
                </a:moveTo>
                <a:lnTo>
                  <a:pt x="1" y="289"/>
                </a:lnTo>
                <a:lnTo>
                  <a:pt x="249" y="289"/>
                </a:lnTo>
                <a:lnTo>
                  <a:pt x="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3036817" y="4039180"/>
            <a:ext cx="31642" cy="31533"/>
          </a:xfrm>
          <a:custGeom>
            <a:avLst/>
            <a:gdLst/>
            <a:ahLst/>
            <a:cxnLst/>
            <a:rect l="l" t="t" r="r" b="b"/>
            <a:pathLst>
              <a:path w="290" h="289" extrusionOk="0">
                <a:moveTo>
                  <a:pt x="1" y="0"/>
                </a:moveTo>
                <a:lnTo>
                  <a:pt x="1" y="289"/>
                </a:lnTo>
                <a:lnTo>
                  <a:pt x="289" y="289"/>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2991755" y="4039180"/>
            <a:ext cx="27059" cy="31533"/>
          </a:xfrm>
          <a:custGeom>
            <a:avLst/>
            <a:gdLst/>
            <a:ahLst/>
            <a:cxnLst/>
            <a:rect l="l" t="t" r="r" b="b"/>
            <a:pathLst>
              <a:path w="248" h="289" extrusionOk="0">
                <a:moveTo>
                  <a:pt x="0" y="0"/>
                </a:moveTo>
                <a:lnTo>
                  <a:pt x="0" y="289"/>
                </a:lnTo>
                <a:lnTo>
                  <a:pt x="248" y="289"/>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3131414" y="3984953"/>
            <a:ext cx="31642" cy="31642"/>
          </a:xfrm>
          <a:custGeom>
            <a:avLst/>
            <a:gdLst/>
            <a:ahLst/>
            <a:cxnLst/>
            <a:rect l="l" t="t" r="r" b="b"/>
            <a:pathLst>
              <a:path w="290" h="290" extrusionOk="0">
                <a:moveTo>
                  <a:pt x="0" y="1"/>
                </a:moveTo>
                <a:lnTo>
                  <a:pt x="0" y="289"/>
                </a:lnTo>
                <a:lnTo>
                  <a:pt x="290" y="289"/>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3086243" y="3984953"/>
            <a:ext cx="27278" cy="31642"/>
          </a:xfrm>
          <a:custGeom>
            <a:avLst/>
            <a:gdLst/>
            <a:ahLst/>
            <a:cxnLst/>
            <a:rect l="l" t="t" r="r" b="b"/>
            <a:pathLst>
              <a:path w="250" h="290" extrusionOk="0">
                <a:moveTo>
                  <a:pt x="1" y="1"/>
                </a:moveTo>
                <a:lnTo>
                  <a:pt x="1" y="289"/>
                </a:lnTo>
                <a:lnTo>
                  <a:pt x="249" y="289"/>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3036817" y="3984953"/>
            <a:ext cx="31642" cy="31642"/>
          </a:xfrm>
          <a:custGeom>
            <a:avLst/>
            <a:gdLst/>
            <a:ahLst/>
            <a:cxnLst/>
            <a:rect l="l" t="t" r="r" b="b"/>
            <a:pathLst>
              <a:path w="290" h="290" extrusionOk="0">
                <a:moveTo>
                  <a:pt x="1" y="1"/>
                </a:moveTo>
                <a:lnTo>
                  <a:pt x="1" y="289"/>
                </a:lnTo>
                <a:lnTo>
                  <a:pt x="289" y="289"/>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2991755" y="3984953"/>
            <a:ext cx="27059" cy="31642"/>
          </a:xfrm>
          <a:custGeom>
            <a:avLst/>
            <a:gdLst/>
            <a:ahLst/>
            <a:cxnLst/>
            <a:rect l="l" t="t" r="r" b="b"/>
            <a:pathLst>
              <a:path w="248" h="290" extrusionOk="0">
                <a:moveTo>
                  <a:pt x="0" y="1"/>
                </a:moveTo>
                <a:lnTo>
                  <a:pt x="0" y="289"/>
                </a:lnTo>
                <a:lnTo>
                  <a:pt x="248" y="289"/>
                </a:lnTo>
                <a:lnTo>
                  <a:pt x="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3131414" y="3930944"/>
            <a:ext cx="31642" cy="36115"/>
          </a:xfrm>
          <a:custGeom>
            <a:avLst/>
            <a:gdLst/>
            <a:ahLst/>
            <a:cxnLst/>
            <a:rect l="l" t="t" r="r" b="b"/>
            <a:pathLst>
              <a:path w="290" h="331" extrusionOk="0">
                <a:moveTo>
                  <a:pt x="0" y="1"/>
                </a:moveTo>
                <a:lnTo>
                  <a:pt x="0" y="330"/>
                </a:lnTo>
                <a:lnTo>
                  <a:pt x="290" y="330"/>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3086243" y="3930944"/>
            <a:ext cx="27278" cy="36115"/>
          </a:xfrm>
          <a:custGeom>
            <a:avLst/>
            <a:gdLst/>
            <a:ahLst/>
            <a:cxnLst/>
            <a:rect l="l" t="t" r="r" b="b"/>
            <a:pathLst>
              <a:path w="250" h="331" extrusionOk="0">
                <a:moveTo>
                  <a:pt x="1" y="1"/>
                </a:moveTo>
                <a:lnTo>
                  <a:pt x="1" y="330"/>
                </a:lnTo>
                <a:lnTo>
                  <a:pt x="249" y="33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036817" y="3930944"/>
            <a:ext cx="31642" cy="36115"/>
          </a:xfrm>
          <a:custGeom>
            <a:avLst/>
            <a:gdLst/>
            <a:ahLst/>
            <a:cxnLst/>
            <a:rect l="l" t="t" r="r" b="b"/>
            <a:pathLst>
              <a:path w="290" h="331" extrusionOk="0">
                <a:moveTo>
                  <a:pt x="1" y="1"/>
                </a:moveTo>
                <a:lnTo>
                  <a:pt x="1" y="330"/>
                </a:lnTo>
                <a:lnTo>
                  <a:pt x="289" y="330"/>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2991755" y="3930944"/>
            <a:ext cx="27059" cy="36115"/>
          </a:xfrm>
          <a:custGeom>
            <a:avLst/>
            <a:gdLst/>
            <a:ahLst/>
            <a:cxnLst/>
            <a:rect l="l" t="t" r="r" b="b"/>
            <a:pathLst>
              <a:path w="248" h="331" extrusionOk="0">
                <a:moveTo>
                  <a:pt x="0" y="1"/>
                </a:moveTo>
                <a:lnTo>
                  <a:pt x="0" y="330"/>
                </a:lnTo>
                <a:lnTo>
                  <a:pt x="248" y="33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3131414" y="3881408"/>
            <a:ext cx="31642" cy="31642"/>
          </a:xfrm>
          <a:custGeom>
            <a:avLst/>
            <a:gdLst/>
            <a:ahLst/>
            <a:cxnLst/>
            <a:rect l="l" t="t" r="r" b="b"/>
            <a:pathLst>
              <a:path w="290" h="290" extrusionOk="0">
                <a:moveTo>
                  <a:pt x="0" y="0"/>
                </a:moveTo>
                <a:lnTo>
                  <a:pt x="0" y="290"/>
                </a:lnTo>
                <a:lnTo>
                  <a:pt x="290" y="290"/>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3086243" y="3881408"/>
            <a:ext cx="27278" cy="31642"/>
          </a:xfrm>
          <a:custGeom>
            <a:avLst/>
            <a:gdLst/>
            <a:ahLst/>
            <a:cxnLst/>
            <a:rect l="l" t="t" r="r" b="b"/>
            <a:pathLst>
              <a:path w="250" h="290" extrusionOk="0">
                <a:moveTo>
                  <a:pt x="1" y="0"/>
                </a:moveTo>
                <a:lnTo>
                  <a:pt x="1" y="290"/>
                </a:lnTo>
                <a:lnTo>
                  <a:pt x="249" y="290"/>
                </a:lnTo>
                <a:lnTo>
                  <a:pt x="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3036817" y="3881408"/>
            <a:ext cx="31642" cy="31642"/>
          </a:xfrm>
          <a:custGeom>
            <a:avLst/>
            <a:gdLst/>
            <a:ahLst/>
            <a:cxnLst/>
            <a:rect l="l" t="t" r="r" b="b"/>
            <a:pathLst>
              <a:path w="290" h="290" extrusionOk="0">
                <a:moveTo>
                  <a:pt x="1" y="0"/>
                </a:moveTo>
                <a:lnTo>
                  <a:pt x="1" y="290"/>
                </a:lnTo>
                <a:lnTo>
                  <a:pt x="289" y="290"/>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2991755" y="3881408"/>
            <a:ext cx="27059" cy="31642"/>
          </a:xfrm>
          <a:custGeom>
            <a:avLst/>
            <a:gdLst/>
            <a:ahLst/>
            <a:cxnLst/>
            <a:rect l="l" t="t" r="r" b="b"/>
            <a:pathLst>
              <a:path w="248" h="290" extrusionOk="0">
                <a:moveTo>
                  <a:pt x="0" y="0"/>
                </a:moveTo>
                <a:lnTo>
                  <a:pt x="0" y="290"/>
                </a:lnTo>
                <a:lnTo>
                  <a:pt x="248" y="290"/>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3131414" y="3827290"/>
            <a:ext cx="31642" cy="36115"/>
          </a:xfrm>
          <a:custGeom>
            <a:avLst/>
            <a:gdLst/>
            <a:ahLst/>
            <a:cxnLst/>
            <a:rect l="l" t="t" r="r" b="b"/>
            <a:pathLst>
              <a:path w="290" h="331" extrusionOk="0">
                <a:moveTo>
                  <a:pt x="0" y="0"/>
                </a:moveTo>
                <a:lnTo>
                  <a:pt x="0" y="331"/>
                </a:lnTo>
                <a:lnTo>
                  <a:pt x="290" y="331"/>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3086243" y="3827290"/>
            <a:ext cx="27278" cy="36115"/>
          </a:xfrm>
          <a:custGeom>
            <a:avLst/>
            <a:gdLst/>
            <a:ahLst/>
            <a:cxnLst/>
            <a:rect l="l" t="t" r="r" b="b"/>
            <a:pathLst>
              <a:path w="250" h="331" extrusionOk="0">
                <a:moveTo>
                  <a:pt x="1" y="0"/>
                </a:moveTo>
                <a:lnTo>
                  <a:pt x="1" y="331"/>
                </a:lnTo>
                <a:lnTo>
                  <a:pt x="249" y="331"/>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3036817" y="3827290"/>
            <a:ext cx="31642" cy="36115"/>
          </a:xfrm>
          <a:custGeom>
            <a:avLst/>
            <a:gdLst/>
            <a:ahLst/>
            <a:cxnLst/>
            <a:rect l="l" t="t" r="r" b="b"/>
            <a:pathLst>
              <a:path w="290" h="331" extrusionOk="0">
                <a:moveTo>
                  <a:pt x="1" y="0"/>
                </a:moveTo>
                <a:lnTo>
                  <a:pt x="1" y="331"/>
                </a:lnTo>
                <a:lnTo>
                  <a:pt x="289" y="331"/>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2991755" y="3827290"/>
            <a:ext cx="27059" cy="36115"/>
          </a:xfrm>
          <a:custGeom>
            <a:avLst/>
            <a:gdLst/>
            <a:ahLst/>
            <a:cxnLst/>
            <a:rect l="l" t="t" r="r" b="b"/>
            <a:pathLst>
              <a:path w="248" h="331" extrusionOk="0">
                <a:moveTo>
                  <a:pt x="0" y="0"/>
                </a:moveTo>
                <a:lnTo>
                  <a:pt x="0" y="331"/>
                </a:lnTo>
                <a:lnTo>
                  <a:pt x="248" y="331"/>
                </a:lnTo>
                <a:lnTo>
                  <a:pt x="2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3131414" y="3777645"/>
            <a:ext cx="31642" cy="31751"/>
          </a:xfrm>
          <a:custGeom>
            <a:avLst/>
            <a:gdLst/>
            <a:ahLst/>
            <a:cxnLst/>
            <a:rect l="l" t="t" r="r" b="b"/>
            <a:pathLst>
              <a:path w="290" h="291" extrusionOk="0">
                <a:moveTo>
                  <a:pt x="0" y="1"/>
                </a:moveTo>
                <a:lnTo>
                  <a:pt x="0" y="290"/>
                </a:lnTo>
                <a:lnTo>
                  <a:pt x="290" y="290"/>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3086243" y="3777645"/>
            <a:ext cx="27278" cy="31751"/>
          </a:xfrm>
          <a:custGeom>
            <a:avLst/>
            <a:gdLst/>
            <a:ahLst/>
            <a:cxnLst/>
            <a:rect l="l" t="t" r="r" b="b"/>
            <a:pathLst>
              <a:path w="250" h="291" extrusionOk="0">
                <a:moveTo>
                  <a:pt x="1" y="1"/>
                </a:moveTo>
                <a:lnTo>
                  <a:pt x="1" y="290"/>
                </a:lnTo>
                <a:lnTo>
                  <a:pt x="249" y="290"/>
                </a:lnTo>
                <a:lnTo>
                  <a:pt x="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3036817" y="3777645"/>
            <a:ext cx="31642" cy="31751"/>
          </a:xfrm>
          <a:custGeom>
            <a:avLst/>
            <a:gdLst/>
            <a:ahLst/>
            <a:cxnLst/>
            <a:rect l="l" t="t" r="r" b="b"/>
            <a:pathLst>
              <a:path w="290" h="291" extrusionOk="0">
                <a:moveTo>
                  <a:pt x="1" y="1"/>
                </a:moveTo>
                <a:lnTo>
                  <a:pt x="1" y="290"/>
                </a:lnTo>
                <a:lnTo>
                  <a:pt x="289" y="29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2991755" y="3777645"/>
            <a:ext cx="27059" cy="31751"/>
          </a:xfrm>
          <a:custGeom>
            <a:avLst/>
            <a:gdLst/>
            <a:ahLst/>
            <a:cxnLst/>
            <a:rect l="l" t="t" r="r" b="b"/>
            <a:pathLst>
              <a:path w="248" h="291" extrusionOk="0">
                <a:moveTo>
                  <a:pt x="0" y="1"/>
                </a:moveTo>
                <a:lnTo>
                  <a:pt x="0" y="290"/>
                </a:lnTo>
                <a:lnTo>
                  <a:pt x="248" y="29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3131414" y="3723745"/>
            <a:ext cx="31642" cy="31642"/>
          </a:xfrm>
          <a:custGeom>
            <a:avLst/>
            <a:gdLst/>
            <a:ahLst/>
            <a:cxnLst/>
            <a:rect l="l" t="t" r="r" b="b"/>
            <a:pathLst>
              <a:path w="290" h="290" extrusionOk="0">
                <a:moveTo>
                  <a:pt x="0" y="1"/>
                </a:moveTo>
                <a:lnTo>
                  <a:pt x="0" y="289"/>
                </a:lnTo>
                <a:lnTo>
                  <a:pt x="290" y="289"/>
                </a:lnTo>
                <a:lnTo>
                  <a:pt x="2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3086243" y="3723745"/>
            <a:ext cx="27278" cy="31642"/>
          </a:xfrm>
          <a:custGeom>
            <a:avLst/>
            <a:gdLst/>
            <a:ahLst/>
            <a:cxnLst/>
            <a:rect l="l" t="t" r="r" b="b"/>
            <a:pathLst>
              <a:path w="250" h="290" extrusionOk="0">
                <a:moveTo>
                  <a:pt x="1" y="1"/>
                </a:moveTo>
                <a:lnTo>
                  <a:pt x="1" y="289"/>
                </a:lnTo>
                <a:lnTo>
                  <a:pt x="249" y="289"/>
                </a:lnTo>
                <a:lnTo>
                  <a:pt x="2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3036817" y="3723745"/>
            <a:ext cx="31642" cy="31642"/>
          </a:xfrm>
          <a:custGeom>
            <a:avLst/>
            <a:gdLst/>
            <a:ahLst/>
            <a:cxnLst/>
            <a:rect l="l" t="t" r="r" b="b"/>
            <a:pathLst>
              <a:path w="290" h="290" extrusionOk="0">
                <a:moveTo>
                  <a:pt x="1" y="1"/>
                </a:moveTo>
                <a:lnTo>
                  <a:pt x="1" y="289"/>
                </a:lnTo>
                <a:lnTo>
                  <a:pt x="289" y="289"/>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2991755" y="3723745"/>
            <a:ext cx="27059" cy="31642"/>
          </a:xfrm>
          <a:custGeom>
            <a:avLst/>
            <a:gdLst/>
            <a:ahLst/>
            <a:cxnLst/>
            <a:rect l="l" t="t" r="r" b="b"/>
            <a:pathLst>
              <a:path w="248" h="290" extrusionOk="0">
                <a:moveTo>
                  <a:pt x="0" y="1"/>
                </a:moveTo>
                <a:lnTo>
                  <a:pt x="0" y="289"/>
                </a:lnTo>
                <a:lnTo>
                  <a:pt x="248" y="289"/>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3131414" y="3669626"/>
            <a:ext cx="31642" cy="36006"/>
          </a:xfrm>
          <a:custGeom>
            <a:avLst/>
            <a:gdLst/>
            <a:ahLst/>
            <a:cxnLst/>
            <a:rect l="l" t="t" r="r" b="b"/>
            <a:pathLst>
              <a:path w="290" h="330" extrusionOk="0">
                <a:moveTo>
                  <a:pt x="0" y="0"/>
                </a:moveTo>
                <a:lnTo>
                  <a:pt x="0" y="330"/>
                </a:lnTo>
                <a:lnTo>
                  <a:pt x="290" y="330"/>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3086243" y="3669626"/>
            <a:ext cx="27278" cy="36006"/>
          </a:xfrm>
          <a:custGeom>
            <a:avLst/>
            <a:gdLst/>
            <a:ahLst/>
            <a:cxnLst/>
            <a:rect l="l" t="t" r="r" b="b"/>
            <a:pathLst>
              <a:path w="250" h="330" extrusionOk="0">
                <a:moveTo>
                  <a:pt x="1" y="0"/>
                </a:moveTo>
                <a:lnTo>
                  <a:pt x="1" y="330"/>
                </a:lnTo>
                <a:lnTo>
                  <a:pt x="249" y="330"/>
                </a:lnTo>
                <a:lnTo>
                  <a:pt x="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3036817" y="3669626"/>
            <a:ext cx="31642" cy="36006"/>
          </a:xfrm>
          <a:custGeom>
            <a:avLst/>
            <a:gdLst/>
            <a:ahLst/>
            <a:cxnLst/>
            <a:rect l="l" t="t" r="r" b="b"/>
            <a:pathLst>
              <a:path w="290" h="330" extrusionOk="0">
                <a:moveTo>
                  <a:pt x="1" y="0"/>
                </a:moveTo>
                <a:lnTo>
                  <a:pt x="1" y="330"/>
                </a:lnTo>
                <a:lnTo>
                  <a:pt x="289" y="330"/>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2991755" y="3669626"/>
            <a:ext cx="27059" cy="36006"/>
          </a:xfrm>
          <a:custGeom>
            <a:avLst/>
            <a:gdLst/>
            <a:ahLst/>
            <a:cxnLst/>
            <a:rect l="l" t="t" r="r" b="b"/>
            <a:pathLst>
              <a:path w="248" h="330" extrusionOk="0">
                <a:moveTo>
                  <a:pt x="0" y="0"/>
                </a:moveTo>
                <a:lnTo>
                  <a:pt x="0" y="330"/>
                </a:lnTo>
                <a:lnTo>
                  <a:pt x="248" y="330"/>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3226012" y="4010484"/>
            <a:ext cx="256954" cy="434149"/>
          </a:xfrm>
          <a:custGeom>
            <a:avLst/>
            <a:gdLst/>
            <a:ahLst/>
            <a:cxnLst/>
            <a:rect l="l" t="t" r="r" b="b"/>
            <a:pathLst>
              <a:path w="2355" h="3979" extrusionOk="0">
                <a:moveTo>
                  <a:pt x="1" y="0"/>
                </a:moveTo>
                <a:lnTo>
                  <a:pt x="1" y="3978"/>
                </a:lnTo>
                <a:lnTo>
                  <a:pt x="2354" y="3978"/>
                </a:lnTo>
                <a:lnTo>
                  <a:pt x="23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3410733" y="4349815"/>
            <a:ext cx="31533" cy="36225"/>
          </a:xfrm>
          <a:custGeom>
            <a:avLst/>
            <a:gdLst/>
            <a:ahLst/>
            <a:cxnLst/>
            <a:rect l="l" t="t" r="r" b="b"/>
            <a:pathLst>
              <a:path w="289" h="332" extrusionOk="0">
                <a:moveTo>
                  <a:pt x="0" y="1"/>
                </a:moveTo>
                <a:lnTo>
                  <a:pt x="0" y="331"/>
                </a:lnTo>
                <a:lnTo>
                  <a:pt x="289" y="331"/>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3365671" y="4349815"/>
            <a:ext cx="27168" cy="36225"/>
          </a:xfrm>
          <a:custGeom>
            <a:avLst/>
            <a:gdLst/>
            <a:ahLst/>
            <a:cxnLst/>
            <a:rect l="l" t="t" r="r" b="b"/>
            <a:pathLst>
              <a:path w="249" h="332" extrusionOk="0">
                <a:moveTo>
                  <a:pt x="1" y="1"/>
                </a:moveTo>
                <a:lnTo>
                  <a:pt x="1" y="331"/>
                </a:lnTo>
                <a:lnTo>
                  <a:pt x="248" y="331"/>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3316027" y="4349815"/>
            <a:ext cx="31751" cy="36225"/>
          </a:xfrm>
          <a:custGeom>
            <a:avLst/>
            <a:gdLst/>
            <a:ahLst/>
            <a:cxnLst/>
            <a:rect l="l" t="t" r="r" b="b"/>
            <a:pathLst>
              <a:path w="291" h="332" extrusionOk="0">
                <a:moveTo>
                  <a:pt x="1" y="1"/>
                </a:moveTo>
                <a:lnTo>
                  <a:pt x="1" y="331"/>
                </a:lnTo>
                <a:lnTo>
                  <a:pt x="290" y="331"/>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3271183" y="4349815"/>
            <a:ext cx="27059" cy="36225"/>
          </a:xfrm>
          <a:custGeom>
            <a:avLst/>
            <a:gdLst/>
            <a:ahLst/>
            <a:cxnLst/>
            <a:rect l="l" t="t" r="r" b="b"/>
            <a:pathLst>
              <a:path w="248" h="332" extrusionOk="0">
                <a:moveTo>
                  <a:pt x="0" y="1"/>
                </a:moveTo>
                <a:lnTo>
                  <a:pt x="0" y="331"/>
                </a:lnTo>
                <a:lnTo>
                  <a:pt x="248" y="331"/>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3410733" y="4300388"/>
            <a:ext cx="31533" cy="31533"/>
          </a:xfrm>
          <a:custGeom>
            <a:avLst/>
            <a:gdLst/>
            <a:ahLst/>
            <a:cxnLst/>
            <a:rect l="l" t="t" r="r" b="b"/>
            <a:pathLst>
              <a:path w="289" h="289" extrusionOk="0">
                <a:moveTo>
                  <a:pt x="0" y="0"/>
                </a:moveTo>
                <a:lnTo>
                  <a:pt x="0" y="289"/>
                </a:lnTo>
                <a:lnTo>
                  <a:pt x="289" y="289"/>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3365671" y="4300388"/>
            <a:ext cx="27168" cy="31533"/>
          </a:xfrm>
          <a:custGeom>
            <a:avLst/>
            <a:gdLst/>
            <a:ahLst/>
            <a:cxnLst/>
            <a:rect l="l" t="t" r="r" b="b"/>
            <a:pathLst>
              <a:path w="249" h="289" extrusionOk="0">
                <a:moveTo>
                  <a:pt x="1" y="0"/>
                </a:moveTo>
                <a:lnTo>
                  <a:pt x="1" y="289"/>
                </a:lnTo>
                <a:lnTo>
                  <a:pt x="248" y="289"/>
                </a:lnTo>
                <a:lnTo>
                  <a:pt x="2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3316027" y="4300388"/>
            <a:ext cx="31751" cy="31533"/>
          </a:xfrm>
          <a:custGeom>
            <a:avLst/>
            <a:gdLst/>
            <a:ahLst/>
            <a:cxnLst/>
            <a:rect l="l" t="t" r="r" b="b"/>
            <a:pathLst>
              <a:path w="291" h="289" extrusionOk="0">
                <a:moveTo>
                  <a:pt x="1" y="0"/>
                </a:moveTo>
                <a:lnTo>
                  <a:pt x="1" y="289"/>
                </a:lnTo>
                <a:lnTo>
                  <a:pt x="290" y="289"/>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3271183" y="4300388"/>
            <a:ext cx="27059" cy="31533"/>
          </a:xfrm>
          <a:custGeom>
            <a:avLst/>
            <a:gdLst/>
            <a:ahLst/>
            <a:cxnLst/>
            <a:rect l="l" t="t" r="r" b="b"/>
            <a:pathLst>
              <a:path w="248" h="289" extrusionOk="0">
                <a:moveTo>
                  <a:pt x="0" y="0"/>
                </a:moveTo>
                <a:lnTo>
                  <a:pt x="0" y="289"/>
                </a:lnTo>
                <a:lnTo>
                  <a:pt x="248" y="289"/>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3410733" y="4246379"/>
            <a:ext cx="31533" cy="31533"/>
          </a:xfrm>
          <a:custGeom>
            <a:avLst/>
            <a:gdLst/>
            <a:ahLst/>
            <a:cxnLst/>
            <a:rect l="l" t="t" r="r" b="b"/>
            <a:pathLst>
              <a:path w="289" h="289" extrusionOk="0">
                <a:moveTo>
                  <a:pt x="0" y="0"/>
                </a:moveTo>
                <a:lnTo>
                  <a:pt x="0" y="289"/>
                </a:lnTo>
                <a:lnTo>
                  <a:pt x="289" y="289"/>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3365671" y="4246379"/>
            <a:ext cx="27168" cy="31533"/>
          </a:xfrm>
          <a:custGeom>
            <a:avLst/>
            <a:gdLst/>
            <a:ahLst/>
            <a:cxnLst/>
            <a:rect l="l" t="t" r="r" b="b"/>
            <a:pathLst>
              <a:path w="249" h="289" extrusionOk="0">
                <a:moveTo>
                  <a:pt x="1" y="0"/>
                </a:moveTo>
                <a:lnTo>
                  <a:pt x="1" y="289"/>
                </a:lnTo>
                <a:lnTo>
                  <a:pt x="248" y="289"/>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3316027" y="4246379"/>
            <a:ext cx="31751" cy="31533"/>
          </a:xfrm>
          <a:custGeom>
            <a:avLst/>
            <a:gdLst/>
            <a:ahLst/>
            <a:cxnLst/>
            <a:rect l="l" t="t" r="r" b="b"/>
            <a:pathLst>
              <a:path w="291" h="289" extrusionOk="0">
                <a:moveTo>
                  <a:pt x="1" y="0"/>
                </a:moveTo>
                <a:lnTo>
                  <a:pt x="1" y="289"/>
                </a:lnTo>
                <a:lnTo>
                  <a:pt x="290" y="289"/>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3271183" y="4246379"/>
            <a:ext cx="27059" cy="31533"/>
          </a:xfrm>
          <a:custGeom>
            <a:avLst/>
            <a:gdLst/>
            <a:ahLst/>
            <a:cxnLst/>
            <a:rect l="l" t="t" r="r" b="b"/>
            <a:pathLst>
              <a:path w="248" h="289" extrusionOk="0">
                <a:moveTo>
                  <a:pt x="0" y="0"/>
                </a:moveTo>
                <a:lnTo>
                  <a:pt x="0" y="289"/>
                </a:lnTo>
                <a:lnTo>
                  <a:pt x="248" y="289"/>
                </a:lnTo>
                <a:lnTo>
                  <a:pt x="2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3410733" y="4192151"/>
            <a:ext cx="31533" cy="36115"/>
          </a:xfrm>
          <a:custGeom>
            <a:avLst/>
            <a:gdLst/>
            <a:ahLst/>
            <a:cxnLst/>
            <a:rect l="l" t="t" r="r" b="b"/>
            <a:pathLst>
              <a:path w="289" h="331" extrusionOk="0">
                <a:moveTo>
                  <a:pt x="0" y="1"/>
                </a:moveTo>
                <a:lnTo>
                  <a:pt x="0" y="330"/>
                </a:lnTo>
                <a:lnTo>
                  <a:pt x="289" y="330"/>
                </a:lnTo>
                <a:lnTo>
                  <a:pt x="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3365671" y="4192151"/>
            <a:ext cx="27168" cy="36115"/>
          </a:xfrm>
          <a:custGeom>
            <a:avLst/>
            <a:gdLst/>
            <a:ahLst/>
            <a:cxnLst/>
            <a:rect l="l" t="t" r="r" b="b"/>
            <a:pathLst>
              <a:path w="249" h="331" extrusionOk="0">
                <a:moveTo>
                  <a:pt x="1" y="1"/>
                </a:moveTo>
                <a:lnTo>
                  <a:pt x="1" y="330"/>
                </a:lnTo>
                <a:lnTo>
                  <a:pt x="248" y="330"/>
                </a:lnTo>
                <a:lnTo>
                  <a:pt x="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316027" y="4192151"/>
            <a:ext cx="31751" cy="36115"/>
          </a:xfrm>
          <a:custGeom>
            <a:avLst/>
            <a:gdLst/>
            <a:ahLst/>
            <a:cxnLst/>
            <a:rect l="l" t="t" r="r" b="b"/>
            <a:pathLst>
              <a:path w="291" h="331" extrusionOk="0">
                <a:moveTo>
                  <a:pt x="1" y="1"/>
                </a:moveTo>
                <a:lnTo>
                  <a:pt x="1" y="330"/>
                </a:lnTo>
                <a:lnTo>
                  <a:pt x="290" y="330"/>
                </a:lnTo>
                <a:lnTo>
                  <a:pt x="2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3271183" y="4192151"/>
            <a:ext cx="27059" cy="36115"/>
          </a:xfrm>
          <a:custGeom>
            <a:avLst/>
            <a:gdLst/>
            <a:ahLst/>
            <a:cxnLst/>
            <a:rect l="l" t="t" r="r" b="b"/>
            <a:pathLst>
              <a:path w="248" h="331" extrusionOk="0">
                <a:moveTo>
                  <a:pt x="0" y="1"/>
                </a:moveTo>
                <a:lnTo>
                  <a:pt x="0" y="330"/>
                </a:lnTo>
                <a:lnTo>
                  <a:pt x="248" y="33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3410733" y="4142616"/>
            <a:ext cx="31533" cy="31751"/>
          </a:xfrm>
          <a:custGeom>
            <a:avLst/>
            <a:gdLst/>
            <a:ahLst/>
            <a:cxnLst/>
            <a:rect l="l" t="t" r="r" b="b"/>
            <a:pathLst>
              <a:path w="289" h="291" extrusionOk="0">
                <a:moveTo>
                  <a:pt x="0" y="1"/>
                </a:moveTo>
                <a:lnTo>
                  <a:pt x="0" y="290"/>
                </a:lnTo>
                <a:lnTo>
                  <a:pt x="289" y="29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3365671" y="4142616"/>
            <a:ext cx="27168" cy="31751"/>
          </a:xfrm>
          <a:custGeom>
            <a:avLst/>
            <a:gdLst/>
            <a:ahLst/>
            <a:cxnLst/>
            <a:rect l="l" t="t" r="r" b="b"/>
            <a:pathLst>
              <a:path w="249" h="291" extrusionOk="0">
                <a:moveTo>
                  <a:pt x="1" y="1"/>
                </a:moveTo>
                <a:lnTo>
                  <a:pt x="1" y="290"/>
                </a:lnTo>
                <a:lnTo>
                  <a:pt x="248" y="29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3316027" y="4142616"/>
            <a:ext cx="31751" cy="31751"/>
          </a:xfrm>
          <a:custGeom>
            <a:avLst/>
            <a:gdLst/>
            <a:ahLst/>
            <a:cxnLst/>
            <a:rect l="l" t="t" r="r" b="b"/>
            <a:pathLst>
              <a:path w="291" h="291" extrusionOk="0">
                <a:moveTo>
                  <a:pt x="1" y="1"/>
                </a:moveTo>
                <a:lnTo>
                  <a:pt x="1" y="290"/>
                </a:lnTo>
                <a:lnTo>
                  <a:pt x="290" y="290"/>
                </a:lnTo>
                <a:lnTo>
                  <a:pt x="2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3271183" y="4142616"/>
            <a:ext cx="27059" cy="31751"/>
          </a:xfrm>
          <a:custGeom>
            <a:avLst/>
            <a:gdLst/>
            <a:ahLst/>
            <a:cxnLst/>
            <a:rect l="l" t="t" r="r" b="b"/>
            <a:pathLst>
              <a:path w="248" h="291" extrusionOk="0">
                <a:moveTo>
                  <a:pt x="0" y="1"/>
                </a:moveTo>
                <a:lnTo>
                  <a:pt x="0" y="290"/>
                </a:lnTo>
                <a:lnTo>
                  <a:pt x="248" y="290"/>
                </a:lnTo>
                <a:lnTo>
                  <a:pt x="2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3410733" y="4088607"/>
            <a:ext cx="31533" cy="36115"/>
          </a:xfrm>
          <a:custGeom>
            <a:avLst/>
            <a:gdLst/>
            <a:ahLst/>
            <a:cxnLst/>
            <a:rect l="l" t="t" r="r" b="b"/>
            <a:pathLst>
              <a:path w="289" h="331" extrusionOk="0">
                <a:moveTo>
                  <a:pt x="0" y="0"/>
                </a:moveTo>
                <a:lnTo>
                  <a:pt x="0" y="331"/>
                </a:lnTo>
                <a:lnTo>
                  <a:pt x="289" y="331"/>
                </a:lnTo>
                <a:lnTo>
                  <a:pt x="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365671" y="4088607"/>
            <a:ext cx="27168" cy="36115"/>
          </a:xfrm>
          <a:custGeom>
            <a:avLst/>
            <a:gdLst/>
            <a:ahLst/>
            <a:cxnLst/>
            <a:rect l="l" t="t" r="r" b="b"/>
            <a:pathLst>
              <a:path w="249" h="331" extrusionOk="0">
                <a:moveTo>
                  <a:pt x="1" y="0"/>
                </a:moveTo>
                <a:lnTo>
                  <a:pt x="1" y="331"/>
                </a:lnTo>
                <a:lnTo>
                  <a:pt x="248" y="331"/>
                </a:lnTo>
                <a:lnTo>
                  <a:pt x="2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3316027" y="4088607"/>
            <a:ext cx="31751" cy="36115"/>
          </a:xfrm>
          <a:custGeom>
            <a:avLst/>
            <a:gdLst/>
            <a:ahLst/>
            <a:cxnLst/>
            <a:rect l="l" t="t" r="r" b="b"/>
            <a:pathLst>
              <a:path w="291" h="331" extrusionOk="0">
                <a:moveTo>
                  <a:pt x="1" y="0"/>
                </a:moveTo>
                <a:lnTo>
                  <a:pt x="1" y="331"/>
                </a:lnTo>
                <a:lnTo>
                  <a:pt x="290" y="331"/>
                </a:lnTo>
                <a:lnTo>
                  <a:pt x="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3271183" y="4088607"/>
            <a:ext cx="27059" cy="36115"/>
          </a:xfrm>
          <a:custGeom>
            <a:avLst/>
            <a:gdLst/>
            <a:ahLst/>
            <a:cxnLst/>
            <a:rect l="l" t="t" r="r" b="b"/>
            <a:pathLst>
              <a:path w="248" h="331" extrusionOk="0">
                <a:moveTo>
                  <a:pt x="0" y="0"/>
                </a:moveTo>
                <a:lnTo>
                  <a:pt x="0" y="331"/>
                </a:lnTo>
                <a:lnTo>
                  <a:pt x="248" y="331"/>
                </a:lnTo>
                <a:lnTo>
                  <a:pt x="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3437792" y="3363356"/>
            <a:ext cx="31642" cy="31533"/>
          </a:xfrm>
          <a:custGeom>
            <a:avLst/>
            <a:gdLst/>
            <a:ahLst/>
            <a:cxnLst/>
            <a:rect l="l" t="t" r="r" b="b"/>
            <a:pathLst>
              <a:path w="290" h="289" extrusionOk="0">
                <a:moveTo>
                  <a:pt x="5" y="1"/>
                </a:moveTo>
                <a:cubicBezTo>
                  <a:pt x="3" y="1"/>
                  <a:pt x="1" y="2"/>
                  <a:pt x="1" y="5"/>
                </a:cubicBezTo>
                <a:lnTo>
                  <a:pt x="1" y="285"/>
                </a:lnTo>
                <a:cubicBezTo>
                  <a:pt x="1" y="287"/>
                  <a:pt x="3" y="288"/>
                  <a:pt x="5" y="288"/>
                </a:cubicBezTo>
                <a:lnTo>
                  <a:pt x="285" y="288"/>
                </a:lnTo>
                <a:cubicBezTo>
                  <a:pt x="287" y="288"/>
                  <a:pt x="289" y="286"/>
                  <a:pt x="289" y="285"/>
                </a:cubicBezTo>
                <a:lnTo>
                  <a:pt x="289" y="5"/>
                </a:lnTo>
                <a:cubicBezTo>
                  <a:pt x="289" y="2"/>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3514496" y="3363356"/>
            <a:ext cx="31533" cy="31533"/>
          </a:xfrm>
          <a:custGeom>
            <a:avLst/>
            <a:gdLst/>
            <a:ahLst/>
            <a:cxnLst/>
            <a:rect l="l" t="t" r="r" b="b"/>
            <a:pathLst>
              <a:path w="289" h="289" extrusionOk="0">
                <a:moveTo>
                  <a:pt x="4" y="1"/>
                </a:moveTo>
                <a:cubicBezTo>
                  <a:pt x="2" y="1"/>
                  <a:pt x="1" y="2"/>
                  <a:pt x="1" y="5"/>
                </a:cubicBezTo>
                <a:lnTo>
                  <a:pt x="1" y="285"/>
                </a:lnTo>
                <a:cubicBezTo>
                  <a:pt x="1" y="287"/>
                  <a:pt x="2" y="288"/>
                  <a:pt x="4" y="288"/>
                </a:cubicBezTo>
                <a:lnTo>
                  <a:pt x="284" y="288"/>
                </a:lnTo>
                <a:cubicBezTo>
                  <a:pt x="287" y="288"/>
                  <a:pt x="288" y="286"/>
                  <a:pt x="288" y="285"/>
                </a:cubicBezTo>
                <a:lnTo>
                  <a:pt x="288" y="5"/>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3591090" y="3363356"/>
            <a:ext cx="31533" cy="31533"/>
          </a:xfrm>
          <a:custGeom>
            <a:avLst/>
            <a:gdLst/>
            <a:ahLst/>
            <a:cxnLst/>
            <a:rect l="l" t="t" r="r" b="b"/>
            <a:pathLst>
              <a:path w="289" h="289" extrusionOk="0">
                <a:moveTo>
                  <a:pt x="5" y="1"/>
                </a:moveTo>
                <a:cubicBezTo>
                  <a:pt x="2" y="1"/>
                  <a:pt x="1" y="2"/>
                  <a:pt x="1" y="5"/>
                </a:cubicBezTo>
                <a:lnTo>
                  <a:pt x="1" y="285"/>
                </a:lnTo>
                <a:cubicBezTo>
                  <a:pt x="1" y="287"/>
                  <a:pt x="2" y="288"/>
                  <a:pt x="5" y="288"/>
                </a:cubicBezTo>
                <a:lnTo>
                  <a:pt x="284" y="288"/>
                </a:lnTo>
                <a:cubicBezTo>
                  <a:pt x="287" y="288"/>
                  <a:pt x="288" y="286"/>
                  <a:pt x="288" y="285"/>
                </a:cubicBezTo>
                <a:lnTo>
                  <a:pt x="288" y="5"/>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3672158" y="3363356"/>
            <a:ext cx="31424" cy="31533"/>
          </a:xfrm>
          <a:custGeom>
            <a:avLst/>
            <a:gdLst/>
            <a:ahLst/>
            <a:cxnLst/>
            <a:rect l="l" t="t" r="r" b="b"/>
            <a:pathLst>
              <a:path w="288" h="289" extrusionOk="0">
                <a:moveTo>
                  <a:pt x="5" y="1"/>
                </a:moveTo>
                <a:cubicBezTo>
                  <a:pt x="2" y="1"/>
                  <a:pt x="0" y="2"/>
                  <a:pt x="0" y="5"/>
                </a:cubicBezTo>
                <a:lnTo>
                  <a:pt x="0" y="285"/>
                </a:lnTo>
                <a:cubicBezTo>
                  <a:pt x="0" y="287"/>
                  <a:pt x="2" y="288"/>
                  <a:pt x="5" y="288"/>
                </a:cubicBezTo>
                <a:lnTo>
                  <a:pt x="285" y="288"/>
                </a:lnTo>
                <a:cubicBezTo>
                  <a:pt x="287" y="288"/>
                  <a:pt x="288" y="286"/>
                  <a:pt x="288" y="285"/>
                </a:cubicBezTo>
                <a:lnTo>
                  <a:pt x="288" y="5"/>
                </a:lnTo>
                <a:cubicBezTo>
                  <a:pt x="288" y="2"/>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748753" y="3363356"/>
            <a:ext cx="31533" cy="31533"/>
          </a:xfrm>
          <a:custGeom>
            <a:avLst/>
            <a:gdLst/>
            <a:ahLst/>
            <a:cxnLst/>
            <a:rect l="l" t="t" r="r" b="b"/>
            <a:pathLst>
              <a:path w="289" h="289" extrusionOk="0">
                <a:moveTo>
                  <a:pt x="4" y="1"/>
                </a:moveTo>
                <a:cubicBezTo>
                  <a:pt x="2" y="1"/>
                  <a:pt x="0" y="2"/>
                  <a:pt x="0" y="5"/>
                </a:cubicBezTo>
                <a:lnTo>
                  <a:pt x="0" y="285"/>
                </a:lnTo>
                <a:cubicBezTo>
                  <a:pt x="0" y="287"/>
                  <a:pt x="2" y="288"/>
                  <a:pt x="4" y="288"/>
                </a:cubicBezTo>
                <a:lnTo>
                  <a:pt x="285" y="288"/>
                </a:lnTo>
                <a:cubicBezTo>
                  <a:pt x="287" y="288"/>
                  <a:pt x="289" y="286"/>
                  <a:pt x="289" y="285"/>
                </a:cubicBezTo>
                <a:lnTo>
                  <a:pt x="289" y="5"/>
                </a:lnTo>
                <a:cubicBezTo>
                  <a:pt x="289" y="2"/>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3825456" y="3363356"/>
            <a:ext cx="31424" cy="31533"/>
          </a:xfrm>
          <a:custGeom>
            <a:avLst/>
            <a:gdLst/>
            <a:ahLst/>
            <a:cxnLst/>
            <a:rect l="l" t="t" r="r" b="b"/>
            <a:pathLst>
              <a:path w="288" h="289" extrusionOk="0">
                <a:moveTo>
                  <a:pt x="3" y="1"/>
                </a:moveTo>
                <a:cubicBezTo>
                  <a:pt x="1" y="1"/>
                  <a:pt x="0" y="2"/>
                  <a:pt x="0" y="5"/>
                </a:cubicBezTo>
                <a:lnTo>
                  <a:pt x="0" y="285"/>
                </a:lnTo>
                <a:cubicBezTo>
                  <a:pt x="0" y="287"/>
                  <a:pt x="1" y="288"/>
                  <a:pt x="3" y="288"/>
                </a:cubicBezTo>
                <a:lnTo>
                  <a:pt x="284" y="288"/>
                </a:lnTo>
                <a:cubicBezTo>
                  <a:pt x="285" y="288"/>
                  <a:pt x="288" y="286"/>
                  <a:pt x="288" y="285"/>
                </a:cubicBezTo>
                <a:lnTo>
                  <a:pt x="288" y="5"/>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3437792" y="3435369"/>
            <a:ext cx="31642" cy="31533"/>
          </a:xfrm>
          <a:custGeom>
            <a:avLst/>
            <a:gdLst/>
            <a:ahLst/>
            <a:cxnLst/>
            <a:rect l="l" t="t" r="r" b="b"/>
            <a:pathLst>
              <a:path w="290" h="289" extrusionOk="0">
                <a:moveTo>
                  <a:pt x="5" y="1"/>
                </a:moveTo>
                <a:cubicBezTo>
                  <a:pt x="3" y="1"/>
                  <a:pt x="1" y="2"/>
                  <a:pt x="1" y="5"/>
                </a:cubicBezTo>
                <a:lnTo>
                  <a:pt x="1" y="285"/>
                </a:lnTo>
                <a:cubicBezTo>
                  <a:pt x="1" y="287"/>
                  <a:pt x="3" y="288"/>
                  <a:pt x="5" y="288"/>
                </a:cubicBezTo>
                <a:lnTo>
                  <a:pt x="285" y="288"/>
                </a:lnTo>
                <a:cubicBezTo>
                  <a:pt x="287" y="288"/>
                  <a:pt x="289" y="287"/>
                  <a:pt x="289" y="285"/>
                </a:cubicBezTo>
                <a:lnTo>
                  <a:pt x="289" y="5"/>
                </a:lnTo>
                <a:cubicBezTo>
                  <a:pt x="289" y="2"/>
                  <a:pt x="287"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3514496" y="3435369"/>
            <a:ext cx="31533" cy="31533"/>
          </a:xfrm>
          <a:custGeom>
            <a:avLst/>
            <a:gdLst/>
            <a:ahLst/>
            <a:cxnLst/>
            <a:rect l="l" t="t" r="r" b="b"/>
            <a:pathLst>
              <a:path w="289" h="289" extrusionOk="0">
                <a:moveTo>
                  <a:pt x="4" y="1"/>
                </a:moveTo>
                <a:cubicBezTo>
                  <a:pt x="2" y="1"/>
                  <a:pt x="1" y="2"/>
                  <a:pt x="1" y="5"/>
                </a:cubicBezTo>
                <a:lnTo>
                  <a:pt x="1" y="285"/>
                </a:lnTo>
                <a:cubicBezTo>
                  <a:pt x="1" y="287"/>
                  <a:pt x="2" y="288"/>
                  <a:pt x="4" y="288"/>
                </a:cubicBezTo>
                <a:lnTo>
                  <a:pt x="284" y="288"/>
                </a:lnTo>
                <a:cubicBezTo>
                  <a:pt x="287" y="288"/>
                  <a:pt x="288" y="287"/>
                  <a:pt x="288" y="285"/>
                </a:cubicBezTo>
                <a:lnTo>
                  <a:pt x="288" y="5"/>
                </a:lnTo>
                <a:cubicBezTo>
                  <a:pt x="288" y="2"/>
                  <a:pt x="287"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591090" y="3435369"/>
            <a:ext cx="31533" cy="31533"/>
          </a:xfrm>
          <a:custGeom>
            <a:avLst/>
            <a:gdLst/>
            <a:ahLst/>
            <a:cxnLst/>
            <a:rect l="l" t="t" r="r" b="b"/>
            <a:pathLst>
              <a:path w="289" h="289" extrusionOk="0">
                <a:moveTo>
                  <a:pt x="5" y="1"/>
                </a:moveTo>
                <a:cubicBezTo>
                  <a:pt x="2" y="1"/>
                  <a:pt x="1" y="2"/>
                  <a:pt x="1" y="5"/>
                </a:cubicBezTo>
                <a:lnTo>
                  <a:pt x="1" y="285"/>
                </a:lnTo>
                <a:cubicBezTo>
                  <a:pt x="1" y="287"/>
                  <a:pt x="2" y="288"/>
                  <a:pt x="5" y="288"/>
                </a:cubicBezTo>
                <a:lnTo>
                  <a:pt x="284" y="288"/>
                </a:lnTo>
                <a:cubicBezTo>
                  <a:pt x="287" y="288"/>
                  <a:pt x="288" y="287"/>
                  <a:pt x="288" y="285"/>
                </a:cubicBezTo>
                <a:lnTo>
                  <a:pt x="288" y="5"/>
                </a:lnTo>
                <a:cubicBezTo>
                  <a:pt x="288" y="2"/>
                  <a:pt x="287"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672158" y="3435369"/>
            <a:ext cx="31424" cy="31533"/>
          </a:xfrm>
          <a:custGeom>
            <a:avLst/>
            <a:gdLst/>
            <a:ahLst/>
            <a:cxnLst/>
            <a:rect l="l" t="t" r="r" b="b"/>
            <a:pathLst>
              <a:path w="288" h="289" extrusionOk="0">
                <a:moveTo>
                  <a:pt x="5" y="1"/>
                </a:moveTo>
                <a:cubicBezTo>
                  <a:pt x="2" y="1"/>
                  <a:pt x="0" y="2"/>
                  <a:pt x="0" y="5"/>
                </a:cubicBezTo>
                <a:lnTo>
                  <a:pt x="0" y="285"/>
                </a:lnTo>
                <a:cubicBezTo>
                  <a:pt x="0" y="287"/>
                  <a:pt x="2" y="288"/>
                  <a:pt x="5" y="288"/>
                </a:cubicBezTo>
                <a:lnTo>
                  <a:pt x="285" y="288"/>
                </a:lnTo>
                <a:cubicBezTo>
                  <a:pt x="287" y="288"/>
                  <a:pt x="288" y="287"/>
                  <a:pt x="288" y="285"/>
                </a:cubicBezTo>
                <a:lnTo>
                  <a:pt x="288" y="5"/>
                </a:lnTo>
                <a:cubicBezTo>
                  <a:pt x="288" y="2"/>
                  <a:pt x="287"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3748753" y="3435369"/>
            <a:ext cx="31533" cy="31533"/>
          </a:xfrm>
          <a:custGeom>
            <a:avLst/>
            <a:gdLst/>
            <a:ahLst/>
            <a:cxnLst/>
            <a:rect l="l" t="t" r="r" b="b"/>
            <a:pathLst>
              <a:path w="289" h="289" extrusionOk="0">
                <a:moveTo>
                  <a:pt x="4" y="1"/>
                </a:moveTo>
                <a:cubicBezTo>
                  <a:pt x="2" y="1"/>
                  <a:pt x="0" y="2"/>
                  <a:pt x="0" y="5"/>
                </a:cubicBezTo>
                <a:lnTo>
                  <a:pt x="0" y="285"/>
                </a:lnTo>
                <a:cubicBezTo>
                  <a:pt x="0" y="287"/>
                  <a:pt x="2" y="288"/>
                  <a:pt x="4" y="288"/>
                </a:cubicBezTo>
                <a:lnTo>
                  <a:pt x="285" y="288"/>
                </a:lnTo>
                <a:cubicBezTo>
                  <a:pt x="287" y="288"/>
                  <a:pt x="289" y="287"/>
                  <a:pt x="289" y="285"/>
                </a:cubicBezTo>
                <a:lnTo>
                  <a:pt x="289" y="5"/>
                </a:lnTo>
                <a:cubicBezTo>
                  <a:pt x="289" y="2"/>
                  <a:pt x="287"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3825456" y="3435369"/>
            <a:ext cx="31424" cy="31533"/>
          </a:xfrm>
          <a:custGeom>
            <a:avLst/>
            <a:gdLst/>
            <a:ahLst/>
            <a:cxnLst/>
            <a:rect l="l" t="t" r="r" b="b"/>
            <a:pathLst>
              <a:path w="288" h="289" extrusionOk="0">
                <a:moveTo>
                  <a:pt x="3" y="1"/>
                </a:moveTo>
                <a:cubicBezTo>
                  <a:pt x="1" y="1"/>
                  <a:pt x="0" y="2"/>
                  <a:pt x="0" y="5"/>
                </a:cubicBezTo>
                <a:lnTo>
                  <a:pt x="0" y="285"/>
                </a:lnTo>
                <a:cubicBezTo>
                  <a:pt x="0" y="287"/>
                  <a:pt x="1" y="288"/>
                  <a:pt x="3" y="288"/>
                </a:cubicBezTo>
                <a:lnTo>
                  <a:pt x="284" y="288"/>
                </a:lnTo>
                <a:cubicBezTo>
                  <a:pt x="285" y="288"/>
                  <a:pt x="288" y="287"/>
                  <a:pt x="288" y="285"/>
                </a:cubicBezTo>
                <a:lnTo>
                  <a:pt x="288" y="5"/>
                </a:lnTo>
                <a:cubicBezTo>
                  <a:pt x="288" y="2"/>
                  <a:pt x="287"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3437792" y="3507490"/>
            <a:ext cx="31642" cy="31642"/>
          </a:xfrm>
          <a:custGeom>
            <a:avLst/>
            <a:gdLst/>
            <a:ahLst/>
            <a:cxnLst/>
            <a:rect l="l" t="t" r="r" b="b"/>
            <a:pathLst>
              <a:path w="290" h="290" extrusionOk="0">
                <a:moveTo>
                  <a:pt x="5" y="1"/>
                </a:moveTo>
                <a:cubicBezTo>
                  <a:pt x="3" y="1"/>
                  <a:pt x="1" y="3"/>
                  <a:pt x="1" y="5"/>
                </a:cubicBezTo>
                <a:lnTo>
                  <a:pt x="1" y="285"/>
                </a:lnTo>
                <a:cubicBezTo>
                  <a:pt x="1" y="287"/>
                  <a:pt x="3" y="289"/>
                  <a:pt x="5" y="289"/>
                </a:cubicBezTo>
                <a:lnTo>
                  <a:pt x="285" y="289"/>
                </a:lnTo>
                <a:cubicBezTo>
                  <a:pt x="287" y="289"/>
                  <a:pt x="289" y="286"/>
                  <a:pt x="289" y="285"/>
                </a:cubicBezTo>
                <a:lnTo>
                  <a:pt x="289" y="5"/>
                </a:lnTo>
                <a:cubicBezTo>
                  <a:pt x="289" y="3"/>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3514496" y="3507490"/>
            <a:ext cx="31533" cy="31642"/>
          </a:xfrm>
          <a:custGeom>
            <a:avLst/>
            <a:gdLst/>
            <a:ahLst/>
            <a:cxnLst/>
            <a:rect l="l" t="t" r="r" b="b"/>
            <a:pathLst>
              <a:path w="289" h="290" extrusionOk="0">
                <a:moveTo>
                  <a:pt x="4" y="1"/>
                </a:moveTo>
                <a:cubicBezTo>
                  <a:pt x="2" y="1"/>
                  <a:pt x="1" y="3"/>
                  <a:pt x="1" y="5"/>
                </a:cubicBezTo>
                <a:lnTo>
                  <a:pt x="1" y="285"/>
                </a:lnTo>
                <a:cubicBezTo>
                  <a:pt x="1" y="287"/>
                  <a:pt x="2" y="289"/>
                  <a:pt x="4" y="289"/>
                </a:cubicBezTo>
                <a:lnTo>
                  <a:pt x="284" y="289"/>
                </a:lnTo>
                <a:cubicBezTo>
                  <a:pt x="287" y="289"/>
                  <a:pt x="288" y="286"/>
                  <a:pt x="288" y="285"/>
                </a:cubicBezTo>
                <a:lnTo>
                  <a:pt x="288" y="5"/>
                </a:lnTo>
                <a:cubicBezTo>
                  <a:pt x="288" y="3"/>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3591090" y="3507490"/>
            <a:ext cx="31533" cy="31642"/>
          </a:xfrm>
          <a:custGeom>
            <a:avLst/>
            <a:gdLst/>
            <a:ahLst/>
            <a:cxnLst/>
            <a:rect l="l" t="t" r="r" b="b"/>
            <a:pathLst>
              <a:path w="289" h="290" extrusionOk="0">
                <a:moveTo>
                  <a:pt x="5" y="1"/>
                </a:moveTo>
                <a:cubicBezTo>
                  <a:pt x="2" y="1"/>
                  <a:pt x="1" y="3"/>
                  <a:pt x="1" y="5"/>
                </a:cubicBezTo>
                <a:lnTo>
                  <a:pt x="1" y="285"/>
                </a:lnTo>
                <a:cubicBezTo>
                  <a:pt x="1" y="287"/>
                  <a:pt x="2" y="289"/>
                  <a:pt x="5" y="289"/>
                </a:cubicBezTo>
                <a:lnTo>
                  <a:pt x="284" y="289"/>
                </a:lnTo>
                <a:cubicBezTo>
                  <a:pt x="287" y="289"/>
                  <a:pt x="288" y="286"/>
                  <a:pt x="288" y="285"/>
                </a:cubicBezTo>
                <a:lnTo>
                  <a:pt x="288" y="5"/>
                </a:lnTo>
                <a:cubicBezTo>
                  <a:pt x="288" y="3"/>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3672158" y="3507490"/>
            <a:ext cx="31424" cy="31642"/>
          </a:xfrm>
          <a:custGeom>
            <a:avLst/>
            <a:gdLst/>
            <a:ahLst/>
            <a:cxnLst/>
            <a:rect l="l" t="t" r="r" b="b"/>
            <a:pathLst>
              <a:path w="288" h="290" extrusionOk="0">
                <a:moveTo>
                  <a:pt x="5" y="1"/>
                </a:moveTo>
                <a:cubicBezTo>
                  <a:pt x="2" y="1"/>
                  <a:pt x="0" y="3"/>
                  <a:pt x="0" y="5"/>
                </a:cubicBezTo>
                <a:lnTo>
                  <a:pt x="0" y="285"/>
                </a:lnTo>
                <a:cubicBezTo>
                  <a:pt x="0" y="287"/>
                  <a:pt x="2" y="289"/>
                  <a:pt x="5" y="289"/>
                </a:cubicBezTo>
                <a:lnTo>
                  <a:pt x="285" y="289"/>
                </a:lnTo>
                <a:cubicBezTo>
                  <a:pt x="287" y="289"/>
                  <a:pt x="288" y="286"/>
                  <a:pt x="288" y="285"/>
                </a:cubicBezTo>
                <a:lnTo>
                  <a:pt x="288" y="5"/>
                </a:lnTo>
                <a:cubicBezTo>
                  <a:pt x="288" y="3"/>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3748753" y="3507490"/>
            <a:ext cx="31533" cy="31642"/>
          </a:xfrm>
          <a:custGeom>
            <a:avLst/>
            <a:gdLst/>
            <a:ahLst/>
            <a:cxnLst/>
            <a:rect l="l" t="t" r="r" b="b"/>
            <a:pathLst>
              <a:path w="289" h="290" extrusionOk="0">
                <a:moveTo>
                  <a:pt x="4" y="1"/>
                </a:moveTo>
                <a:cubicBezTo>
                  <a:pt x="2" y="1"/>
                  <a:pt x="0" y="3"/>
                  <a:pt x="0" y="5"/>
                </a:cubicBezTo>
                <a:lnTo>
                  <a:pt x="0" y="285"/>
                </a:lnTo>
                <a:cubicBezTo>
                  <a:pt x="0" y="287"/>
                  <a:pt x="2" y="289"/>
                  <a:pt x="4" y="289"/>
                </a:cubicBezTo>
                <a:lnTo>
                  <a:pt x="285" y="289"/>
                </a:lnTo>
                <a:cubicBezTo>
                  <a:pt x="287" y="289"/>
                  <a:pt x="289" y="286"/>
                  <a:pt x="289" y="285"/>
                </a:cubicBezTo>
                <a:lnTo>
                  <a:pt x="289" y="5"/>
                </a:lnTo>
                <a:cubicBezTo>
                  <a:pt x="289" y="3"/>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3825456" y="3507490"/>
            <a:ext cx="31424" cy="31642"/>
          </a:xfrm>
          <a:custGeom>
            <a:avLst/>
            <a:gdLst/>
            <a:ahLst/>
            <a:cxnLst/>
            <a:rect l="l" t="t" r="r" b="b"/>
            <a:pathLst>
              <a:path w="288" h="290" extrusionOk="0">
                <a:moveTo>
                  <a:pt x="3" y="1"/>
                </a:moveTo>
                <a:cubicBezTo>
                  <a:pt x="1" y="1"/>
                  <a:pt x="0" y="3"/>
                  <a:pt x="0" y="5"/>
                </a:cubicBezTo>
                <a:lnTo>
                  <a:pt x="0" y="285"/>
                </a:lnTo>
                <a:cubicBezTo>
                  <a:pt x="0" y="287"/>
                  <a:pt x="1" y="289"/>
                  <a:pt x="3" y="289"/>
                </a:cubicBezTo>
                <a:lnTo>
                  <a:pt x="284" y="289"/>
                </a:lnTo>
                <a:cubicBezTo>
                  <a:pt x="285" y="289"/>
                  <a:pt x="288" y="286"/>
                  <a:pt x="288" y="285"/>
                </a:cubicBezTo>
                <a:lnTo>
                  <a:pt x="288" y="5"/>
                </a:lnTo>
                <a:cubicBezTo>
                  <a:pt x="288" y="3"/>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5596185" y="1385203"/>
            <a:ext cx="31424" cy="31642"/>
          </a:xfrm>
          <a:custGeom>
            <a:avLst/>
            <a:gdLst/>
            <a:ahLst/>
            <a:cxnLst/>
            <a:rect l="l" t="t" r="r" b="b"/>
            <a:pathLst>
              <a:path w="288" h="290" extrusionOk="0">
                <a:moveTo>
                  <a:pt x="4" y="1"/>
                </a:moveTo>
                <a:cubicBezTo>
                  <a:pt x="1" y="1"/>
                  <a:pt x="0" y="3"/>
                  <a:pt x="0" y="5"/>
                </a:cubicBezTo>
                <a:lnTo>
                  <a:pt x="0" y="285"/>
                </a:lnTo>
                <a:cubicBezTo>
                  <a:pt x="0" y="287"/>
                  <a:pt x="1" y="290"/>
                  <a:pt x="4" y="290"/>
                </a:cubicBezTo>
                <a:lnTo>
                  <a:pt x="284" y="290"/>
                </a:lnTo>
                <a:cubicBezTo>
                  <a:pt x="286" y="290"/>
                  <a:pt x="288" y="287"/>
                  <a:pt x="288" y="285"/>
                </a:cubicBezTo>
                <a:lnTo>
                  <a:pt x="288" y="5"/>
                </a:lnTo>
                <a:cubicBezTo>
                  <a:pt x="288" y="3"/>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5672561" y="1385203"/>
            <a:ext cx="31642" cy="31642"/>
          </a:xfrm>
          <a:custGeom>
            <a:avLst/>
            <a:gdLst/>
            <a:ahLst/>
            <a:cxnLst/>
            <a:rect l="l" t="t" r="r" b="b"/>
            <a:pathLst>
              <a:path w="290" h="290" extrusionOk="0">
                <a:moveTo>
                  <a:pt x="5" y="1"/>
                </a:moveTo>
                <a:cubicBezTo>
                  <a:pt x="2" y="1"/>
                  <a:pt x="1" y="3"/>
                  <a:pt x="1" y="5"/>
                </a:cubicBezTo>
                <a:lnTo>
                  <a:pt x="1" y="285"/>
                </a:lnTo>
                <a:cubicBezTo>
                  <a:pt x="1" y="287"/>
                  <a:pt x="2" y="290"/>
                  <a:pt x="5" y="290"/>
                </a:cubicBezTo>
                <a:lnTo>
                  <a:pt x="284" y="290"/>
                </a:lnTo>
                <a:cubicBezTo>
                  <a:pt x="287" y="290"/>
                  <a:pt x="290" y="287"/>
                  <a:pt x="289" y="285"/>
                </a:cubicBezTo>
                <a:lnTo>
                  <a:pt x="289" y="5"/>
                </a:lnTo>
                <a:cubicBezTo>
                  <a:pt x="289" y="3"/>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5749156" y="1385203"/>
            <a:ext cx="31751" cy="31642"/>
          </a:xfrm>
          <a:custGeom>
            <a:avLst/>
            <a:gdLst/>
            <a:ahLst/>
            <a:cxnLst/>
            <a:rect l="l" t="t" r="r" b="b"/>
            <a:pathLst>
              <a:path w="291" h="290" extrusionOk="0">
                <a:moveTo>
                  <a:pt x="5" y="1"/>
                </a:moveTo>
                <a:cubicBezTo>
                  <a:pt x="2" y="1"/>
                  <a:pt x="1" y="3"/>
                  <a:pt x="1" y="5"/>
                </a:cubicBezTo>
                <a:lnTo>
                  <a:pt x="1" y="285"/>
                </a:lnTo>
                <a:cubicBezTo>
                  <a:pt x="1" y="287"/>
                  <a:pt x="2" y="290"/>
                  <a:pt x="5" y="290"/>
                </a:cubicBezTo>
                <a:lnTo>
                  <a:pt x="285" y="290"/>
                </a:lnTo>
                <a:cubicBezTo>
                  <a:pt x="287" y="290"/>
                  <a:pt x="290" y="287"/>
                  <a:pt x="288" y="285"/>
                </a:cubicBezTo>
                <a:lnTo>
                  <a:pt x="288" y="5"/>
                </a:lnTo>
                <a:cubicBezTo>
                  <a:pt x="288" y="3"/>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5830224" y="1385203"/>
            <a:ext cx="31751" cy="31642"/>
          </a:xfrm>
          <a:custGeom>
            <a:avLst/>
            <a:gdLst/>
            <a:ahLst/>
            <a:cxnLst/>
            <a:rect l="l" t="t" r="r" b="b"/>
            <a:pathLst>
              <a:path w="291" h="290" extrusionOk="0">
                <a:moveTo>
                  <a:pt x="5" y="1"/>
                </a:moveTo>
                <a:cubicBezTo>
                  <a:pt x="3" y="1"/>
                  <a:pt x="1" y="3"/>
                  <a:pt x="1" y="5"/>
                </a:cubicBezTo>
                <a:lnTo>
                  <a:pt x="1" y="285"/>
                </a:lnTo>
                <a:cubicBezTo>
                  <a:pt x="1" y="287"/>
                  <a:pt x="3" y="290"/>
                  <a:pt x="5" y="290"/>
                </a:cubicBezTo>
                <a:lnTo>
                  <a:pt x="285" y="290"/>
                </a:lnTo>
                <a:cubicBezTo>
                  <a:pt x="287" y="290"/>
                  <a:pt x="290" y="287"/>
                  <a:pt x="289" y="285"/>
                </a:cubicBezTo>
                <a:lnTo>
                  <a:pt x="289" y="5"/>
                </a:lnTo>
                <a:cubicBezTo>
                  <a:pt x="289" y="3"/>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5906927" y="1385203"/>
            <a:ext cx="31642" cy="31642"/>
          </a:xfrm>
          <a:custGeom>
            <a:avLst/>
            <a:gdLst/>
            <a:ahLst/>
            <a:cxnLst/>
            <a:rect l="l" t="t" r="r" b="b"/>
            <a:pathLst>
              <a:path w="290" h="290" extrusionOk="0">
                <a:moveTo>
                  <a:pt x="4" y="1"/>
                </a:moveTo>
                <a:cubicBezTo>
                  <a:pt x="2" y="1"/>
                  <a:pt x="1" y="3"/>
                  <a:pt x="1" y="5"/>
                </a:cubicBezTo>
                <a:lnTo>
                  <a:pt x="1" y="285"/>
                </a:lnTo>
                <a:cubicBezTo>
                  <a:pt x="1" y="287"/>
                  <a:pt x="2" y="290"/>
                  <a:pt x="4" y="290"/>
                </a:cubicBezTo>
                <a:lnTo>
                  <a:pt x="284" y="290"/>
                </a:lnTo>
                <a:cubicBezTo>
                  <a:pt x="287" y="290"/>
                  <a:pt x="289" y="287"/>
                  <a:pt x="288" y="285"/>
                </a:cubicBezTo>
                <a:lnTo>
                  <a:pt x="288" y="5"/>
                </a:lnTo>
                <a:cubicBezTo>
                  <a:pt x="288" y="3"/>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5983522" y="1385203"/>
            <a:ext cx="31642" cy="31642"/>
          </a:xfrm>
          <a:custGeom>
            <a:avLst/>
            <a:gdLst/>
            <a:ahLst/>
            <a:cxnLst/>
            <a:rect l="l" t="t" r="r" b="b"/>
            <a:pathLst>
              <a:path w="290" h="290" extrusionOk="0">
                <a:moveTo>
                  <a:pt x="5" y="1"/>
                </a:moveTo>
                <a:cubicBezTo>
                  <a:pt x="2" y="1"/>
                  <a:pt x="1" y="3"/>
                  <a:pt x="1" y="5"/>
                </a:cubicBezTo>
                <a:lnTo>
                  <a:pt x="1" y="285"/>
                </a:lnTo>
                <a:cubicBezTo>
                  <a:pt x="1" y="287"/>
                  <a:pt x="2" y="290"/>
                  <a:pt x="5" y="290"/>
                </a:cubicBezTo>
                <a:lnTo>
                  <a:pt x="284" y="290"/>
                </a:lnTo>
                <a:cubicBezTo>
                  <a:pt x="287" y="290"/>
                  <a:pt x="289" y="287"/>
                  <a:pt x="288" y="285"/>
                </a:cubicBezTo>
                <a:lnTo>
                  <a:pt x="288" y="5"/>
                </a:lnTo>
                <a:cubicBezTo>
                  <a:pt x="288" y="3"/>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5596185" y="1457433"/>
            <a:ext cx="31424" cy="31533"/>
          </a:xfrm>
          <a:custGeom>
            <a:avLst/>
            <a:gdLst/>
            <a:ahLst/>
            <a:cxnLst/>
            <a:rect l="l" t="t" r="r" b="b"/>
            <a:pathLst>
              <a:path w="288" h="289" extrusionOk="0">
                <a:moveTo>
                  <a:pt x="4" y="1"/>
                </a:moveTo>
                <a:cubicBezTo>
                  <a:pt x="1" y="1"/>
                  <a:pt x="0" y="2"/>
                  <a:pt x="0" y="4"/>
                </a:cubicBezTo>
                <a:lnTo>
                  <a:pt x="0" y="284"/>
                </a:lnTo>
                <a:cubicBezTo>
                  <a:pt x="0" y="287"/>
                  <a:pt x="1" y="288"/>
                  <a:pt x="4" y="288"/>
                </a:cubicBezTo>
                <a:lnTo>
                  <a:pt x="284" y="288"/>
                </a:lnTo>
                <a:cubicBezTo>
                  <a:pt x="286" y="288"/>
                  <a:pt x="288" y="287"/>
                  <a:pt x="288" y="284"/>
                </a:cubicBezTo>
                <a:lnTo>
                  <a:pt x="288" y="4"/>
                </a:lnTo>
                <a:cubicBezTo>
                  <a:pt x="288" y="2"/>
                  <a:pt x="287" y="1"/>
                  <a:pt x="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5672561" y="1457433"/>
            <a:ext cx="31642" cy="31533"/>
          </a:xfrm>
          <a:custGeom>
            <a:avLst/>
            <a:gdLst/>
            <a:ahLst/>
            <a:cxnLst/>
            <a:rect l="l" t="t" r="r" b="b"/>
            <a:pathLst>
              <a:path w="290" h="289" extrusionOk="0">
                <a:moveTo>
                  <a:pt x="5" y="1"/>
                </a:moveTo>
                <a:cubicBezTo>
                  <a:pt x="2" y="1"/>
                  <a:pt x="1" y="2"/>
                  <a:pt x="1" y="4"/>
                </a:cubicBezTo>
                <a:lnTo>
                  <a:pt x="1" y="284"/>
                </a:lnTo>
                <a:cubicBezTo>
                  <a:pt x="1" y="287"/>
                  <a:pt x="2" y="288"/>
                  <a:pt x="5" y="288"/>
                </a:cubicBezTo>
                <a:lnTo>
                  <a:pt x="284" y="288"/>
                </a:lnTo>
                <a:cubicBezTo>
                  <a:pt x="287" y="288"/>
                  <a:pt x="290" y="287"/>
                  <a:pt x="289" y="284"/>
                </a:cubicBezTo>
                <a:lnTo>
                  <a:pt x="289" y="4"/>
                </a:lnTo>
                <a:cubicBezTo>
                  <a:pt x="289" y="2"/>
                  <a:pt x="287" y="1"/>
                  <a:pt x="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5749156" y="1457433"/>
            <a:ext cx="31751" cy="31533"/>
          </a:xfrm>
          <a:custGeom>
            <a:avLst/>
            <a:gdLst/>
            <a:ahLst/>
            <a:cxnLst/>
            <a:rect l="l" t="t" r="r" b="b"/>
            <a:pathLst>
              <a:path w="291" h="289" extrusionOk="0">
                <a:moveTo>
                  <a:pt x="5" y="1"/>
                </a:moveTo>
                <a:cubicBezTo>
                  <a:pt x="2" y="1"/>
                  <a:pt x="1" y="2"/>
                  <a:pt x="1" y="4"/>
                </a:cubicBezTo>
                <a:lnTo>
                  <a:pt x="1" y="284"/>
                </a:lnTo>
                <a:cubicBezTo>
                  <a:pt x="1" y="287"/>
                  <a:pt x="2" y="288"/>
                  <a:pt x="5" y="288"/>
                </a:cubicBezTo>
                <a:lnTo>
                  <a:pt x="285" y="288"/>
                </a:lnTo>
                <a:cubicBezTo>
                  <a:pt x="287" y="288"/>
                  <a:pt x="290" y="287"/>
                  <a:pt x="288" y="284"/>
                </a:cubicBezTo>
                <a:lnTo>
                  <a:pt x="288" y="4"/>
                </a:lnTo>
                <a:cubicBezTo>
                  <a:pt x="288" y="2"/>
                  <a:pt x="287" y="1"/>
                  <a:pt x="2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5830224" y="1457433"/>
            <a:ext cx="31751" cy="31533"/>
          </a:xfrm>
          <a:custGeom>
            <a:avLst/>
            <a:gdLst/>
            <a:ahLst/>
            <a:cxnLst/>
            <a:rect l="l" t="t" r="r" b="b"/>
            <a:pathLst>
              <a:path w="291" h="289" extrusionOk="0">
                <a:moveTo>
                  <a:pt x="5" y="1"/>
                </a:moveTo>
                <a:cubicBezTo>
                  <a:pt x="3" y="1"/>
                  <a:pt x="1" y="2"/>
                  <a:pt x="1" y="4"/>
                </a:cubicBezTo>
                <a:lnTo>
                  <a:pt x="1" y="284"/>
                </a:lnTo>
                <a:cubicBezTo>
                  <a:pt x="1" y="287"/>
                  <a:pt x="3" y="288"/>
                  <a:pt x="5" y="288"/>
                </a:cubicBezTo>
                <a:lnTo>
                  <a:pt x="285" y="288"/>
                </a:lnTo>
                <a:cubicBezTo>
                  <a:pt x="287" y="288"/>
                  <a:pt x="290" y="287"/>
                  <a:pt x="289" y="284"/>
                </a:cubicBezTo>
                <a:lnTo>
                  <a:pt x="289" y="4"/>
                </a:lnTo>
                <a:cubicBezTo>
                  <a:pt x="289" y="2"/>
                  <a:pt x="287" y="1"/>
                  <a:pt x="2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5906927" y="1457433"/>
            <a:ext cx="31642" cy="31533"/>
          </a:xfrm>
          <a:custGeom>
            <a:avLst/>
            <a:gdLst/>
            <a:ahLst/>
            <a:cxnLst/>
            <a:rect l="l" t="t" r="r" b="b"/>
            <a:pathLst>
              <a:path w="290" h="289" extrusionOk="0">
                <a:moveTo>
                  <a:pt x="4" y="1"/>
                </a:moveTo>
                <a:cubicBezTo>
                  <a:pt x="2" y="1"/>
                  <a:pt x="1" y="2"/>
                  <a:pt x="1" y="4"/>
                </a:cubicBezTo>
                <a:lnTo>
                  <a:pt x="1" y="284"/>
                </a:lnTo>
                <a:cubicBezTo>
                  <a:pt x="1" y="287"/>
                  <a:pt x="2" y="288"/>
                  <a:pt x="4" y="288"/>
                </a:cubicBezTo>
                <a:lnTo>
                  <a:pt x="284" y="288"/>
                </a:lnTo>
                <a:cubicBezTo>
                  <a:pt x="287" y="288"/>
                  <a:pt x="289" y="287"/>
                  <a:pt x="288" y="284"/>
                </a:cubicBezTo>
                <a:lnTo>
                  <a:pt x="288" y="4"/>
                </a:lnTo>
                <a:cubicBezTo>
                  <a:pt x="288" y="2"/>
                  <a:pt x="287" y="1"/>
                  <a:pt x="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5983522" y="1457433"/>
            <a:ext cx="31642" cy="31533"/>
          </a:xfrm>
          <a:custGeom>
            <a:avLst/>
            <a:gdLst/>
            <a:ahLst/>
            <a:cxnLst/>
            <a:rect l="l" t="t" r="r" b="b"/>
            <a:pathLst>
              <a:path w="290" h="289" extrusionOk="0">
                <a:moveTo>
                  <a:pt x="5" y="1"/>
                </a:moveTo>
                <a:cubicBezTo>
                  <a:pt x="2" y="1"/>
                  <a:pt x="1" y="2"/>
                  <a:pt x="1" y="4"/>
                </a:cubicBezTo>
                <a:lnTo>
                  <a:pt x="1" y="284"/>
                </a:lnTo>
                <a:cubicBezTo>
                  <a:pt x="1" y="287"/>
                  <a:pt x="2" y="288"/>
                  <a:pt x="5" y="288"/>
                </a:cubicBezTo>
                <a:lnTo>
                  <a:pt x="284" y="288"/>
                </a:lnTo>
                <a:cubicBezTo>
                  <a:pt x="287" y="288"/>
                  <a:pt x="289" y="287"/>
                  <a:pt x="288" y="284"/>
                </a:cubicBezTo>
                <a:lnTo>
                  <a:pt x="288" y="4"/>
                </a:lnTo>
                <a:cubicBezTo>
                  <a:pt x="288" y="2"/>
                  <a:pt x="287" y="1"/>
                  <a:pt x="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5596185" y="1529554"/>
            <a:ext cx="31424" cy="31533"/>
          </a:xfrm>
          <a:custGeom>
            <a:avLst/>
            <a:gdLst/>
            <a:ahLst/>
            <a:cxnLst/>
            <a:rect l="l" t="t" r="r" b="b"/>
            <a:pathLst>
              <a:path w="288" h="289" extrusionOk="0">
                <a:moveTo>
                  <a:pt x="4" y="1"/>
                </a:moveTo>
                <a:cubicBezTo>
                  <a:pt x="1" y="1"/>
                  <a:pt x="0" y="2"/>
                  <a:pt x="0" y="5"/>
                </a:cubicBezTo>
                <a:lnTo>
                  <a:pt x="0" y="284"/>
                </a:lnTo>
                <a:cubicBezTo>
                  <a:pt x="0" y="287"/>
                  <a:pt x="1" y="288"/>
                  <a:pt x="4" y="288"/>
                </a:cubicBezTo>
                <a:lnTo>
                  <a:pt x="284" y="288"/>
                </a:lnTo>
                <a:cubicBezTo>
                  <a:pt x="286" y="288"/>
                  <a:pt x="288" y="286"/>
                  <a:pt x="288" y="284"/>
                </a:cubicBezTo>
                <a:lnTo>
                  <a:pt x="288" y="5"/>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a:off x="5672561" y="1529554"/>
            <a:ext cx="31642" cy="31533"/>
          </a:xfrm>
          <a:custGeom>
            <a:avLst/>
            <a:gdLst/>
            <a:ahLst/>
            <a:cxnLst/>
            <a:rect l="l" t="t" r="r" b="b"/>
            <a:pathLst>
              <a:path w="290" h="289" extrusionOk="0">
                <a:moveTo>
                  <a:pt x="5" y="1"/>
                </a:moveTo>
                <a:cubicBezTo>
                  <a:pt x="2" y="1"/>
                  <a:pt x="1" y="2"/>
                  <a:pt x="1" y="5"/>
                </a:cubicBezTo>
                <a:lnTo>
                  <a:pt x="1" y="284"/>
                </a:lnTo>
                <a:cubicBezTo>
                  <a:pt x="1" y="287"/>
                  <a:pt x="2" y="288"/>
                  <a:pt x="5" y="288"/>
                </a:cubicBezTo>
                <a:lnTo>
                  <a:pt x="284" y="288"/>
                </a:lnTo>
                <a:cubicBezTo>
                  <a:pt x="287" y="288"/>
                  <a:pt x="290" y="286"/>
                  <a:pt x="289" y="284"/>
                </a:cubicBezTo>
                <a:lnTo>
                  <a:pt x="289" y="5"/>
                </a:lnTo>
                <a:cubicBezTo>
                  <a:pt x="289"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a:off x="5749156" y="1529554"/>
            <a:ext cx="31751" cy="31533"/>
          </a:xfrm>
          <a:custGeom>
            <a:avLst/>
            <a:gdLst/>
            <a:ahLst/>
            <a:cxnLst/>
            <a:rect l="l" t="t" r="r" b="b"/>
            <a:pathLst>
              <a:path w="291" h="289" extrusionOk="0">
                <a:moveTo>
                  <a:pt x="5" y="1"/>
                </a:moveTo>
                <a:cubicBezTo>
                  <a:pt x="2" y="1"/>
                  <a:pt x="1" y="2"/>
                  <a:pt x="1" y="5"/>
                </a:cubicBezTo>
                <a:lnTo>
                  <a:pt x="1" y="284"/>
                </a:lnTo>
                <a:cubicBezTo>
                  <a:pt x="1" y="287"/>
                  <a:pt x="2" y="288"/>
                  <a:pt x="5" y="288"/>
                </a:cubicBezTo>
                <a:lnTo>
                  <a:pt x="285" y="288"/>
                </a:lnTo>
                <a:cubicBezTo>
                  <a:pt x="287" y="288"/>
                  <a:pt x="290" y="286"/>
                  <a:pt x="288" y="284"/>
                </a:cubicBezTo>
                <a:lnTo>
                  <a:pt x="288" y="5"/>
                </a:lnTo>
                <a:cubicBezTo>
                  <a:pt x="288" y="2"/>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5830224" y="1529554"/>
            <a:ext cx="31751" cy="31533"/>
          </a:xfrm>
          <a:custGeom>
            <a:avLst/>
            <a:gdLst/>
            <a:ahLst/>
            <a:cxnLst/>
            <a:rect l="l" t="t" r="r" b="b"/>
            <a:pathLst>
              <a:path w="291" h="289" extrusionOk="0">
                <a:moveTo>
                  <a:pt x="5" y="1"/>
                </a:moveTo>
                <a:cubicBezTo>
                  <a:pt x="3" y="1"/>
                  <a:pt x="1" y="2"/>
                  <a:pt x="1" y="5"/>
                </a:cubicBezTo>
                <a:lnTo>
                  <a:pt x="1" y="284"/>
                </a:lnTo>
                <a:cubicBezTo>
                  <a:pt x="1" y="287"/>
                  <a:pt x="3" y="288"/>
                  <a:pt x="5" y="288"/>
                </a:cubicBezTo>
                <a:lnTo>
                  <a:pt x="285" y="288"/>
                </a:lnTo>
                <a:cubicBezTo>
                  <a:pt x="287" y="288"/>
                  <a:pt x="290" y="286"/>
                  <a:pt x="289" y="284"/>
                </a:cubicBezTo>
                <a:lnTo>
                  <a:pt x="289" y="5"/>
                </a:lnTo>
                <a:cubicBezTo>
                  <a:pt x="289" y="2"/>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5906927" y="1529554"/>
            <a:ext cx="31642" cy="31533"/>
          </a:xfrm>
          <a:custGeom>
            <a:avLst/>
            <a:gdLst/>
            <a:ahLst/>
            <a:cxnLst/>
            <a:rect l="l" t="t" r="r" b="b"/>
            <a:pathLst>
              <a:path w="290" h="289" extrusionOk="0">
                <a:moveTo>
                  <a:pt x="4" y="1"/>
                </a:moveTo>
                <a:cubicBezTo>
                  <a:pt x="2" y="1"/>
                  <a:pt x="1" y="2"/>
                  <a:pt x="1" y="5"/>
                </a:cubicBezTo>
                <a:lnTo>
                  <a:pt x="1" y="284"/>
                </a:lnTo>
                <a:cubicBezTo>
                  <a:pt x="1" y="287"/>
                  <a:pt x="2" y="288"/>
                  <a:pt x="4" y="288"/>
                </a:cubicBezTo>
                <a:lnTo>
                  <a:pt x="284" y="288"/>
                </a:lnTo>
                <a:cubicBezTo>
                  <a:pt x="287" y="288"/>
                  <a:pt x="289" y="286"/>
                  <a:pt x="288" y="284"/>
                </a:cubicBezTo>
                <a:lnTo>
                  <a:pt x="288" y="5"/>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5983522" y="1529554"/>
            <a:ext cx="31642" cy="31533"/>
          </a:xfrm>
          <a:custGeom>
            <a:avLst/>
            <a:gdLst/>
            <a:ahLst/>
            <a:cxnLst/>
            <a:rect l="l" t="t" r="r" b="b"/>
            <a:pathLst>
              <a:path w="290" h="289" extrusionOk="0">
                <a:moveTo>
                  <a:pt x="5" y="1"/>
                </a:moveTo>
                <a:cubicBezTo>
                  <a:pt x="2" y="1"/>
                  <a:pt x="1" y="2"/>
                  <a:pt x="1" y="5"/>
                </a:cubicBezTo>
                <a:lnTo>
                  <a:pt x="1" y="284"/>
                </a:lnTo>
                <a:cubicBezTo>
                  <a:pt x="1" y="287"/>
                  <a:pt x="2" y="288"/>
                  <a:pt x="5" y="288"/>
                </a:cubicBezTo>
                <a:lnTo>
                  <a:pt x="284" y="288"/>
                </a:lnTo>
                <a:cubicBezTo>
                  <a:pt x="287" y="288"/>
                  <a:pt x="289" y="286"/>
                  <a:pt x="288" y="284"/>
                </a:cubicBezTo>
                <a:lnTo>
                  <a:pt x="288" y="5"/>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5735735" y="3029918"/>
            <a:ext cx="31533" cy="31533"/>
          </a:xfrm>
          <a:custGeom>
            <a:avLst/>
            <a:gdLst/>
            <a:ahLst/>
            <a:cxnLst/>
            <a:rect l="l" t="t" r="r" b="b"/>
            <a:pathLst>
              <a:path w="289" h="289" extrusionOk="0">
                <a:moveTo>
                  <a:pt x="4" y="1"/>
                </a:moveTo>
                <a:cubicBezTo>
                  <a:pt x="1" y="1"/>
                  <a:pt x="0" y="2"/>
                  <a:pt x="0" y="4"/>
                </a:cubicBezTo>
                <a:lnTo>
                  <a:pt x="0" y="284"/>
                </a:lnTo>
                <a:cubicBezTo>
                  <a:pt x="0" y="287"/>
                  <a:pt x="1" y="288"/>
                  <a:pt x="4" y="288"/>
                </a:cubicBezTo>
                <a:lnTo>
                  <a:pt x="284" y="288"/>
                </a:lnTo>
                <a:cubicBezTo>
                  <a:pt x="287" y="288"/>
                  <a:pt x="289" y="287"/>
                  <a:pt x="288" y="285"/>
                </a:cubicBezTo>
                <a:lnTo>
                  <a:pt x="288" y="4"/>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5812330" y="3029918"/>
            <a:ext cx="31642" cy="31533"/>
          </a:xfrm>
          <a:custGeom>
            <a:avLst/>
            <a:gdLst/>
            <a:ahLst/>
            <a:cxnLst/>
            <a:rect l="l" t="t" r="r" b="b"/>
            <a:pathLst>
              <a:path w="290" h="289" extrusionOk="0">
                <a:moveTo>
                  <a:pt x="4" y="1"/>
                </a:moveTo>
                <a:cubicBezTo>
                  <a:pt x="3" y="1"/>
                  <a:pt x="0" y="2"/>
                  <a:pt x="0" y="4"/>
                </a:cubicBezTo>
                <a:lnTo>
                  <a:pt x="0" y="284"/>
                </a:lnTo>
                <a:cubicBezTo>
                  <a:pt x="0" y="285"/>
                  <a:pt x="1" y="288"/>
                  <a:pt x="4" y="288"/>
                </a:cubicBezTo>
                <a:lnTo>
                  <a:pt x="284" y="288"/>
                </a:lnTo>
                <a:cubicBezTo>
                  <a:pt x="286" y="288"/>
                  <a:pt x="290" y="287"/>
                  <a:pt x="288" y="285"/>
                </a:cubicBezTo>
                <a:lnTo>
                  <a:pt x="288" y="4"/>
                </a:lnTo>
                <a:cubicBezTo>
                  <a:pt x="288" y="2"/>
                  <a:pt x="286"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5888815" y="3029918"/>
            <a:ext cx="31642" cy="31533"/>
          </a:xfrm>
          <a:custGeom>
            <a:avLst/>
            <a:gdLst/>
            <a:ahLst/>
            <a:cxnLst/>
            <a:rect l="l" t="t" r="r" b="b"/>
            <a:pathLst>
              <a:path w="290" h="289" extrusionOk="0">
                <a:moveTo>
                  <a:pt x="5" y="1"/>
                </a:moveTo>
                <a:cubicBezTo>
                  <a:pt x="4" y="1"/>
                  <a:pt x="1" y="2"/>
                  <a:pt x="1" y="4"/>
                </a:cubicBezTo>
                <a:lnTo>
                  <a:pt x="1" y="284"/>
                </a:lnTo>
                <a:cubicBezTo>
                  <a:pt x="1" y="285"/>
                  <a:pt x="3" y="288"/>
                  <a:pt x="5" y="288"/>
                </a:cubicBezTo>
                <a:lnTo>
                  <a:pt x="285" y="288"/>
                </a:lnTo>
                <a:cubicBezTo>
                  <a:pt x="287" y="288"/>
                  <a:pt x="289" y="287"/>
                  <a:pt x="289" y="285"/>
                </a:cubicBezTo>
                <a:lnTo>
                  <a:pt x="289" y="4"/>
                </a:lnTo>
                <a:cubicBezTo>
                  <a:pt x="289" y="2"/>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5969992" y="3029700"/>
            <a:ext cx="31642" cy="31751"/>
          </a:xfrm>
          <a:custGeom>
            <a:avLst/>
            <a:gdLst/>
            <a:ahLst/>
            <a:cxnLst/>
            <a:rect l="l" t="t" r="r" b="b"/>
            <a:pathLst>
              <a:path w="290" h="291" extrusionOk="0">
                <a:moveTo>
                  <a:pt x="6" y="1"/>
                </a:moveTo>
                <a:cubicBezTo>
                  <a:pt x="3" y="1"/>
                  <a:pt x="1" y="4"/>
                  <a:pt x="1" y="6"/>
                </a:cubicBezTo>
                <a:lnTo>
                  <a:pt x="1" y="286"/>
                </a:lnTo>
                <a:cubicBezTo>
                  <a:pt x="1" y="287"/>
                  <a:pt x="2" y="290"/>
                  <a:pt x="4" y="290"/>
                </a:cubicBezTo>
                <a:lnTo>
                  <a:pt x="284" y="290"/>
                </a:lnTo>
                <a:cubicBezTo>
                  <a:pt x="287" y="290"/>
                  <a:pt x="289" y="289"/>
                  <a:pt x="289" y="286"/>
                </a:cubicBezTo>
                <a:lnTo>
                  <a:pt x="289" y="5"/>
                </a:lnTo>
                <a:cubicBezTo>
                  <a:pt x="289" y="3"/>
                  <a:pt x="288"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6046478" y="3029918"/>
            <a:ext cx="31751" cy="31533"/>
          </a:xfrm>
          <a:custGeom>
            <a:avLst/>
            <a:gdLst/>
            <a:ahLst/>
            <a:cxnLst/>
            <a:rect l="l" t="t" r="r" b="b"/>
            <a:pathLst>
              <a:path w="291" h="289" extrusionOk="0">
                <a:moveTo>
                  <a:pt x="4" y="1"/>
                </a:moveTo>
                <a:cubicBezTo>
                  <a:pt x="2" y="1"/>
                  <a:pt x="1" y="2"/>
                  <a:pt x="1" y="4"/>
                </a:cubicBezTo>
                <a:lnTo>
                  <a:pt x="1" y="284"/>
                </a:lnTo>
                <a:cubicBezTo>
                  <a:pt x="1" y="287"/>
                  <a:pt x="2" y="288"/>
                  <a:pt x="4" y="288"/>
                </a:cubicBezTo>
                <a:lnTo>
                  <a:pt x="285" y="288"/>
                </a:lnTo>
                <a:cubicBezTo>
                  <a:pt x="288" y="288"/>
                  <a:pt x="290" y="287"/>
                  <a:pt x="289" y="285"/>
                </a:cubicBezTo>
                <a:lnTo>
                  <a:pt x="289" y="4"/>
                </a:lnTo>
                <a:cubicBezTo>
                  <a:pt x="289" y="2"/>
                  <a:pt x="288"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6123181" y="3029700"/>
            <a:ext cx="31751" cy="31751"/>
          </a:xfrm>
          <a:custGeom>
            <a:avLst/>
            <a:gdLst/>
            <a:ahLst/>
            <a:cxnLst/>
            <a:rect l="l" t="t" r="r" b="b"/>
            <a:pathLst>
              <a:path w="291" h="291" extrusionOk="0">
                <a:moveTo>
                  <a:pt x="6" y="1"/>
                </a:moveTo>
                <a:cubicBezTo>
                  <a:pt x="4" y="1"/>
                  <a:pt x="1" y="4"/>
                  <a:pt x="1" y="6"/>
                </a:cubicBezTo>
                <a:lnTo>
                  <a:pt x="1" y="286"/>
                </a:lnTo>
                <a:cubicBezTo>
                  <a:pt x="1" y="289"/>
                  <a:pt x="2" y="290"/>
                  <a:pt x="5" y="290"/>
                </a:cubicBezTo>
                <a:lnTo>
                  <a:pt x="285" y="290"/>
                </a:lnTo>
                <a:cubicBezTo>
                  <a:pt x="287" y="290"/>
                  <a:pt x="288" y="289"/>
                  <a:pt x="290" y="286"/>
                </a:cubicBezTo>
                <a:lnTo>
                  <a:pt x="290" y="5"/>
                </a:lnTo>
                <a:cubicBezTo>
                  <a:pt x="290" y="3"/>
                  <a:pt x="288"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5735735" y="3102039"/>
            <a:ext cx="31533" cy="31533"/>
          </a:xfrm>
          <a:custGeom>
            <a:avLst/>
            <a:gdLst/>
            <a:ahLst/>
            <a:cxnLst/>
            <a:rect l="l" t="t" r="r" b="b"/>
            <a:pathLst>
              <a:path w="289" h="289" extrusionOk="0">
                <a:moveTo>
                  <a:pt x="4" y="1"/>
                </a:moveTo>
                <a:cubicBezTo>
                  <a:pt x="2" y="1"/>
                  <a:pt x="0" y="2"/>
                  <a:pt x="0" y="5"/>
                </a:cubicBezTo>
                <a:lnTo>
                  <a:pt x="0" y="284"/>
                </a:lnTo>
                <a:cubicBezTo>
                  <a:pt x="0" y="287"/>
                  <a:pt x="1" y="288"/>
                  <a:pt x="4" y="288"/>
                </a:cubicBezTo>
                <a:lnTo>
                  <a:pt x="286" y="288"/>
                </a:lnTo>
                <a:cubicBezTo>
                  <a:pt x="287" y="288"/>
                  <a:pt x="289" y="287"/>
                  <a:pt x="288" y="286"/>
                </a:cubicBezTo>
                <a:lnTo>
                  <a:pt x="288" y="5"/>
                </a:lnTo>
                <a:cubicBezTo>
                  <a:pt x="288" y="2"/>
                  <a:pt x="287"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5812112" y="3102039"/>
            <a:ext cx="31860" cy="31533"/>
          </a:xfrm>
          <a:custGeom>
            <a:avLst/>
            <a:gdLst/>
            <a:ahLst/>
            <a:cxnLst/>
            <a:rect l="l" t="t" r="r" b="b"/>
            <a:pathLst>
              <a:path w="292" h="289" extrusionOk="0">
                <a:moveTo>
                  <a:pt x="5" y="1"/>
                </a:moveTo>
                <a:cubicBezTo>
                  <a:pt x="3" y="1"/>
                  <a:pt x="1" y="2"/>
                  <a:pt x="1" y="5"/>
                </a:cubicBezTo>
                <a:lnTo>
                  <a:pt x="1" y="284"/>
                </a:lnTo>
                <a:cubicBezTo>
                  <a:pt x="1" y="287"/>
                  <a:pt x="2" y="288"/>
                  <a:pt x="5" y="288"/>
                </a:cubicBezTo>
                <a:lnTo>
                  <a:pt x="286" y="288"/>
                </a:lnTo>
                <a:cubicBezTo>
                  <a:pt x="288" y="288"/>
                  <a:pt x="292" y="287"/>
                  <a:pt x="288" y="286"/>
                </a:cubicBezTo>
                <a:lnTo>
                  <a:pt x="288" y="5"/>
                </a:lnTo>
                <a:cubicBezTo>
                  <a:pt x="288" y="2"/>
                  <a:pt x="287"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5888815" y="3102039"/>
            <a:ext cx="31642" cy="31533"/>
          </a:xfrm>
          <a:custGeom>
            <a:avLst/>
            <a:gdLst/>
            <a:ahLst/>
            <a:cxnLst/>
            <a:rect l="l" t="t" r="r" b="b"/>
            <a:pathLst>
              <a:path w="290" h="289" extrusionOk="0">
                <a:moveTo>
                  <a:pt x="5" y="1"/>
                </a:moveTo>
                <a:cubicBezTo>
                  <a:pt x="4" y="1"/>
                  <a:pt x="1" y="2"/>
                  <a:pt x="1" y="5"/>
                </a:cubicBezTo>
                <a:lnTo>
                  <a:pt x="1" y="284"/>
                </a:lnTo>
                <a:cubicBezTo>
                  <a:pt x="1" y="286"/>
                  <a:pt x="3" y="288"/>
                  <a:pt x="5" y="288"/>
                </a:cubicBezTo>
                <a:lnTo>
                  <a:pt x="285" y="288"/>
                </a:lnTo>
                <a:cubicBezTo>
                  <a:pt x="287" y="288"/>
                  <a:pt x="289" y="287"/>
                  <a:pt x="289" y="284"/>
                </a:cubicBezTo>
                <a:lnTo>
                  <a:pt x="289" y="5"/>
                </a:lnTo>
                <a:cubicBezTo>
                  <a:pt x="289" y="3"/>
                  <a:pt x="287"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5970101" y="3101930"/>
            <a:ext cx="31642" cy="31642"/>
          </a:xfrm>
          <a:custGeom>
            <a:avLst/>
            <a:gdLst/>
            <a:ahLst/>
            <a:cxnLst/>
            <a:rect l="l" t="t" r="r" b="b"/>
            <a:pathLst>
              <a:path w="290" h="290" extrusionOk="0">
                <a:moveTo>
                  <a:pt x="6" y="1"/>
                </a:moveTo>
                <a:cubicBezTo>
                  <a:pt x="3" y="1"/>
                  <a:pt x="1" y="3"/>
                  <a:pt x="1" y="6"/>
                </a:cubicBezTo>
                <a:lnTo>
                  <a:pt x="1" y="285"/>
                </a:lnTo>
                <a:cubicBezTo>
                  <a:pt x="1" y="287"/>
                  <a:pt x="2" y="289"/>
                  <a:pt x="5" y="289"/>
                </a:cubicBezTo>
                <a:lnTo>
                  <a:pt x="284" y="289"/>
                </a:lnTo>
                <a:cubicBezTo>
                  <a:pt x="286" y="289"/>
                  <a:pt x="288" y="288"/>
                  <a:pt x="289" y="285"/>
                </a:cubicBezTo>
                <a:lnTo>
                  <a:pt x="289" y="4"/>
                </a:lnTo>
                <a:cubicBezTo>
                  <a:pt x="289" y="2"/>
                  <a:pt x="288" y="1"/>
                  <a:pt x="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6046478" y="3102039"/>
            <a:ext cx="31751" cy="31533"/>
          </a:xfrm>
          <a:custGeom>
            <a:avLst/>
            <a:gdLst/>
            <a:ahLst/>
            <a:cxnLst/>
            <a:rect l="l" t="t" r="r" b="b"/>
            <a:pathLst>
              <a:path w="291" h="289" extrusionOk="0">
                <a:moveTo>
                  <a:pt x="4" y="1"/>
                </a:moveTo>
                <a:cubicBezTo>
                  <a:pt x="3" y="1"/>
                  <a:pt x="1" y="2"/>
                  <a:pt x="1" y="5"/>
                </a:cubicBezTo>
                <a:lnTo>
                  <a:pt x="1" y="284"/>
                </a:lnTo>
                <a:cubicBezTo>
                  <a:pt x="1" y="287"/>
                  <a:pt x="2" y="288"/>
                  <a:pt x="4" y="288"/>
                </a:cubicBezTo>
                <a:lnTo>
                  <a:pt x="285" y="288"/>
                </a:lnTo>
                <a:cubicBezTo>
                  <a:pt x="288" y="288"/>
                  <a:pt x="290" y="287"/>
                  <a:pt x="288" y="284"/>
                </a:cubicBezTo>
                <a:lnTo>
                  <a:pt x="288" y="5"/>
                </a:lnTo>
                <a:cubicBezTo>
                  <a:pt x="288" y="3"/>
                  <a:pt x="287"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6123072" y="3101930"/>
            <a:ext cx="31642" cy="31642"/>
          </a:xfrm>
          <a:custGeom>
            <a:avLst/>
            <a:gdLst/>
            <a:ahLst/>
            <a:cxnLst/>
            <a:rect l="l" t="t" r="r" b="b"/>
            <a:pathLst>
              <a:path w="290" h="290" extrusionOk="0">
                <a:moveTo>
                  <a:pt x="6" y="1"/>
                </a:moveTo>
                <a:cubicBezTo>
                  <a:pt x="3" y="1"/>
                  <a:pt x="1" y="3"/>
                  <a:pt x="1" y="6"/>
                </a:cubicBezTo>
                <a:lnTo>
                  <a:pt x="1" y="285"/>
                </a:lnTo>
                <a:cubicBezTo>
                  <a:pt x="1" y="288"/>
                  <a:pt x="2" y="289"/>
                  <a:pt x="5" y="289"/>
                </a:cubicBezTo>
                <a:lnTo>
                  <a:pt x="286" y="289"/>
                </a:lnTo>
                <a:cubicBezTo>
                  <a:pt x="288" y="289"/>
                  <a:pt x="289" y="288"/>
                  <a:pt x="289" y="284"/>
                </a:cubicBezTo>
                <a:lnTo>
                  <a:pt x="289" y="4"/>
                </a:lnTo>
                <a:cubicBezTo>
                  <a:pt x="289" y="3"/>
                  <a:pt x="288" y="1"/>
                  <a:pt x="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5735735" y="3174161"/>
            <a:ext cx="31533" cy="31533"/>
          </a:xfrm>
          <a:custGeom>
            <a:avLst/>
            <a:gdLst/>
            <a:ahLst/>
            <a:cxnLst/>
            <a:rect l="l" t="t" r="r" b="b"/>
            <a:pathLst>
              <a:path w="289" h="289" extrusionOk="0">
                <a:moveTo>
                  <a:pt x="4" y="1"/>
                </a:moveTo>
                <a:cubicBezTo>
                  <a:pt x="1" y="1"/>
                  <a:pt x="0" y="2"/>
                  <a:pt x="0" y="5"/>
                </a:cubicBezTo>
                <a:lnTo>
                  <a:pt x="0" y="285"/>
                </a:lnTo>
                <a:cubicBezTo>
                  <a:pt x="0" y="287"/>
                  <a:pt x="1" y="288"/>
                  <a:pt x="4" y="288"/>
                </a:cubicBezTo>
                <a:lnTo>
                  <a:pt x="284" y="288"/>
                </a:lnTo>
                <a:cubicBezTo>
                  <a:pt x="287" y="288"/>
                  <a:pt x="289" y="286"/>
                  <a:pt x="288" y="285"/>
                </a:cubicBezTo>
                <a:lnTo>
                  <a:pt x="288" y="5"/>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5812330" y="3174161"/>
            <a:ext cx="31642" cy="31533"/>
          </a:xfrm>
          <a:custGeom>
            <a:avLst/>
            <a:gdLst/>
            <a:ahLst/>
            <a:cxnLst/>
            <a:rect l="l" t="t" r="r" b="b"/>
            <a:pathLst>
              <a:path w="290" h="289" extrusionOk="0">
                <a:moveTo>
                  <a:pt x="4" y="1"/>
                </a:moveTo>
                <a:cubicBezTo>
                  <a:pt x="1" y="1"/>
                  <a:pt x="0" y="2"/>
                  <a:pt x="0" y="5"/>
                </a:cubicBezTo>
                <a:lnTo>
                  <a:pt x="0" y="285"/>
                </a:lnTo>
                <a:cubicBezTo>
                  <a:pt x="0" y="287"/>
                  <a:pt x="1" y="288"/>
                  <a:pt x="4" y="288"/>
                </a:cubicBezTo>
                <a:lnTo>
                  <a:pt x="284" y="288"/>
                </a:lnTo>
                <a:cubicBezTo>
                  <a:pt x="286" y="288"/>
                  <a:pt x="290" y="286"/>
                  <a:pt x="288" y="285"/>
                </a:cubicBezTo>
                <a:lnTo>
                  <a:pt x="288" y="5"/>
                </a:lnTo>
                <a:cubicBezTo>
                  <a:pt x="288" y="2"/>
                  <a:pt x="286"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5888815" y="3174161"/>
            <a:ext cx="31642" cy="31533"/>
          </a:xfrm>
          <a:custGeom>
            <a:avLst/>
            <a:gdLst/>
            <a:ahLst/>
            <a:cxnLst/>
            <a:rect l="l" t="t" r="r" b="b"/>
            <a:pathLst>
              <a:path w="290" h="289" extrusionOk="0">
                <a:moveTo>
                  <a:pt x="5" y="1"/>
                </a:moveTo>
                <a:cubicBezTo>
                  <a:pt x="3" y="1"/>
                  <a:pt x="1" y="2"/>
                  <a:pt x="1" y="5"/>
                </a:cubicBezTo>
                <a:lnTo>
                  <a:pt x="1" y="285"/>
                </a:lnTo>
                <a:cubicBezTo>
                  <a:pt x="1" y="287"/>
                  <a:pt x="3" y="288"/>
                  <a:pt x="5" y="288"/>
                </a:cubicBezTo>
                <a:lnTo>
                  <a:pt x="285" y="288"/>
                </a:lnTo>
                <a:cubicBezTo>
                  <a:pt x="287" y="288"/>
                  <a:pt x="289" y="286"/>
                  <a:pt x="289" y="285"/>
                </a:cubicBezTo>
                <a:lnTo>
                  <a:pt x="289" y="5"/>
                </a:lnTo>
                <a:cubicBezTo>
                  <a:pt x="289" y="2"/>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5969992" y="3174161"/>
            <a:ext cx="31642" cy="31533"/>
          </a:xfrm>
          <a:custGeom>
            <a:avLst/>
            <a:gdLst/>
            <a:ahLst/>
            <a:cxnLst/>
            <a:rect l="l" t="t" r="r" b="b"/>
            <a:pathLst>
              <a:path w="290" h="289" extrusionOk="0">
                <a:moveTo>
                  <a:pt x="4" y="1"/>
                </a:moveTo>
                <a:cubicBezTo>
                  <a:pt x="2" y="1"/>
                  <a:pt x="1" y="2"/>
                  <a:pt x="1" y="5"/>
                </a:cubicBezTo>
                <a:lnTo>
                  <a:pt x="1" y="285"/>
                </a:lnTo>
                <a:cubicBezTo>
                  <a:pt x="1" y="287"/>
                  <a:pt x="2" y="288"/>
                  <a:pt x="4" y="288"/>
                </a:cubicBezTo>
                <a:lnTo>
                  <a:pt x="284" y="288"/>
                </a:lnTo>
                <a:cubicBezTo>
                  <a:pt x="287" y="288"/>
                  <a:pt x="289" y="286"/>
                  <a:pt x="288" y="285"/>
                </a:cubicBezTo>
                <a:lnTo>
                  <a:pt x="288" y="5"/>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6046587" y="3174161"/>
            <a:ext cx="31642" cy="31533"/>
          </a:xfrm>
          <a:custGeom>
            <a:avLst/>
            <a:gdLst/>
            <a:ahLst/>
            <a:cxnLst/>
            <a:rect l="l" t="t" r="r" b="b"/>
            <a:pathLst>
              <a:path w="290" h="289" extrusionOk="0">
                <a:moveTo>
                  <a:pt x="5" y="1"/>
                </a:moveTo>
                <a:cubicBezTo>
                  <a:pt x="2" y="1"/>
                  <a:pt x="1" y="2"/>
                  <a:pt x="1" y="5"/>
                </a:cubicBezTo>
                <a:lnTo>
                  <a:pt x="1" y="285"/>
                </a:lnTo>
                <a:cubicBezTo>
                  <a:pt x="1" y="287"/>
                  <a:pt x="2" y="288"/>
                  <a:pt x="5" y="288"/>
                </a:cubicBezTo>
                <a:lnTo>
                  <a:pt x="284" y="288"/>
                </a:lnTo>
                <a:cubicBezTo>
                  <a:pt x="287" y="288"/>
                  <a:pt x="289" y="286"/>
                  <a:pt x="288" y="285"/>
                </a:cubicBezTo>
                <a:lnTo>
                  <a:pt x="288" y="5"/>
                </a:lnTo>
                <a:cubicBezTo>
                  <a:pt x="288" y="2"/>
                  <a:pt x="287"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6123181" y="3174161"/>
            <a:ext cx="31533" cy="31533"/>
          </a:xfrm>
          <a:custGeom>
            <a:avLst/>
            <a:gdLst/>
            <a:ahLst/>
            <a:cxnLst/>
            <a:rect l="l" t="t" r="r" b="b"/>
            <a:pathLst>
              <a:path w="289" h="289" extrusionOk="0">
                <a:moveTo>
                  <a:pt x="5" y="1"/>
                </a:moveTo>
                <a:cubicBezTo>
                  <a:pt x="2" y="1"/>
                  <a:pt x="1" y="2"/>
                  <a:pt x="1" y="5"/>
                </a:cubicBezTo>
                <a:lnTo>
                  <a:pt x="1" y="285"/>
                </a:lnTo>
                <a:cubicBezTo>
                  <a:pt x="1" y="287"/>
                  <a:pt x="2" y="288"/>
                  <a:pt x="5" y="288"/>
                </a:cubicBezTo>
                <a:lnTo>
                  <a:pt x="285" y="288"/>
                </a:lnTo>
                <a:cubicBezTo>
                  <a:pt x="287" y="288"/>
                  <a:pt x="288" y="286"/>
                  <a:pt x="288" y="285"/>
                </a:cubicBezTo>
                <a:lnTo>
                  <a:pt x="288" y="5"/>
                </a:lnTo>
                <a:cubicBezTo>
                  <a:pt x="288" y="2"/>
                  <a:pt x="287" y="1"/>
                  <a:pt x="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3273692" y="2822501"/>
            <a:ext cx="19967" cy="162356"/>
          </a:xfrm>
          <a:custGeom>
            <a:avLst/>
            <a:gdLst/>
            <a:ahLst/>
            <a:cxnLst/>
            <a:rect l="l" t="t" r="r" b="b"/>
            <a:pathLst>
              <a:path w="183" h="1488" extrusionOk="0">
                <a:moveTo>
                  <a:pt x="1" y="0"/>
                </a:moveTo>
                <a:lnTo>
                  <a:pt x="1" y="1487"/>
                </a:lnTo>
                <a:lnTo>
                  <a:pt x="183" y="1487"/>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3155200" y="2795442"/>
            <a:ext cx="138461" cy="90234"/>
          </a:xfrm>
          <a:custGeom>
            <a:avLst/>
            <a:gdLst/>
            <a:ahLst/>
            <a:cxnLst/>
            <a:rect l="l" t="t" r="r" b="b"/>
            <a:pathLst>
              <a:path w="1269" h="827" extrusionOk="0">
                <a:moveTo>
                  <a:pt x="0" y="1"/>
                </a:moveTo>
                <a:lnTo>
                  <a:pt x="327" y="413"/>
                </a:lnTo>
                <a:lnTo>
                  <a:pt x="0" y="827"/>
                </a:lnTo>
                <a:lnTo>
                  <a:pt x="1269" y="827"/>
                </a:lnTo>
                <a:lnTo>
                  <a:pt x="1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4108048" y="2142968"/>
            <a:ext cx="161265" cy="72013"/>
          </a:xfrm>
          <a:custGeom>
            <a:avLst/>
            <a:gdLst/>
            <a:ahLst/>
            <a:cxnLst/>
            <a:rect l="l" t="t" r="r" b="b"/>
            <a:pathLst>
              <a:path w="1478" h="660" extrusionOk="0">
                <a:moveTo>
                  <a:pt x="764" y="0"/>
                </a:moveTo>
                <a:cubicBezTo>
                  <a:pt x="546" y="0"/>
                  <a:pt x="435" y="167"/>
                  <a:pt x="431" y="338"/>
                </a:cubicBezTo>
                <a:cubicBezTo>
                  <a:pt x="396" y="324"/>
                  <a:pt x="357" y="315"/>
                  <a:pt x="313" y="315"/>
                </a:cubicBezTo>
                <a:cubicBezTo>
                  <a:pt x="99" y="315"/>
                  <a:pt x="0" y="495"/>
                  <a:pt x="16" y="659"/>
                </a:cubicBezTo>
                <a:lnTo>
                  <a:pt x="1478" y="659"/>
                </a:lnTo>
                <a:lnTo>
                  <a:pt x="1478" y="658"/>
                </a:lnTo>
                <a:cubicBezTo>
                  <a:pt x="1478" y="432"/>
                  <a:pt x="1300" y="251"/>
                  <a:pt x="1082" y="229"/>
                </a:cubicBezTo>
                <a:cubicBezTo>
                  <a:pt x="1043" y="103"/>
                  <a:pt x="937" y="0"/>
                  <a:pt x="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13" name="Google Shape;913;p16"/>
          <p:cNvSpPr/>
          <p:nvPr/>
        </p:nvSpPr>
        <p:spPr>
          <a:xfrm>
            <a:off x="4297680" y="2154206"/>
            <a:ext cx="129623" cy="60665"/>
          </a:xfrm>
          <a:custGeom>
            <a:avLst/>
            <a:gdLst/>
            <a:ahLst/>
            <a:cxnLst/>
            <a:rect l="l" t="t" r="r" b="b"/>
            <a:pathLst>
              <a:path w="1188" h="556" extrusionOk="0">
                <a:moveTo>
                  <a:pt x="591" y="1"/>
                </a:moveTo>
                <a:cubicBezTo>
                  <a:pt x="406" y="1"/>
                  <a:pt x="321" y="156"/>
                  <a:pt x="336" y="298"/>
                </a:cubicBezTo>
                <a:cubicBezTo>
                  <a:pt x="310" y="289"/>
                  <a:pt x="282" y="283"/>
                  <a:pt x="248" y="283"/>
                </a:cubicBezTo>
                <a:cubicBezTo>
                  <a:pt x="78" y="283"/>
                  <a:pt x="0" y="423"/>
                  <a:pt x="12" y="555"/>
                </a:cubicBezTo>
                <a:lnTo>
                  <a:pt x="1187" y="555"/>
                </a:lnTo>
                <a:cubicBezTo>
                  <a:pt x="1187" y="397"/>
                  <a:pt x="1085" y="240"/>
                  <a:pt x="881" y="240"/>
                </a:cubicBezTo>
                <a:cubicBezTo>
                  <a:pt x="870" y="240"/>
                  <a:pt x="858" y="241"/>
                  <a:pt x="847" y="241"/>
                </a:cubicBezTo>
                <a:cubicBezTo>
                  <a:pt x="836" y="116"/>
                  <a:pt x="752" y="1"/>
                  <a:pt x="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4464725" y="2142968"/>
            <a:ext cx="161265" cy="72013"/>
          </a:xfrm>
          <a:custGeom>
            <a:avLst/>
            <a:gdLst/>
            <a:ahLst/>
            <a:cxnLst/>
            <a:rect l="l" t="t" r="r" b="b"/>
            <a:pathLst>
              <a:path w="1478" h="660" extrusionOk="0">
                <a:moveTo>
                  <a:pt x="764" y="0"/>
                </a:moveTo>
                <a:cubicBezTo>
                  <a:pt x="546" y="0"/>
                  <a:pt x="435" y="167"/>
                  <a:pt x="431" y="338"/>
                </a:cubicBezTo>
                <a:cubicBezTo>
                  <a:pt x="396" y="324"/>
                  <a:pt x="357" y="315"/>
                  <a:pt x="313" y="315"/>
                </a:cubicBezTo>
                <a:cubicBezTo>
                  <a:pt x="99" y="315"/>
                  <a:pt x="0" y="495"/>
                  <a:pt x="16" y="659"/>
                </a:cubicBezTo>
                <a:lnTo>
                  <a:pt x="1478" y="659"/>
                </a:lnTo>
                <a:lnTo>
                  <a:pt x="1478" y="658"/>
                </a:lnTo>
                <a:cubicBezTo>
                  <a:pt x="1478" y="432"/>
                  <a:pt x="1301" y="251"/>
                  <a:pt x="1082" y="229"/>
                </a:cubicBezTo>
                <a:cubicBezTo>
                  <a:pt x="1043" y="103"/>
                  <a:pt x="937" y="0"/>
                  <a:pt x="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4654357" y="2154206"/>
            <a:ext cx="129623" cy="60665"/>
          </a:xfrm>
          <a:custGeom>
            <a:avLst/>
            <a:gdLst/>
            <a:ahLst/>
            <a:cxnLst/>
            <a:rect l="l" t="t" r="r" b="b"/>
            <a:pathLst>
              <a:path w="1188" h="556" extrusionOk="0">
                <a:moveTo>
                  <a:pt x="591" y="1"/>
                </a:moveTo>
                <a:cubicBezTo>
                  <a:pt x="406" y="1"/>
                  <a:pt x="321" y="156"/>
                  <a:pt x="336" y="298"/>
                </a:cubicBezTo>
                <a:cubicBezTo>
                  <a:pt x="311" y="289"/>
                  <a:pt x="282" y="283"/>
                  <a:pt x="248" y="283"/>
                </a:cubicBezTo>
                <a:cubicBezTo>
                  <a:pt x="78" y="283"/>
                  <a:pt x="1" y="423"/>
                  <a:pt x="12" y="555"/>
                </a:cubicBezTo>
                <a:lnTo>
                  <a:pt x="1187" y="555"/>
                </a:lnTo>
                <a:cubicBezTo>
                  <a:pt x="1187" y="397"/>
                  <a:pt x="1085" y="240"/>
                  <a:pt x="881" y="240"/>
                </a:cubicBezTo>
                <a:cubicBezTo>
                  <a:pt x="870" y="240"/>
                  <a:pt x="858" y="241"/>
                  <a:pt x="847" y="241"/>
                </a:cubicBezTo>
                <a:cubicBezTo>
                  <a:pt x="836" y="116"/>
                  <a:pt x="753" y="1"/>
                  <a:pt x="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4821293" y="2142968"/>
            <a:ext cx="161374" cy="72013"/>
          </a:xfrm>
          <a:custGeom>
            <a:avLst/>
            <a:gdLst/>
            <a:ahLst/>
            <a:cxnLst/>
            <a:rect l="l" t="t" r="r" b="b"/>
            <a:pathLst>
              <a:path w="1479" h="660" extrusionOk="0">
                <a:moveTo>
                  <a:pt x="766" y="0"/>
                </a:moveTo>
                <a:cubicBezTo>
                  <a:pt x="548" y="0"/>
                  <a:pt x="436" y="167"/>
                  <a:pt x="432" y="338"/>
                </a:cubicBezTo>
                <a:cubicBezTo>
                  <a:pt x="397" y="324"/>
                  <a:pt x="358" y="315"/>
                  <a:pt x="313" y="315"/>
                </a:cubicBezTo>
                <a:cubicBezTo>
                  <a:pt x="99" y="315"/>
                  <a:pt x="0" y="495"/>
                  <a:pt x="17" y="659"/>
                </a:cubicBezTo>
                <a:lnTo>
                  <a:pt x="1479" y="659"/>
                </a:lnTo>
                <a:lnTo>
                  <a:pt x="1479" y="658"/>
                </a:lnTo>
                <a:cubicBezTo>
                  <a:pt x="1479" y="432"/>
                  <a:pt x="1302" y="251"/>
                  <a:pt x="1083" y="229"/>
                </a:cubicBezTo>
                <a:cubicBezTo>
                  <a:pt x="1044" y="103"/>
                  <a:pt x="938" y="0"/>
                  <a:pt x="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2865516" y="4399459"/>
            <a:ext cx="129623" cy="60665"/>
          </a:xfrm>
          <a:custGeom>
            <a:avLst/>
            <a:gdLst/>
            <a:ahLst/>
            <a:cxnLst/>
            <a:rect l="l" t="t" r="r" b="b"/>
            <a:pathLst>
              <a:path w="1188" h="556" extrusionOk="0">
                <a:moveTo>
                  <a:pt x="592" y="0"/>
                </a:moveTo>
                <a:cubicBezTo>
                  <a:pt x="406" y="0"/>
                  <a:pt x="322" y="157"/>
                  <a:pt x="338" y="298"/>
                </a:cubicBezTo>
                <a:cubicBezTo>
                  <a:pt x="312" y="289"/>
                  <a:pt x="282" y="282"/>
                  <a:pt x="250" y="282"/>
                </a:cubicBezTo>
                <a:cubicBezTo>
                  <a:pt x="79" y="282"/>
                  <a:pt x="1" y="424"/>
                  <a:pt x="12" y="555"/>
                </a:cubicBezTo>
                <a:lnTo>
                  <a:pt x="1188" y="555"/>
                </a:lnTo>
                <a:cubicBezTo>
                  <a:pt x="1187" y="396"/>
                  <a:pt x="1085" y="239"/>
                  <a:pt x="882" y="239"/>
                </a:cubicBezTo>
                <a:cubicBezTo>
                  <a:pt x="871" y="239"/>
                  <a:pt x="859" y="240"/>
                  <a:pt x="848" y="240"/>
                </a:cubicBezTo>
                <a:cubicBezTo>
                  <a:pt x="838" y="117"/>
                  <a:pt x="753" y="0"/>
                  <a:pt x="592" y="0"/>
                </a:cubicBezTo>
                <a:close/>
                <a:moveTo>
                  <a:pt x="1188" y="555"/>
                </a:moveTo>
                <a:lnTo>
                  <a:pt x="1188" y="555"/>
                </a:lnTo>
                <a:cubicBezTo>
                  <a:pt x="1188" y="555"/>
                  <a:pt x="1188" y="555"/>
                  <a:pt x="1188" y="556"/>
                </a:cubicBezTo>
                <a:lnTo>
                  <a:pt x="1188" y="55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032562" y="4388112"/>
            <a:ext cx="161374" cy="72122"/>
          </a:xfrm>
          <a:custGeom>
            <a:avLst/>
            <a:gdLst/>
            <a:ahLst/>
            <a:cxnLst/>
            <a:rect l="l" t="t" r="r" b="b"/>
            <a:pathLst>
              <a:path w="1479" h="661" extrusionOk="0">
                <a:moveTo>
                  <a:pt x="766" y="1"/>
                </a:moveTo>
                <a:cubicBezTo>
                  <a:pt x="547" y="1"/>
                  <a:pt x="436" y="168"/>
                  <a:pt x="432" y="338"/>
                </a:cubicBezTo>
                <a:cubicBezTo>
                  <a:pt x="398" y="324"/>
                  <a:pt x="358" y="316"/>
                  <a:pt x="315" y="316"/>
                </a:cubicBezTo>
                <a:cubicBezTo>
                  <a:pt x="101" y="316"/>
                  <a:pt x="1" y="495"/>
                  <a:pt x="18" y="661"/>
                </a:cubicBezTo>
                <a:lnTo>
                  <a:pt x="1478" y="661"/>
                </a:lnTo>
                <a:lnTo>
                  <a:pt x="1478" y="660"/>
                </a:lnTo>
                <a:cubicBezTo>
                  <a:pt x="1478" y="432"/>
                  <a:pt x="1302" y="251"/>
                  <a:pt x="1083" y="230"/>
                </a:cubicBezTo>
                <a:cubicBezTo>
                  <a:pt x="1043" y="103"/>
                  <a:pt x="939" y="1"/>
                  <a:pt x="7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222302" y="4399459"/>
            <a:ext cx="129514" cy="60665"/>
          </a:xfrm>
          <a:custGeom>
            <a:avLst/>
            <a:gdLst/>
            <a:ahLst/>
            <a:cxnLst/>
            <a:rect l="l" t="t" r="r" b="b"/>
            <a:pathLst>
              <a:path w="1187" h="556" extrusionOk="0">
                <a:moveTo>
                  <a:pt x="591" y="0"/>
                </a:moveTo>
                <a:cubicBezTo>
                  <a:pt x="405" y="0"/>
                  <a:pt x="321" y="157"/>
                  <a:pt x="337" y="298"/>
                </a:cubicBezTo>
                <a:cubicBezTo>
                  <a:pt x="311" y="289"/>
                  <a:pt x="281" y="282"/>
                  <a:pt x="249" y="282"/>
                </a:cubicBezTo>
                <a:cubicBezTo>
                  <a:pt x="78" y="282"/>
                  <a:pt x="0" y="424"/>
                  <a:pt x="11" y="555"/>
                </a:cubicBezTo>
                <a:lnTo>
                  <a:pt x="1187" y="555"/>
                </a:lnTo>
                <a:cubicBezTo>
                  <a:pt x="1187" y="396"/>
                  <a:pt x="1084" y="239"/>
                  <a:pt x="881" y="239"/>
                </a:cubicBezTo>
                <a:cubicBezTo>
                  <a:pt x="870" y="239"/>
                  <a:pt x="859" y="240"/>
                  <a:pt x="847" y="240"/>
                </a:cubicBezTo>
                <a:cubicBezTo>
                  <a:pt x="837" y="117"/>
                  <a:pt x="752" y="0"/>
                  <a:pt x="591" y="0"/>
                </a:cubicBezTo>
                <a:close/>
                <a:moveTo>
                  <a:pt x="1187" y="555"/>
                </a:moveTo>
                <a:lnTo>
                  <a:pt x="1187" y="555"/>
                </a:lnTo>
                <a:cubicBezTo>
                  <a:pt x="1187" y="555"/>
                  <a:pt x="1187" y="555"/>
                  <a:pt x="1187" y="556"/>
                </a:cubicBezTo>
                <a:lnTo>
                  <a:pt x="1187" y="55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389020" y="4388112"/>
            <a:ext cx="161483" cy="72122"/>
          </a:xfrm>
          <a:custGeom>
            <a:avLst/>
            <a:gdLst/>
            <a:ahLst/>
            <a:cxnLst/>
            <a:rect l="l" t="t" r="r" b="b"/>
            <a:pathLst>
              <a:path w="1480" h="661" extrusionOk="0">
                <a:moveTo>
                  <a:pt x="767" y="1"/>
                </a:moveTo>
                <a:cubicBezTo>
                  <a:pt x="548" y="1"/>
                  <a:pt x="437" y="168"/>
                  <a:pt x="432" y="338"/>
                </a:cubicBezTo>
                <a:cubicBezTo>
                  <a:pt x="399" y="324"/>
                  <a:pt x="359" y="316"/>
                  <a:pt x="314" y="316"/>
                </a:cubicBezTo>
                <a:cubicBezTo>
                  <a:pt x="100" y="316"/>
                  <a:pt x="1" y="495"/>
                  <a:pt x="17" y="661"/>
                </a:cubicBezTo>
                <a:lnTo>
                  <a:pt x="1479" y="661"/>
                </a:lnTo>
                <a:lnTo>
                  <a:pt x="1479" y="660"/>
                </a:lnTo>
                <a:cubicBezTo>
                  <a:pt x="1479" y="432"/>
                  <a:pt x="1302" y="251"/>
                  <a:pt x="1084" y="230"/>
                </a:cubicBezTo>
                <a:cubicBezTo>
                  <a:pt x="1044" y="103"/>
                  <a:pt x="939" y="1"/>
                  <a:pt x="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5405681" y="2474224"/>
            <a:ext cx="161155" cy="72122"/>
          </a:xfrm>
          <a:custGeom>
            <a:avLst/>
            <a:gdLst/>
            <a:ahLst/>
            <a:cxnLst/>
            <a:rect l="l" t="t" r="r" b="b"/>
            <a:pathLst>
              <a:path w="1477" h="661" extrusionOk="0">
                <a:moveTo>
                  <a:pt x="765" y="0"/>
                </a:moveTo>
                <a:cubicBezTo>
                  <a:pt x="546" y="0"/>
                  <a:pt x="435" y="168"/>
                  <a:pt x="431" y="338"/>
                </a:cubicBezTo>
                <a:cubicBezTo>
                  <a:pt x="397" y="323"/>
                  <a:pt x="357" y="316"/>
                  <a:pt x="314" y="316"/>
                </a:cubicBezTo>
                <a:cubicBezTo>
                  <a:pt x="100" y="316"/>
                  <a:pt x="1" y="495"/>
                  <a:pt x="17" y="660"/>
                </a:cubicBezTo>
                <a:lnTo>
                  <a:pt x="1477" y="660"/>
                </a:lnTo>
                <a:lnTo>
                  <a:pt x="1477" y="659"/>
                </a:lnTo>
                <a:cubicBezTo>
                  <a:pt x="1477" y="432"/>
                  <a:pt x="1301" y="251"/>
                  <a:pt x="1082" y="229"/>
                </a:cubicBezTo>
                <a:cubicBezTo>
                  <a:pt x="1042" y="102"/>
                  <a:pt x="938" y="0"/>
                  <a:pt x="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5595421" y="2485462"/>
            <a:ext cx="129623" cy="60774"/>
          </a:xfrm>
          <a:custGeom>
            <a:avLst/>
            <a:gdLst/>
            <a:ahLst/>
            <a:cxnLst/>
            <a:rect l="l" t="t" r="r" b="b"/>
            <a:pathLst>
              <a:path w="1188" h="557" extrusionOk="0">
                <a:moveTo>
                  <a:pt x="591" y="0"/>
                </a:moveTo>
                <a:cubicBezTo>
                  <a:pt x="406" y="0"/>
                  <a:pt x="321" y="157"/>
                  <a:pt x="337" y="299"/>
                </a:cubicBezTo>
                <a:cubicBezTo>
                  <a:pt x="311" y="290"/>
                  <a:pt x="282" y="283"/>
                  <a:pt x="249" y="283"/>
                </a:cubicBezTo>
                <a:cubicBezTo>
                  <a:pt x="79" y="283"/>
                  <a:pt x="1" y="424"/>
                  <a:pt x="12" y="556"/>
                </a:cubicBezTo>
                <a:lnTo>
                  <a:pt x="1188" y="556"/>
                </a:lnTo>
                <a:cubicBezTo>
                  <a:pt x="1188" y="397"/>
                  <a:pt x="1086" y="240"/>
                  <a:pt x="882" y="240"/>
                </a:cubicBezTo>
                <a:cubicBezTo>
                  <a:pt x="871" y="240"/>
                  <a:pt x="858" y="241"/>
                  <a:pt x="847" y="241"/>
                </a:cubicBezTo>
                <a:cubicBezTo>
                  <a:pt x="837" y="117"/>
                  <a:pt x="753" y="0"/>
                  <a:pt x="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5762358" y="2474224"/>
            <a:ext cx="161265" cy="72122"/>
          </a:xfrm>
          <a:custGeom>
            <a:avLst/>
            <a:gdLst/>
            <a:ahLst/>
            <a:cxnLst/>
            <a:rect l="l" t="t" r="r" b="b"/>
            <a:pathLst>
              <a:path w="1478" h="661" extrusionOk="0">
                <a:moveTo>
                  <a:pt x="765" y="0"/>
                </a:moveTo>
                <a:cubicBezTo>
                  <a:pt x="546" y="0"/>
                  <a:pt x="435" y="168"/>
                  <a:pt x="431" y="338"/>
                </a:cubicBezTo>
                <a:cubicBezTo>
                  <a:pt x="397" y="323"/>
                  <a:pt x="357" y="316"/>
                  <a:pt x="314" y="316"/>
                </a:cubicBezTo>
                <a:cubicBezTo>
                  <a:pt x="100" y="316"/>
                  <a:pt x="1" y="495"/>
                  <a:pt x="17" y="660"/>
                </a:cubicBezTo>
                <a:lnTo>
                  <a:pt x="1477" y="660"/>
                </a:lnTo>
                <a:lnTo>
                  <a:pt x="1477" y="659"/>
                </a:lnTo>
                <a:cubicBezTo>
                  <a:pt x="1477" y="432"/>
                  <a:pt x="1301" y="251"/>
                  <a:pt x="1082" y="229"/>
                </a:cubicBezTo>
                <a:cubicBezTo>
                  <a:pt x="1042" y="102"/>
                  <a:pt x="938" y="0"/>
                  <a:pt x="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6"/>
          <p:cNvSpPr/>
          <p:nvPr/>
        </p:nvSpPr>
        <p:spPr>
          <a:xfrm>
            <a:off x="5952207" y="2485462"/>
            <a:ext cx="129514" cy="60774"/>
          </a:xfrm>
          <a:custGeom>
            <a:avLst/>
            <a:gdLst/>
            <a:ahLst/>
            <a:cxnLst/>
            <a:rect l="l" t="t" r="r" b="b"/>
            <a:pathLst>
              <a:path w="1187" h="557" extrusionOk="0">
                <a:moveTo>
                  <a:pt x="590" y="0"/>
                </a:moveTo>
                <a:cubicBezTo>
                  <a:pt x="405" y="0"/>
                  <a:pt x="320" y="157"/>
                  <a:pt x="336" y="299"/>
                </a:cubicBezTo>
                <a:cubicBezTo>
                  <a:pt x="310" y="290"/>
                  <a:pt x="281" y="283"/>
                  <a:pt x="248" y="283"/>
                </a:cubicBezTo>
                <a:cubicBezTo>
                  <a:pt x="78" y="283"/>
                  <a:pt x="0" y="424"/>
                  <a:pt x="11" y="556"/>
                </a:cubicBezTo>
                <a:lnTo>
                  <a:pt x="1187" y="556"/>
                </a:lnTo>
                <a:cubicBezTo>
                  <a:pt x="1187" y="397"/>
                  <a:pt x="1085" y="240"/>
                  <a:pt x="881" y="240"/>
                </a:cubicBezTo>
                <a:cubicBezTo>
                  <a:pt x="870" y="240"/>
                  <a:pt x="857" y="241"/>
                  <a:pt x="846" y="241"/>
                </a:cubicBezTo>
                <a:cubicBezTo>
                  <a:pt x="836" y="117"/>
                  <a:pt x="752" y="0"/>
                  <a:pt x="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6"/>
          <p:cNvSpPr/>
          <p:nvPr/>
        </p:nvSpPr>
        <p:spPr>
          <a:xfrm>
            <a:off x="6118817" y="2474224"/>
            <a:ext cx="161483" cy="72122"/>
          </a:xfrm>
          <a:custGeom>
            <a:avLst/>
            <a:gdLst/>
            <a:ahLst/>
            <a:cxnLst/>
            <a:rect l="l" t="t" r="r" b="b"/>
            <a:pathLst>
              <a:path w="1480" h="661" extrusionOk="0">
                <a:moveTo>
                  <a:pt x="767" y="0"/>
                </a:moveTo>
                <a:cubicBezTo>
                  <a:pt x="548" y="0"/>
                  <a:pt x="438" y="168"/>
                  <a:pt x="433" y="338"/>
                </a:cubicBezTo>
                <a:cubicBezTo>
                  <a:pt x="399" y="323"/>
                  <a:pt x="359" y="316"/>
                  <a:pt x="315" y="316"/>
                </a:cubicBezTo>
                <a:cubicBezTo>
                  <a:pt x="101" y="316"/>
                  <a:pt x="1" y="495"/>
                  <a:pt x="18" y="660"/>
                </a:cubicBezTo>
                <a:lnTo>
                  <a:pt x="1479" y="660"/>
                </a:lnTo>
                <a:lnTo>
                  <a:pt x="1479" y="659"/>
                </a:lnTo>
                <a:cubicBezTo>
                  <a:pt x="1479" y="432"/>
                  <a:pt x="1303" y="251"/>
                  <a:pt x="1084" y="229"/>
                </a:cubicBezTo>
                <a:cubicBezTo>
                  <a:pt x="1044" y="102"/>
                  <a:pt x="940" y="0"/>
                  <a:pt x="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6"/>
          <p:cNvSpPr/>
          <p:nvPr/>
        </p:nvSpPr>
        <p:spPr>
          <a:xfrm>
            <a:off x="5723624" y="3651733"/>
            <a:ext cx="161374" cy="72122"/>
          </a:xfrm>
          <a:custGeom>
            <a:avLst/>
            <a:gdLst/>
            <a:ahLst/>
            <a:cxnLst/>
            <a:rect l="l" t="t" r="r" b="b"/>
            <a:pathLst>
              <a:path w="1479" h="661" extrusionOk="0">
                <a:moveTo>
                  <a:pt x="766" y="1"/>
                </a:moveTo>
                <a:cubicBezTo>
                  <a:pt x="547" y="1"/>
                  <a:pt x="435" y="168"/>
                  <a:pt x="432" y="338"/>
                </a:cubicBezTo>
                <a:cubicBezTo>
                  <a:pt x="398" y="324"/>
                  <a:pt x="358" y="316"/>
                  <a:pt x="315" y="316"/>
                </a:cubicBezTo>
                <a:cubicBezTo>
                  <a:pt x="101" y="316"/>
                  <a:pt x="1" y="495"/>
                  <a:pt x="18" y="661"/>
                </a:cubicBezTo>
                <a:lnTo>
                  <a:pt x="1478" y="661"/>
                </a:lnTo>
                <a:lnTo>
                  <a:pt x="1478" y="659"/>
                </a:lnTo>
                <a:cubicBezTo>
                  <a:pt x="1478" y="433"/>
                  <a:pt x="1302" y="251"/>
                  <a:pt x="1083" y="229"/>
                </a:cubicBezTo>
                <a:cubicBezTo>
                  <a:pt x="1043" y="103"/>
                  <a:pt x="939" y="1"/>
                  <a:pt x="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6"/>
          <p:cNvSpPr/>
          <p:nvPr/>
        </p:nvSpPr>
        <p:spPr>
          <a:xfrm>
            <a:off x="5913474" y="3663080"/>
            <a:ext cx="129514" cy="60556"/>
          </a:xfrm>
          <a:custGeom>
            <a:avLst/>
            <a:gdLst/>
            <a:ahLst/>
            <a:cxnLst/>
            <a:rect l="l" t="t" r="r" b="b"/>
            <a:pathLst>
              <a:path w="1187" h="555" extrusionOk="0">
                <a:moveTo>
                  <a:pt x="591" y="0"/>
                </a:moveTo>
                <a:cubicBezTo>
                  <a:pt x="406" y="0"/>
                  <a:pt x="321" y="156"/>
                  <a:pt x="337" y="298"/>
                </a:cubicBezTo>
                <a:cubicBezTo>
                  <a:pt x="311" y="289"/>
                  <a:pt x="281" y="282"/>
                  <a:pt x="249" y="282"/>
                </a:cubicBezTo>
                <a:cubicBezTo>
                  <a:pt x="79" y="282"/>
                  <a:pt x="0" y="424"/>
                  <a:pt x="12" y="555"/>
                </a:cubicBezTo>
                <a:lnTo>
                  <a:pt x="1187" y="555"/>
                </a:lnTo>
                <a:cubicBezTo>
                  <a:pt x="1187" y="396"/>
                  <a:pt x="1085" y="240"/>
                  <a:pt x="882" y="240"/>
                </a:cubicBezTo>
                <a:cubicBezTo>
                  <a:pt x="870" y="240"/>
                  <a:pt x="858" y="241"/>
                  <a:pt x="847" y="241"/>
                </a:cubicBezTo>
                <a:cubicBezTo>
                  <a:pt x="837" y="117"/>
                  <a:pt x="752" y="0"/>
                  <a:pt x="5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6"/>
          <p:cNvSpPr/>
          <p:nvPr/>
        </p:nvSpPr>
        <p:spPr>
          <a:xfrm>
            <a:off x="6080301" y="3651733"/>
            <a:ext cx="161374" cy="72122"/>
          </a:xfrm>
          <a:custGeom>
            <a:avLst/>
            <a:gdLst/>
            <a:ahLst/>
            <a:cxnLst/>
            <a:rect l="l" t="t" r="r" b="b"/>
            <a:pathLst>
              <a:path w="1479" h="661" extrusionOk="0">
                <a:moveTo>
                  <a:pt x="766" y="1"/>
                </a:moveTo>
                <a:cubicBezTo>
                  <a:pt x="547" y="1"/>
                  <a:pt x="436" y="168"/>
                  <a:pt x="432" y="338"/>
                </a:cubicBezTo>
                <a:cubicBezTo>
                  <a:pt x="398" y="324"/>
                  <a:pt x="358" y="316"/>
                  <a:pt x="315" y="316"/>
                </a:cubicBezTo>
                <a:cubicBezTo>
                  <a:pt x="101" y="316"/>
                  <a:pt x="1" y="495"/>
                  <a:pt x="18" y="661"/>
                </a:cubicBezTo>
                <a:lnTo>
                  <a:pt x="1478" y="661"/>
                </a:lnTo>
                <a:lnTo>
                  <a:pt x="1478" y="659"/>
                </a:lnTo>
                <a:cubicBezTo>
                  <a:pt x="1478" y="433"/>
                  <a:pt x="1302" y="251"/>
                  <a:pt x="1083" y="229"/>
                </a:cubicBezTo>
                <a:cubicBezTo>
                  <a:pt x="1043" y="103"/>
                  <a:pt x="939" y="1"/>
                  <a:pt x="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6"/>
          <p:cNvSpPr/>
          <p:nvPr/>
        </p:nvSpPr>
        <p:spPr>
          <a:xfrm>
            <a:off x="3027324" y="2914698"/>
            <a:ext cx="161483" cy="72122"/>
          </a:xfrm>
          <a:custGeom>
            <a:avLst/>
            <a:gdLst/>
            <a:ahLst/>
            <a:cxnLst/>
            <a:rect l="l" t="t" r="r" b="b"/>
            <a:pathLst>
              <a:path w="1480" h="661" extrusionOk="0">
                <a:moveTo>
                  <a:pt x="767" y="1"/>
                </a:moveTo>
                <a:cubicBezTo>
                  <a:pt x="548" y="1"/>
                  <a:pt x="436" y="168"/>
                  <a:pt x="432" y="338"/>
                </a:cubicBezTo>
                <a:cubicBezTo>
                  <a:pt x="399" y="325"/>
                  <a:pt x="359" y="317"/>
                  <a:pt x="314" y="317"/>
                </a:cubicBezTo>
                <a:cubicBezTo>
                  <a:pt x="100" y="317"/>
                  <a:pt x="1" y="496"/>
                  <a:pt x="17" y="661"/>
                </a:cubicBezTo>
                <a:lnTo>
                  <a:pt x="1479" y="661"/>
                </a:lnTo>
                <a:lnTo>
                  <a:pt x="1479" y="660"/>
                </a:lnTo>
                <a:cubicBezTo>
                  <a:pt x="1479" y="433"/>
                  <a:pt x="1302" y="251"/>
                  <a:pt x="1084" y="230"/>
                </a:cubicBezTo>
                <a:cubicBezTo>
                  <a:pt x="1044" y="103"/>
                  <a:pt x="939" y="1"/>
                  <a:pt x="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6"/>
          <p:cNvSpPr/>
          <p:nvPr/>
        </p:nvSpPr>
        <p:spPr>
          <a:xfrm>
            <a:off x="3708164" y="3669626"/>
            <a:ext cx="356026" cy="162247"/>
          </a:xfrm>
          <a:custGeom>
            <a:avLst/>
            <a:gdLst/>
            <a:ahLst/>
            <a:cxnLst/>
            <a:rect l="l" t="t" r="r" b="b"/>
            <a:pathLst>
              <a:path w="3263" h="1487" extrusionOk="0">
                <a:moveTo>
                  <a:pt x="1062" y="0"/>
                </a:moveTo>
                <a:cubicBezTo>
                  <a:pt x="810" y="0"/>
                  <a:pt x="620" y="210"/>
                  <a:pt x="620" y="462"/>
                </a:cubicBezTo>
                <a:lnTo>
                  <a:pt x="620" y="579"/>
                </a:lnTo>
                <a:lnTo>
                  <a:pt x="456" y="579"/>
                </a:lnTo>
                <a:cubicBezTo>
                  <a:pt x="207" y="579"/>
                  <a:pt x="6" y="781"/>
                  <a:pt x="1" y="1029"/>
                </a:cubicBezTo>
                <a:lnTo>
                  <a:pt x="1" y="1029"/>
                </a:lnTo>
                <a:cubicBezTo>
                  <a:pt x="1" y="1025"/>
                  <a:pt x="1" y="1022"/>
                  <a:pt x="1" y="1019"/>
                </a:cubicBezTo>
                <a:lnTo>
                  <a:pt x="1" y="1039"/>
                </a:lnTo>
                <a:cubicBezTo>
                  <a:pt x="1" y="1036"/>
                  <a:pt x="1" y="1032"/>
                  <a:pt x="1" y="1029"/>
                </a:cubicBezTo>
                <a:lnTo>
                  <a:pt x="1" y="1029"/>
                </a:lnTo>
                <a:cubicBezTo>
                  <a:pt x="6" y="1276"/>
                  <a:pt x="207" y="1486"/>
                  <a:pt x="456" y="1486"/>
                </a:cubicBezTo>
                <a:lnTo>
                  <a:pt x="2764" y="1486"/>
                </a:lnTo>
                <a:cubicBezTo>
                  <a:pt x="3012" y="1486"/>
                  <a:pt x="3256" y="1275"/>
                  <a:pt x="3263" y="1029"/>
                </a:cubicBezTo>
                <a:lnTo>
                  <a:pt x="3263" y="1029"/>
                </a:lnTo>
                <a:cubicBezTo>
                  <a:pt x="3263" y="1033"/>
                  <a:pt x="3263" y="1036"/>
                  <a:pt x="3263" y="1039"/>
                </a:cubicBezTo>
                <a:lnTo>
                  <a:pt x="3263" y="1019"/>
                </a:lnTo>
                <a:cubicBezTo>
                  <a:pt x="3263" y="1022"/>
                  <a:pt x="3263" y="1026"/>
                  <a:pt x="3263" y="1029"/>
                </a:cubicBezTo>
                <a:lnTo>
                  <a:pt x="3263" y="1029"/>
                </a:lnTo>
                <a:cubicBezTo>
                  <a:pt x="3256" y="783"/>
                  <a:pt x="3011" y="579"/>
                  <a:pt x="2762" y="579"/>
                </a:cubicBezTo>
                <a:lnTo>
                  <a:pt x="2436" y="579"/>
                </a:lnTo>
                <a:lnTo>
                  <a:pt x="2436" y="462"/>
                </a:lnTo>
                <a:cubicBezTo>
                  <a:pt x="2436" y="210"/>
                  <a:pt x="2254" y="0"/>
                  <a:pt x="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6"/>
          <p:cNvSpPr/>
          <p:nvPr/>
        </p:nvSpPr>
        <p:spPr>
          <a:xfrm>
            <a:off x="4040401" y="3760733"/>
            <a:ext cx="20840" cy="47790"/>
          </a:xfrm>
          <a:custGeom>
            <a:avLst/>
            <a:gdLst/>
            <a:ahLst/>
            <a:cxnLst/>
            <a:rect l="l" t="t" r="r" b="b"/>
            <a:pathLst>
              <a:path w="191" h="438" extrusionOk="0">
                <a:moveTo>
                  <a:pt x="140" y="0"/>
                </a:moveTo>
                <a:cubicBezTo>
                  <a:pt x="31" y="68"/>
                  <a:pt x="1" y="171"/>
                  <a:pt x="62" y="339"/>
                </a:cubicBezTo>
                <a:cubicBezTo>
                  <a:pt x="74" y="374"/>
                  <a:pt x="89" y="407"/>
                  <a:pt x="107" y="437"/>
                </a:cubicBezTo>
                <a:cubicBezTo>
                  <a:pt x="157" y="368"/>
                  <a:pt x="187" y="283"/>
                  <a:pt x="190" y="194"/>
                </a:cubicBezTo>
                <a:cubicBezTo>
                  <a:pt x="189" y="124"/>
                  <a:pt x="171" y="59"/>
                  <a:pt x="140" y="0"/>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6"/>
          <p:cNvSpPr/>
          <p:nvPr/>
        </p:nvSpPr>
        <p:spPr>
          <a:xfrm>
            <a:off x="3806471" y="3694831"/>
            <a:ext cx="139770" cy="39825"/>
          </a:xfrm>
          <a:custGeom>
            <a:avLst/>
            <a:gdLst/>
            <a:ahLst/>
            <a:cxnLst/>
            <a:rect l="l" t="t" r="r" b="b"/>
            <a:pathLst>
              <a:path w="1281" h="365" extrusionOk="0">
                <a:moveTo>
                  <a:pt x="3" y="1"/>
                </a:moveTo>
                <a:cubicBezTo>
                  <a:pt x="1" y="1"/>
                  <a:pt x="0" y="2"/>
                  <a:pt x="0" y="5"/>
                </a:cubicBezTo>
                <a:lnTo>
                  <a:pt x="0" y="365"/>
                </a:lnTo>
                <a:lnTo>
                  <a:pt x="1280" y="365"/>
                </a:lnTo>
                <a:lnTo>
                  <a:pt x="1280" y="5"/>
                </a:lnTo>
                <a:cubicBezTo>
                  <a:pt x="1280" y="2"/>
                  <a:pt x="1279" y="1"/>
                  <a:pt x="1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6"/>
          <p:cNvSpPr/>
          <p:nvPr/>
        </p:nvSpPr>
        <p:spPr>
          <a:xfrm>
            <a:off x="3760100" y="3774262"/>
            <a:ext cx="87724" cy="87724"/>
          </a:xfrm>
          <a:custGeom>
            <a:avLst/>
            <a:gdLst/>
            <a:ahLst/>
            <a:cxnLst/>
            <a:rect l="l" t="t" r="r" b="b"/>
            <a:pathLst>
              <a:path w="804" h="804" extrusionOk="0">
                <a:moveTo>
                  <a:pt x="402" y="0"/>
                </a:moveTo>
                <a:cubicBezTo>
                  <a:pt x="180" y="0"/>
                  <a:pt x="1" y="180"/>
                  <a:pt x="1" y="402"/>
                </a:cubicBezTo>
                <a:cubicBezTo>
                  <a:pt x="1" y="623"/>
                  <a:pt x="180" y="803"/>
                  <a:pt x="402" y="803"/>
                </a:cubicBezTo>
                <a:cubicBezTo>
                  <a:pt x="625" y="803"/>
                  <a:pt x="804" y="623"/>
                  <a:pt x="804" y="402"/>
                </a:cubicBezTo>
                <a:cubicBezTo>
                  <a:pt x="804" y="179"/>
                  <a:pt x="625" y="0"/>
                  <a:pt x="402" y="0"/>
                </a:cubicBezTo>
                <a:close/>
              </a:path>
            </a:pathLst>
          </a:custGeom>
          <a:solidFill>
            <a:srgbClr val="FFC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6"/>
          <p:cNvSpPr/>
          <p:nvPr/>
        </p:nvSpPr>
        <p:spPr>
          <a:xfrm>
            <a:off x="3779194" y="3793575"/>
            <a:ext cx="49209" cy="49209"/>
          </a:xfrm>
          <a:custGeom>
            <a:avLst/>
            <a:gdLst/>
            <a:ahLst/>
            <a:cxnLst/>
            <a:rect l="l" t="t" r="r" b="b"/>
            <a:pathLst>
              <a:path w="451" h="451" extrusionOk="0">
                <a:moveTo>
                  <a:pt x="226" y="0"/>
                </a:moveTo>
                <a:cubicBezTo>
                  <a:pt x="102" y="0"/>
                  <a:pt x="1" y="100"/>
                  <a:pt x="1" y="225"/>
                </a:cubicBezTo>
                <a:cubicBezTo>
                  <a:pt x="1" y="349"/>
                  <a:pt x="102" y="450"/>
                  <a:pt x="226" y="450"/>
                </a:cubicBezTo>
                <a:cubicBezTo>
                  <a:pt x="350" y="450"/>
                  <a:pt x="451" y="350"/>
                  <a:pt x="451" y="225"/>
                </a:cubicBezTo>
                <a:cubicBezTo>
                  <a:pt x="451" y="100"/>
                  <a:pt x="350" y="0"/>
                  <a:pt x="226" y="0"/>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6"/>
          <p:cNvSpPr/>
          <p:nvPr/>
        </p:nvSpPr>
        <p:spPr>
          <a:xfrm>
            <a:off x="3907833" y="3774262"/>
            <a:ext cx="87724" cy="87724"/>
          </a:xfrm>
          <a:custGeom>
            <a:avLst/>
            <a:gdLst/>
            <a:ahLst/>
            <a:cxnLst/>
            <a:rect l="l" t="t" r="r" b="b"/>
            <a:pathLst>
              <a:path w="804" h="804" extrusionOk="0">
                <a:moveTo>
                  <a:pt x="403" y="0"/>
                </a:moveTo>
                <a:cubicBezTo>
                  <a:pt x="180" y="0"/>
                  <a:pt x="0" y="180"/>
                  <a:pt x="0" y="402"/>
                </a:cubicBezTo>
                <a:cubicBezTo>
                  <a:pt x="0" y="623"/>
                  <a:pt x="180" y="803"/>
                  <a:pt x="403" y="803"/>
                </a:cubicBezTo>
                <a:cubicBezTo>
                  <a:pt x="625" y="803"/>
                  <a:pt x="804" y="623"/>
                  <a:pt x="804" y="402"/>
                </a:cubicBezTo>
                <a:cubicBezTo>
                  <a:pt x="804" y="179"/>
                  <a:pt x="625" y="0"/>
                  <a:pt x="403" y="0"/>
                </a:cubicBezTo>
                <a:close/>
              </a:path>
            </a:pathLst>
          </a:custGeom>
          <a:solidFill>
            <a:srgbClr val="FFC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6"/>
          <p:cNvSpPr/>
          <p:nvPr/>
        </p:nvSpPr>
        <p:spPr>
          <a:xfrm>
            <a:off x="3927037" y="3793575"/>
            <a:ext cx="49209" cy="49209"/>
          </a:xfrm>
          <a:custGeom>
            <a:avLst/>
            <a:gdLst/>
            <a:ahLst/>
            <a:cxnLst/>
            <a:rect l="l" t="t" r="r" b="b"/>
            <a:pathLst>
              <a:path w="451" h="451" extrusionOk="0">
                <a:moveTo>
                  <a:pt x="226" y="0"/>
                </a:moveTo>
                <a:cubicBezTo>
                  <a:pt x="101" y="0"/>
                  <a:pt x="0" y="100"/>
                  <a:pt x="0" y="225"/>
                </a:cubicBezTo>
                <a:cubicBezTo>
                  <a:pt x="0" y="349"/>
                  <a:pt x="101" y="450"/>
                  <a:pt x="226" y="450"/>
                </a:cubicBezTo>
                <a:cubicBezTo>
                  <a:pt x="349" y="450"/>
                  <a:pt x="451" y="350"/>
                  <a:pt x="451" y="225"/>
                </a:cubicBezTo>
                <a:cubicBezTo>
                  <a:pt x="451" y="100"/>
                  <a:pt x="349" y="0"/>
                  <a:pt x="226" y="0"/>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6"/>
          <p:cNvSpPr/>
          <p:nvPr/>
        </p:nvSpPr>
        <p:spPr>
          <a:xfrm>
            <a:off x="5136182" y="3020753"/>
            <a:ext cx="356135" cy="162356"/>
          </a:xfrm>
          <a:custGeom>
            <a:avLst/>
            <a:gdLst/>
            <a:ahLst/>
            <a:cxnLst/>
            <a:rect l="l" t="t" r="r" b="b"/>
            <a:pathLst>
              <a:path w="3264" h="1488" extrusionOk="0">
                <a:moveTo>
                  <a:pt x="1" y="1019"/>
                </a:moveTo>
                <a:lnTo>
                  <a:pt x="1" y="1039"/>
                </a:lnTo>
                <a:cubicBezTo>
                  <a:pt x="1" y="1036"/>
                  <a:pt x="1" y="1033"/>
                  <a:pt x="1" y="1030"/>
                </a:cubicBezTo>
                <a:lnTo>
                  <a:pt x="1" y="1030"/>
                </a:lnTo>
                <a:cubicBezTo>
                  <a:pt x="1" y="1026"/>
                  <a:pt x="1" y="1022"/>
                  <a:pt x="1" y="1019"/>
                </a:cubicBezTo>
                <a:close/>
                <a:moveTo>
                  <a:pt x="1260" y="1"/>
                </a:moveTo>
                <a:cubicBezTo>
                  <a:pt x="1009" y="1"/>
                  <a:pt x="828" y="210"/>
                  <a:pt x="828" y="463"/>
                </a:cubicBezTo>
                <a:lnTo>
                  <a:pt x="828" y="579"/>
                </a:lnTo>
                <a:lnTo>
                  <a:pt x="502" y="579"/>
                </a:lnTo>
                <a:cubicBezTo>
                  <a:pt x="254" y="579"/>
                  <a:pt x="8" y="782"/>
                  <a:pt x="1" y="1030"/>
                </a:cubicBezTo>
                <a:lnTo>
                  <a:pt x="1" y="1030"/>
                </a:lnTo>
                <a:cubicBezTo>
                  <a:pt x="8" y="1276"/>
                  <a:pt x="252" y="1487"/>
                  <a:pt x="501" y="1487"/>
                </a:cubicBezTo>
                <a:lnTo>
                  <a:pt x="2808" y="1487"/>
                </a:lnTo>
                <a:cubicBezTo>
                  <a:pt x="3056" y="1487"/>
                  <a:pt x="3258" y="1277"/>
                  <a:pt x="3263" y="1029"/>
                </a:cubicBezTo>
                <a:lnTo>
                  <a:pt x="3263" y="1029"/>
                </a:lnTo>
                <a:cubicBezTo>
                  <a:pt x="3263" y="1032"/>
                  <a:pt x="3264" y="1036"/>
                  <a:pt x="3264" y="1039"/>
                </a:cubicBezTo>
                <a:lnTo>
                  <a:pt x="3264" y="1019"/>
                </a:lnTo>
                <a:cubicBezTo>
                  <a:pt x="3264" y="1022"/>
                  <a:pt x="3263" y="1026"/>
                  <a:pt x="3263" y="1029"/>
                </a:cubicBezTo>
                <a:lnTo>
                  <a:pt x="3263" y="1029"/>
                </a:lnTo>
                <a:cubicBezTo>
                  <a:pt x="3258" y="782"/>
                  <a:pt x="3056" y="579"/>
                  <a:pt x="2808" y="579"/>
                </a:cubicBezTo>
                <a:lnTo>
                  <a:pt x="2644" y="579"/>
                </a:lnTo>
                <a:lnTo>
                  <a:pt x="2644" y="463"/>
                </a:lnTo>
                <a:cubicBezTo>
                  <a:pt x="2644" y="210"/>
                  <a:pt x="2453" y="1"/>
                  <a:pt x="2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6"/>
          <p:cNvSpPr/>
          <p:nvPr/>
        </p:nvSpPr>
        <p:spPr>
          <a:xfrm>
            <a:off x="5139455" y="3111968"/>
            <a:ext cx="20622" cy="47790"/>
          </a:xfrm>
          <a:custGeom>
            <a:avLst/>
            <a:gdLst/>
            <a:ahLst/>
            <a:cxnLst/>
            <a:rect l="l" t="t" r="r" b="b"/>
            <a:pathLst>
              <a:path w="189" h="438" extrusionOk="0">
                <a:moveTo>
                  <a:pt x="49" y="1"/>
                </a:moveTo>
                <a:cubicBezTo>
                  <a:pt x="19" y="59"/>
                  <a:pt x="1" y="124"/>
                  <a:pt x="0" y="193"/>
                </a:cubicBezTo>
                <a:cubicBezTo>
                  <a:pt x="2" y="283"/>
                  <a:pt x="33" y="367"/>
                  <a:pt x="83" y="438"/>
                </a:cubicBezTo>
                <a:cubicBezTo>
                  <a:pt x="99" y="406"/>
                  <a:pt x="116" y="374"/>
                  <a:pt x="128" y="339"/>
                </a:cubicBezTo>
                <a:cubicBezTo>
                  <a:pt x="189" y="171"/>
                  <a:pt x="160" y="68"/>
                  <a:pt x="49" y="1"/>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6"/>
          <p:cNvSpPr/>
          <p:nvPr/>
        </p:nvSpPr>
        <p:spPr>
          <a:xfrm>
            <a:off x="5254238" y="3046066"/>
            <a:ext cx="139879" cy="39934"/>
          </a:xfrm>
          <a:custGeom>
            <a:avLst/>
            <a:gdLst/>
            <a:ahLst/>
            <a:cxnLst/>
            <a:rect l="l" t="t" r="r" b="b"/>
            <a:pathLst>
              <a:path w="1282" h="366" extrusionOk="0">
                <a:moveTo>
                  <a:pt x="4" y="1"/>
                </a:moveTo>
                <a:cubicBezTo>
                  <a:pt x="2" y="1"/>
                  <a:pt x="0" y="2"/>
                  <a:pt x="0" y="4"/>
                </a:cubicBezTo>
                <a:lnTo>
                  <a:pt x="0" y="365"/>
                </a:lnTo>
                <a:lnTo>
                  <a:pt x="1281" y="365"/>
                </a:lnTo>
                <a:lnTo>
                  <a:pt x="1281" y="4"/>
                </a:lnTo>
                <a:cubicBezTo>
                  <a:pt x="1281" y="2"/>
                  <a:pt x="1279" y="1"/>
                  <a:pt x="1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6"/>
          <p:cNvSpPr/>
          <p:nvPr/>
        </p:nvSpPr>
        <p:spPr>
          <a:xfrm>
            <a:off x="5352763" y="3125498"/>
            <a:ext cx="87724" cy="87724"/>
          </a:xfrm>
          <a:custGeom>
            <a:avLst/>
            <a:gdLst/>
            <a:ahLst/>
            <a:cxnLst/>
            <a:rect l="l" t="t" r="r" b="b"/>
            <a:pathLst>
              <a:path w="804" h="804" extrusionOk="0">
                <a:moveTo>
                  <a:pt x="402" y="0"/>
                </a:moveTo>
                <a:cubicBezTo>
                  <a:pt x="181" y="0"/>
                  <a:pt x="1" y="179"/>
                  <a:pt x="1" y="402"/>
                </a:cubicBezTo>
                <a:cubicBezTo>
                  <a:pt x="1" y="624"/>
                  <a:pt x="180" y="804"/>
                  <a:pt x="402" y="804"/>
                </a:cubicBezTo>
                <a:cubicBezTo>
                  <a:pt x="624" y="803"/>
                  <a:pt x="804" y="624"/>
                  <a:pt x="804" y="402"/>
                </a:cubicBezTo>
                <a:cubicBezTo>
                  <a:pt x="804" y="181"/>
                  <a:pt x="625" y="0"/>
                  <a:pt x="402" y="0"/>
                </a:cubicBezTo>
                <a:close/>
              </a:path>
            </a:pathLst>
          </a:custGeom>
          <a:solidFill>
            <a:srgbClr val="FFC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6"/>
          <p:cNvSpPr/>
          <p:nvPr/>
        </p:nvSpPr>
        <p:spPr>
          <a:xfrm>
            <a:off x="5371966" y="3144701"/>
            <a:ext cx="49209" cy="49209"/>
          </a:xfrm>
          <a:custGeom>
            <a:avLst/>
            <a:gdLst/>
            <a:ahLst/>
            <a:cxnLst/>
            <a:rect l="l" t="t" r="r" b="b"/>
            <a:pathLst>
              <a:path w="451" h="451" extrusionOk="0">
                <a:moveTo>
                  <a:pt x="226" y="0"/>
                </a:moveTo>
                <a:cubicBezTo>
                  <a:pt x="102" y="0"/>
                  <a:pt x="1" y="102"/>
                  <a:pt x="1" y="226"/>
                </a:cubicBezTo>
                <a:cubicBezTo>
                  <a:pt x="1" y="351"/>
                  <a:pt x="102" y="451"/>
                  <a:pt x="226" y="451"/>
                </a:cubicBezTo>
                <a:cubicBezTo>
                  <a:pt x="350" y="451"/>
                  <a:pt x="451" y="350"/>
                  <a:pt x="451" y="226"/>
                </a:cubicBezTo>
                <a:cubicBezTo>
                  <a:pt x="451" y="102"/>
                  <a:pt x="350" y="0"/>
                  <a:pt x="226" y="0"/>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6"/>
          <p:cNvSpPr/>
          <p:nvPr/>
        </p:nvSpPr>
        <p:spPr>
          <a:xfrm>
            <a:off x="5204920" y="3125498"/>
            <a:ext cx="87834" cy="87724"/>
          </a:xfrm>
          <a:custGeom>
            <a:avLst/>
            <a:gdLst/>
            <a:ahLst/>
            <a:cxnLst/>
            <a:rect l="l" t="t" r="r" b="b"/>
            <a:pathLst>
              <a:path w="805" h="804" extrusionOk="0">
                <a:moveTo>
                  <a:pt x="403" y="0"/>
                </a:moveTo>
                <a:cubicBezTo>
                  <a:pt x="181" y="0"/>
                  <a:pt x="1" y="179"/>
                  <a:pt x="1" y="402"/>
                </a:cubicBezTo>
                <a:cubicBezTo>
                  <a:pt x="1" y="624"/>
                  <a:pt x="180" y="804"/>
                  <a:pt x="403" y="804"/>
                </a:cubicBezTo>
                <a:cubicBezTo>
                  <a:pt x="624" y="803"/>
                  <a:pt x="804" y="624"/>
                  <a:pt x="804" y="402"/>
                </a:cubicBezTo>
                <a:cubicBezTo>
                  <a:pt x="804" y="181"/>
                  <a:pt x="625" y="0"/>
                  <a:pt x="403" y="0"/>
                </a:cubicBezTo>
                <a:close/>
              </a:path>
            </a:pathLst>
          </a:custGeom>
          <a:solidFill>
            <a:srgbClr val="FFC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6"/>
          <p:cNvSpPr/>
          <p:nvPr/>
        </p:nvSpPr>
        <p:spPr>
          <a:xfrm>
            <a:off x="5224342" y="3144701"/>
            <a:ext cx="49318" cy="49209"/>
          </a:xfrm>
          <a:custGeom>
            <a:avLst/>
            <a:gdLst/>
            <a:ahLst/>
            <a:cxnLst/>
            <a:rect l="l" t="t" r="r" b="b"/>
            <a:pathLst>
              <a:path w="452" h="451" extrusionOk="0">
                <a:moveTo>
                  <a:pt x="226" y="0"/>
                </a:moveTo>
                <a:cubicBezTo>
                  <a:pt x="101" y="0"/>
                  <a:pt x="1" y="102"/>
                  <a:pt x="1" y="226"/>
                </a:cubicBezTo>
                <a:cubicBezTo>
                  <a:pt x="1" y="351"/>
                  <a:pt x="101" y="451"/>
                  <a:pt x="226" y="451"/>
                </a:cubicBezTo>
                <a:cubicBezTo>
                  <a:pt x="350" y="451"/>
                  <a:pt x="451" y="350"/>
                  <a:pt x="451" y="226"/>
                </a:cubicBezTo>
                <a:cubicBezTo>
                  <a:pt x="451" y="102"/>
                  <a:pt x="350" y="0"/>
                  <a:pt x="226" y="0"/>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6"/>
          <p:cNvSpPr/>
          <p:nvPr/>
        </p:nvSpPr>
        <p:spPr>
          <a:xfrm>
            <a:off x="4062441" y="1683617"/>
            <a:ext cx="20731" cy="47790"/>
          </a:xfrm>
          <a:custGeom>
            <a:avLst/>
            <a:gdLst/>
            <a:ahLst/>
            <a:cxnLst/>
            <a:rect l="l" t="t" r="r" b="b"/>
            <a:pathLst>
              <a:path w="190" h="438" extrusionOk="0">
                <a:moveTo>
                  <a:pt x="51" y="1"/>
                </a:moveTo>
                <a:cubicBezTo>
                  <a:pt x="20" y="59"/>
                  <a:pt x="3" y="125"/>
                  <a:pt x="1" y="194"/>
                </a:cubicBezTo>
                <a:cubicBezTo>
                  <a:pt x="4" y="283"/>
                  <a:pt x="34" y="368"/>
                  <a:pt x="84" y="438"/>
                </a:cubicBezTo>
                <a:cubicBezTo>
                  <a:pt x="102" y="406"/>
                  <a:pt x="117" y="374"/>
                  <a:pt x="128" y="340"/>
                </a:cubicBezTo>
                <a:cubicBezTo>
                  <a:pt x="190" y="172"/>
                  <a:pt x="161" y="68"/>
                  <a:pt x="51" y="1"/>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6"/>
          <p:cNvSpPr/>
          <p:nvPr/>
        </p:nvSpPr>
        <p:spPr>
          <a:xfrm>
            <a:off x="4177442" y="1617824"/>
            <a:ext cx="139770" cy="39825"/>
          </a:xfrm>
          <a:custGeom>
            <a:avLst/>
            <a:gdLst/>
            <a:ahLst/>
            <a:cxnLst/>
            <a:rect l="l" t="t" r="r" b="b"/>
            <a:pathLst>
              <a:path w="1281" h="365" extrusionOk="0">
                <a:moveTo>
                  <a:pt x="5" y="0"/>
                </a:moveTo>
                <a:cubicBezTo>
                  <a:pt x="2" y="0"/>
                  <a:pt x="0" y="1"/>
                  <a:pt x="0" y="4"/>
                </a:cubicBezTo>
                <a:lnTo>
                  <a:pt x="0" y="365"/>
                </a:lnTo>
                <a:lnTo>
                  <a:pt x="1280" y="365"/>
                </a:lnTo>
                <a:lnTo>
                  <a:pt x="1280" y="4"/>
                </a:lnTo>
                <a:cubicBezTo>
                  <a:pt x="1280" y="1"/>
                  <a:pt x="1279" y="0"/>
                  <a:pt x="1277" y="0"/>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6"/>
          <p:cNvSpPr/>
          <p:nvPr/>
        </p:nvSpPr>
        <p:spPr>
          <a:xfrm>
            <a:off x="4275858" y="1697147"/>
            <a:ext cx="87834" cy="87724"/>
          </a:xfrm>
          <a:custGeom>
            <a:avLst/>
            <a:gdLst/>
            <a:ahLst/>
            <a:cxnLst/>
            <a:rect l="l" t="t" r="r" b="b"/>
            <a:pathLst>
              <a:path w="805" h="804" extrusionOk="0">
                <a:moveTo>
                  <a:pt x="402" y="1"/>
                </a:moveTo>
                <a:cubicBezTo>
                  <a:pt x="181" y="1"/>
                  <a:pt x="1" y="181"/>
                  <a:pt x="1" y="403"/>
                </a:cubicBezTo>
                <a:cubicBezTo>
                  <a:pt x="1" y="624"/>
                  <a:pt x="180" y="804"/>
                  <a:pt x="402" y="804"/>
                </a:cubicBezTo>
                <a:cubicBezTo>
                  <a:pt x="625" y="803"/>
                  <a:pt x="804" y="624"/>
                  <a:pt x="804" y="403"/>
                </a:cubicBezTo>
                <a:cubicBezTo>
                  <a:pt x="804" y="181"/>
                  <a:pt x="625" y="1"/>
                  <a:pt x="402" y="1"/>
                </a:cubicBezTo>
                <a:close/>
              </a:path>
            </a:pathLst>
          </a:custGeom>
          <a:solidFill>
            <a:srgbClr val="FFC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6"/>
          <p:cNvSpPr/>
          <p:nvPr/>
        </p:nvSpPr>
        <p:spPr>
          <a:xfrm>
            <a:off x="4295170" y="1716459"/>
            <a:ext cx="49318" cy="49209"/>
          </a:xfrm>
          <a:custGeom>
            <a:avLst/>
            <a:gdLst/>
            <a:ahLst/>
            <a:cxnLst/>
            <a:rect l="l" t="t" r="r" b="b"/>
            <a:pathLst>
              <a:path w="452" h="451" extrusionOk="0">
                <a:moveTo>
                  <a:pt x="226" y="1"/>
                </a:moveTo>
                <a:cubicBezTo>
                  <a:pt x="102" y="1"/>
                  <a:pt x="1" y="101"/>
                  <a:pt x="1" y="226"/>
                </a:cubicBezTo>
                <a:cubicBezTo>
                  <a:pt x="1" y="350"/>
                  <a:pt x="102" y="451"/>
                  <a:pt x="226" y="451"/>
                </a:cubicBezTo>
                <a:cubicBezTo>
                  <a:pt x="351" y="451"/>
                  <a:pt x="451" y="350"/>
                  <a:pt x="451" y="226"/>
                </a:cubicBezTo>
                <a:cubicBezTo>
                  <a:pt x="451" y="101"/>
                  <a:pt x="351" y="1"/>
                  <a:pt x="226" y="1"/>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6"/>
          <p:cNvSpPr/>
          <p:nvPr/>
        </p:nvSpPr>
        <p:spPr>
          <a:xfrm>
            <a:off x="4128124" y="1697147"/>
            <a:ext cx="87724" cy="87724"/>
          </a:xfrm>
          <a:custGeom>
            <a:avLst/>
            <a:gdLst/>
            <a:ahLst/>
            <a:cxnLst/>
            <a:rect l="l" t="t" r="r" b="b"/>
            <a:pathLst>
              <a:path w="804" h="804" extrusionOk="0">
                <a:moveTo>
                  <a:pt x="401" y="1"/>
                </a:moveTo>
                <a:cubicBezTo>
                  <a:pt x="179" y="1"/>
                  <a:pt x="0" y="181"/>
                  <a:pt x="0" y="403"/>
                </a:cubicBezTo>
                <a:cubicBezTo>
                  <a:pt x="0" y="624"/>
                  <a:pt x="179" y="804"/>
                  <a:pt x="401" y="804"/>
                </a:cubicBezTo>
                <a:cubicBezTo>
                  <a:pt x="624" y="804"/>
                  <a:pt x="803" y="624"/>
                  <a:pt x="803" y="403"/>
                </a:cubicBezTo>
                <a:cubicBezTo>
                  <a:pt x="803" y="181"/>
                  <a:pt x="624" y="1"/>
                  <a:pt x="401" y="1"/>
                </a:cubicBezTo>
                <a:close/>
              </a:path>
            </a:pathLst>
          </a:custGeom>
          <a:solidFill>
            <a:srgbClr val="FFC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6"/>
          <p:cNvSpPr/>
          <p:nvPr/>
        </p:nvSpPr>
        <p:spPr>
          <a:xfrm>
            <a:off x="4147546" y="1716459"/>
            <a:ext cx="49209" cy="49209"/>
          </a:xfrm>
          <a:custGeom>
            <a:avLst/>
            <a:gdLst/>
            <a:ahLst/>
            <a:cxnLst/>
            <a:rect l="l" t="t" r="r" b="b"/>
            <a:pathLst>
              <a:path w="451" h="451" extrusionOk="0">
                <a:moveTo>
                  <a:pt x="225" y="1"/>
                </a:moveTo>
                <a:cubicBezTo>
                  <a:pt x="101" y="1"/>
                  <a:pt x="0" y="101"/>
                  <a:pt x="0" y="226"/>
                </a:cubicBezTo>
                <a:cubicBezTo>
                  <a:pt x="0" y="350"/>
                  <a:pt x="101" y="451"/>
                  <a:pt x="225" y="451"/>
                </a:cubicBezTo>
                <a:cubicBezTo>
                  <a:pt x="349" y="451"/>
                  <a:pt x="450" y="350"/>
                  <a:pt x="450" y="226"/>
                </a:cubicBezTo>
                <a:cubicBezTo>
                  <a:pt x="450" y="101"/>
                  <a:pt x="349" y="1"/>
                  <a:pt x="225" y="1"/>
                </a:cubicBezTo>
                <a:close/>
              </a:path>
            </a:pathLst>
          </a:custGeom>
          <a:solidFill>
            <a:srgbClr val="FC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6"/>
          <p:cNvSpPr/>
          <p:nvPr/>
        </p:nvSpPr>
        <p:spPr>
          <a:xfrm>
            <a:off x="2933054" y="2475642"/>
            <a:ext cx="31751" cy="31533"/>
          </a:xfrm>
          <a:custGeom>
            <a:avLst/>
            <a:gdLst/>
            <a:ahLst/>
            <a:cxnLst/>
            <a:rect l="l" t="t" r="r" b="b"/>
            <a:pathLst>
              <a:path w="291" h="289" extrusionOk="0">
                <a:moveTo>
                  <a:pt x="5" y="0"/>
                </a:moveTo>
                <a:cubicBezTo>
                  <a:pt x="2" y="0"/>
                  <a:pt x="1" y="1"/>
                  <a:pt x="1" y="4"/>
                </a:cubicBezTo>
                <a:lnTo>
                  <a:pt x="1" y="285"/>
                </a:lnTo>
                <a:cubicBezTo>
                  <a:pt x="1" y="288"/>
                  <a:pt x="2" y="289"/>
                  <a:pt x="5" y="289"/>
                </a:cubicBezTo>
                <a:lnTo>
                  <a:pt x="286" y="289"/>
                </a:lnTo>
                <a:cubicBezTo>
                  <a:pt x="289" y="289"/>
                  <a:pt x="291" y="288"/>
                  <a:pt x="289" y="285"/>
                </a:cubicBezTo>
                <a:lnTo>
                  <a:pt x="289" y="4"/>
                </a:lnTo>
                <a:cubicBezTo>
                  <a:pt x="289" y="1"/>
                  <a:pt x="287" y="0"/>
                  <a:pt x="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6"/>
          <p:cNvSpPr/>
          <p:nvPr/>
        </p:nvSpPr>
        <p:spPr>
          <a:xfrm>
            <a:off x="3009649" y="2475751"/>
            <a:ext cx="31751" cy="31424"/>
          </a:xfrm>
          <a:custGeom>
            <a:avLst/>
            <a:gdLst/>
            <a:ahLst/>
            <a:cxnLst/>
            <a:rect l="l" t="t" r="r" b="b"/>
            <a:pathLst>
              <a:path w="291" h="288" extrusionOk="0">
                <a:moveTo>
                  <a:pt x="5" y="0"/>
                </a:moveTo>
                <a:cubicBezTo>
                  <a:pt x="4" y="0"/>
                  <a:pt x="1" y="1"/>
                  <a:pt x="1" y="5"/>
                </a:cubicBezTo>
                <a:lnTo>
                  <a:pt x="1" y="284"/>
                </a:lnTo>
                <a:cubicBezTo>
                  <a:pt x="1" y="286"/>
                  <a:pt x="3" y="288"/>
                  <a:pt x="5" y="288"/>
                </a:cubicBezTo>
                <a:lnTo>
                  <a:pt x="286" y="288"/>
                </a:lnTo>
                <a:cubicBezTo>
                  <a:pt x="289" y="288"/>
                  <a:pt x="290" y="287"/>
                  <a:pt x="289" y="286"/>
                </a:cubicBezTo>
                <a:lnTo>
                  <a:pt x="289" y="5"/>
                </a:lnTo>
                <a:cubicBezTo>
                  <a:pt x="289" y="1"/>
                  <a:pt x="287" y="0"/>
                  <a:pt x="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6"/>
          <p:cNvSpPr/>
          <p:nvPr/>
        </p:nvSpPr>
        <p:spPr>
          <a:xfrm>
            <a:off x="3086461" y="2475751"/>
            <a:ext cx="31533" cy="31424"/>
          </a:xfrm>
          <a:custGeom>
            <a:avLst/>
            <a:gdLst/>
            <a:ahLst/>
            <a:cxnLst/>
            <a:rect l="l" t="t" r="r" b="b"/>
            <a:pathLst>
              <a:path w="289" h="288" extrusionOk="0">
                <a:moveTo>
                  <a:pt x="5" y="0"/>
                </a:moveTo>
                <a:cubicBezTo>
                  <a:pt x="3" y="0"/>
                  <a:pt x="1" y="1"/>
                  <a:pt x="1" y="5"/>
                </a:cubicBezTo>
                <a:lnTo>
                  <a:pt x="1" y="284"/>
                </a:lnTo>
                <a:cubicBezTo>
                  <a:pt x="1" y="286"/>
                  <a:pt x="2" y="288"/>
                  <a:pt x="5" y="288"/>
                </a:cubicBezTo>
                <a:lnTo>
                  <a:pt x="284" y="288"/>
                </a:lnTo>
                <a:cubicBezTo>
                  <a:pt x="286" y="288"/>
                  <a:pt x="288" y="287"/>
                  <a:pt x="288" y="286"/>
                </a:cubicBezTo>
                <a:lnTo>
                  <a:pt x="288" y="5"/>
                </a:lnTo>
                <a:cubicBezTo>
                  <a:pt x="288" y="1"/>
                  <a:pt x="287"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6"/>
          <p:cNvSpPr/>
          <p:nvPr/>
        </p:nvSpPr>
        <p:spPr>
          <a:xfrm>
            <a:off x="3167420" y="2475751"/>
            <a:ext cx="31642" cy="31424"/>
          </a:xfrm>
          <a:custGeom>
            <a:avLst/>
            <a:gdLst/>
            <a:ahLst/>
            <a:cxnLst/>
            <a:rect l="l" t="t" r="r" b="b"/>
            <a:pathLst>
              <a:path w="290" h="288" extrusionOk="0">
                <a:moveTo>
                  <a:pt x="5" y="0"/>
                </a:moveTo>
                <a:cubicBezTo>
                  <a:pt x="3" y="0"/>
                  <a:pt x="1" y="1"/>
                  <a:pt x="1" y="5"/>
                </a:cubicBezTo>
                <a:lnTo>
                  <a:pt x="1" y="284"/>
                </a:lnTo>
                <a:cubicBezTo>
                  <a:pt x="1" y="287"/>
                  <a:pt x="2" y="288"/>
                  <a:pt x="5" y="288"/>
                </a:cubicBezTo>
                <a:lnTo>
                  <a:pt x="286" y="288"/>
                </a:lnTo>
                <a:cubicBezTo>
                  <a:pt x="288" y="288"/>
                  <a:pt x="289" y="287"/>
                  <a:pt x="289" y="286"/>
                </a:cubicBezTo>
                <a:lnTo>
                  <a:pt x="289" y="5"/>
                </a:lnTo>
                <a:cubicBezTo>
                  <a:pt x="289" y="1"/>
                  <a:pt x="288"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6"/>
          <p:cNvSpPr/>
          <p:nvPr/>
        </p:nvSpPr>
        <p:spPr>
          <a:xfrm>
            <a:off x="3244015" y="2475751"/>
            <a:ext cx="31751" cy="31424"/>
          </a:xfrm>
          <a:custGeom>
            <a:avLst/>
            <a:gdLst/>
            <a:ahLst/>
            <a:cxnLst/>
            <a:rect l="l" t="t" r="r" b="b"/>
            <a:pathLst>
              <a:path w="291" h="288" extrusionOk="0">
                <a:moveTo>
                  <a:pt x="5" y="0"/>
                </a:moveTo>
                <a:cubicBezTo>
                  <a:pt x="4" y="0"/>
                  <a:pt x="1" y="1"/>
                  <a:pt x="1" y="5"/>
                </a:cubicBezTo>
                <a:lnTo>
                  <a:pt x="1" y="284"/>
                </a:lnTo>
                <a:cubicBezTo>
                  <a:pt x="1" y="287"/>
                  <a:pt x="2" y="288"/>
                  <a:pt x="5" y="288"/>
                </a:cubicBezTo>
                <a:lnTo>
                  <a:pt x="286" y="288"/>
                </a:lnTo>
                <a:cubicBezTo>
                  <a:pt x="287" y="288"/>
                  <a:pt x="290" y="287"/>
                  <a:pt x="288" y="284"/>
                </a:cubicBezTo>
                <a:lnTo>
                  <a:pt x="288" y="5"/>
                </a:lnTo>
                <a:cubicBezTo>
                  <a:pt x="288" y="3"/>
                  <a:pt x="287" y="0"/>
                  <a:pt x="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6"/>
          <p:cNvSpPr/>
          <p:nvPr/>
        </p:nvSpPr>
        <p:spPr>
          <a:xfrm>
            <a:off x="3320609" y="2475751"/>
            <a:ext cx="31751" cy="31424"/>
          </a:xfrm>
          <a:custGeom>
            <a:avLst/>
            <a:gdLst/>
            <a:ahLst/>
            <a:cxnLst/>
            <a:rect l="l" t="t" r="r" b="b"/>
            <a:pathLst>
              <a:path w="291" h="288" extrusionOk="0">
                <a:moveTo>
                  <a:pt x="5" y="0"/>
                </a:moveTo>
                <a:cubicBezTo>
                  <a:pt x="4" y="0"/>
                  <a:pt x="0" y="1"/>
                  <a:pt x="0" y="5"/>
                </a:cubicBezTo>
                <a:lnTo>
                  <a:pt x="0" y="284"/>
                </a:lnTo>
                <a:cubicBezTo>
                  <a:pt x="0" y="287"/>
                  <a:pt x="2" y="288"/>
                  <a:pt x="5" y="288"/>
                </a:cubicBezTo>
                <a:lnTo>
                  <a:pt x="286" y="288"/>
                </a:lnTo>
                <a:cubicBezTo>
                  <a:pt x="287" y="288"/>
                  <a:pt x="290" y="287"/>
                  <a:pt x="290" y="286"/>
                </a:cubicBezTo>
                <a:lnTo>
                  <a:pt x="290" y="5"/>
                </a:lnTo>
                <a:cubicBezTo>
                  <a:pt x="290" y="1"/>
                  <a:pt x="289"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6"/>
          <p:cNvSpPr/>
          <p:nvPr/>
        </p:nvSpPr>
        <p:spPr>
          <a:xfrm>
            <a:off x="2933272" y="2547873"/>
            <a:ext cx="31533" cy="31424"/>
          </a:xfrm>
          <a:custGeom>
            <a:avLst/>
            <a:gdLst/>
            <a:ahLst/>
            <a:cxnLst/>
            <a:rect l="l" t="t" r="r" b="b"/>
            <a:pathLst>
              <a:path w="289" h="288" extrusionOk="0">
                <a:moveTo>
                  <a:pt x="4" y="0"/>
                </a:moveTo>
                <a:cubicBezTo>
                  <a:pt x="2" y="0"/>
                  <a:pt x="0" y="1"/>
                  <a:pt x="0" y="5"/>
                </a:cubicBezTo>
                <a:lnTo>
                  <a:pt x="0" y="285"/>
                </a:lnTo>
                <a:cubicBezTo>
                  <a:pt x="0" y="287"/>
                  <a:pt x="2" y="288"/>
                  <a:pt x="4" y="288"/>
                </a:cubicBezTo>
                <a:lnTo>
                  <a:pt x="284" y="288"/>
                </a:lnTo>
                <a:cubicBezTo>
                  <a:pt x="287" y="288"/>
                  <a:pt x="289" y="286"/>
                  <a:pt x="289" y="285"/>
                </a:cubicBezTo>
                <a:lnTo>
                  <a:pt x="289" y="5"/>
                </a:lnTo>
                <a:cubicBezTo>
                  <a:pt x="289" y="1"/>
                  <a:pt x="287"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6"/>
          <p:cNvSpPr/>
          <p:nvPr/>
        </p:nvSpPr>
        <p:spPr>
          <a:xfrm>
            <a:off x="3009867" y="2547873"/>
            <a:ext cx="31533" cy="31424"/>
          </a:xfrm>
          <a:custGeom>
            <a:avLst/>
            <a:gdLst/>
            <a:ahLst/>
            <a:cxnLst/>
            <a:rect l="l" t="t" r="r" b="b"/>
            <a:pathLst>
              <a:path w="289" h="288" extrusionOk="0">
                <a:moveTo>
                  <a:pt x="4" y="0"/>
                </a:moveTo>
                <a:cubicBezTo>
                  <a:pt x="2" y="0"/>
                  <a:pt x="1" y="1"/>
                  <a:pt x="1" y="5"/>
                </a:cubicBezTo>
                <a:lnTo>
                  <a:pt x="1" y="285"/>
                </a:lnTo>
                <a:cubicBezTo>
                  <a:pt x="1" y="287"/>
                  <a:pt x="2" y="288"/>
                  <a:pt x="4" y="288"/>
                </a:cubicBezTo>
                <a:lnTo>
                  <a:pt x="284" y="288"/>
                </a:lnTo>
                <a:cubicBezTo>
                  <a:pt x="285" y="288"/>
                  <a:pt x="288" y="286"/>
                  <a:pt x="288" y="285"/>
                </a:cubicBezTo>
                <a:lnTo>
                  <a:pt x="288" y="5"/>
                </a:lnTo>
                <a:cubicBezTo>
                  <a:pt x="288" y="1"/>
                  <a:pt x="287"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6"/>
          <p:cNvSpPr/>
          <p:nvPr/>
        </p:nvSpPr>
        <p:spPr>
          <a:xfrm>
            <a:off x="3086461" y="2547873"/>
            <a:ext cx="31533" cy="31424"/>
          </a:xfrm>
          <a:custGeom>
            <a:avLst/>
            <a:gdLst/>
            <a:ahLst/>
            <a:cxnLst/>
            <a:rect l="l" t="t" r="r" b="b"/>
            <a:pathLst>
              <a:path w="289" h="288" extrusionOk="0">
                <a:moveTo>
                  <a:pt x="5" y="0"/>
                </a:moveTo>
                <a:cubicBezTo>
                  <a:pt x="2" y="0"/>
                  <a:pt x="1" y="1"/>
                  <a:pt x="1" y="5"/>
                </a:cubicBezTo>
                <a:lnTo>
                  <a:pt x="1" y="285"/>
                </a:lnTo>
                <a:cubicBezTo>
                  <a:pt x="1" y="287"/>
                  <a:pt x="2" y="288"/>
                  <a:pt x="5" y="288"/>
                </a:cubicBezTo>
                <a:lnTo>
                  <a:pt x="284" y="288"/>
                </a:lnTo>
                <a:cubicBezTo>
                  <a:pt x="286" y="288"/>
                  <a:pt x="288" y="286"/>
                  <a:pt x="288" y="285"/>
                </a:cubicBezTo>
                <a:lnTo>
                  <a:pt x="288" y="5"/>
                </a:lnTo>
                <a:cubicBezTo>
                  <a:pt x="288" y="1"/>
                  <a:pt x="287"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6"/>
          <p:cNvSpPr/>
          <p:nvPr/>
        </p:nvSpPr>
        <p:spPr>
          <a:xfrm>
            <a:off x="3167529" y="2547873"/>
            <a:ext cx="31533" cy="31424"/>
          </a:xfrm>
          <a:custGeom>
            <a:avLst/>
            <a:gdLst/>
            <a:ahLst/>
            <a:cxnLst/>
            <a:rect l="l" t="t" r="r" b="b"/>
            <a:pathLst>
              <a:path w="289" h="288" extrusionOk="0">
                <a:moveTo>
                  <a:pt x="5" y="0"/>
                </a:moveTo>
                <a:cubicBezTo>
                  <a:pt x="2" y="0"/>
                  <a:pt x="1" y="1"/>
                  <a:pt x="1" y="5"/>
                </a:cubicBezTo>
                <a:lnTo>
                  <a:pt x="1" y="285"/>
                </a:lnTo>
                <a:cubicBezTo>
                  <a:pt x="1" y="287"/>
                  <a:pt x="2" y="288"/>
                  <a:pt x="5" y="288"/>
                </a:cubicBezTo>
                <a:lnTo>
                  <a:pt x="285" y="288"/>
                </a:lnTo>
                <a:cubicBezTo>
                  <a:pt x="287" y="288"/>
                  <a:pt x="288" y="286"/>
                  <a:pt x="288" y="285"/>
                </a:cubicBezTo>
                <a:lnTo>
                  <a:pt x="288" y="5"/>
                </a:lnTo>
                <a:cubicBezTo>
                  <a:pt x="288" y="1"/>
                  <a:pt x="287" y="0"/>
                  <a:pt x="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6"/>
          <p:cNvSpPr/>
          <p:nvPr/>
        </p:nvSpPr>
        <p:spPr>
          <a:xfrm>
            <a:off x="3244124" y="2547873"/>
            <a:ext cx="31642" cy="31424"/>
          </a:xfrm>
          <a:custGeom>
            <a:avLst/>
            <a:gdLst/>
            <a:ahLst/>
            <a:cxnLst/>
            <a:rect l="l" t="t" r="r" b="b"/>
            <a:pathLst>
              <a:path w="290" h="288" extrusionOk="0">
                <a:moveTo>
                  <a:pt x="5" y="0"/>
                </a:moveTo>
                <a:cubicBezTo>
                  <a:pt x="3" y="0"/>
                  <a:pt x="1" y="1"/>
                  <a:pt x="1" y="5"/>
                </a:cubicBezTo>
                <a:lnTo>
                  <a:pt x="1" y="285"/>
                </a:lnTo>
                <a:cubicBezTo>
                  <a:pt x="1" y="287"/>
                  <a:pt x="3" y="288"/>
                  <a:pt x="5" y="288"/>
                </a:cubicBezTo>
                <a:lnTo>
                  <a:pt x="285" y="288"/>
                </a:lnTo>
                <a:cubicBezTo>
                  <a:pt x="286" y="288"/>
                  <a:pt x="289" y="286"/>
                  <a:pt x="289" y="285"/>
                </a:cubicBezTo>
                <a:lnTo>
                  <a:pt x="289" y="5"/>
                </a:lnTo>
                <a:cubicBezTo>
                  <a:pt x="289" y="1"/>
                  <a:pt x="287" y="0"/>
                  <a:pt x="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6"/>
          <p:cNvSpPr/>
          <p:nvPr/>
        </p:nvSpPr>
        <p:spPr>
          <a:xfrm>
            <a:off x="3320609" y="2547873"/>
            <a:ext cx="31751" cy="31424"/>
          </a:xfrm>
          <a:custGeom>
            <a:avLst/>
            <a:gdLst/>
            <a:ahLst/>
            <a:cxnLst/>
            <a:rect l="l" t="t" r="r" b="b"/>
            <a:pathLst>
              <a:path w="291" h="288" extrusionOk="0">
                <a:moveTo>
                  <a:pt x="5" y="0"/>
                </a:moveTo>
                <a:cubicBezTo>
                  <a:pt x="3" y="0"/>
                  <a:pt x="0" y="1"/>
                  <a:pt x="0" y="5"/>
                </a:cubicBezTo>
                <a:lnTo>
                  <a:pt x="0" y="285"/>
                </a:lnTo>
                <a:cubicBezTo>
                  <a:pt x="0" y="287"/>
                  <a:pt x="3" y="288"/>
                  <a:pt x="5" y="288"/>
                </a:cubicBezTo>
                <a:lnTo>
                  <a:pt x="285" y="288"/>
                </a:lnTo>
                <a:cubicBezTo>
                  <a:pt x="287" y="288"/>
                  <a:pt x="290" y="286"/>
                  <a:pt x="289" y="285"/>
                </a:cubicBezTo>
                <a:lnTo>
                  <a:pt x="289" y="5"/>
                </a:lnTo>
                <a:cubicBezTo>
                  <a:pt x="289" y="1"/>
                  <a:pt x="287" y="0"/>
                  <a:pt x="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6"/>
          <p:cNvSpPr/>
          <p:nvPr/>
        </p:nvSpPr>
        <p:spPr>
          <a:xfrm>
            <a:off x="3337630" y="1821204"/>
            <a:ext cx="129514" cy="60774"/>
          </a:xfrm>
          <a:custGeom>
            <a:avLst/>
            <a:gdLst/>
            <a:ahLst/>
            <a:cxnLst/>
            <a:rect l="l" t="t" r="r" b="b"/>
            <a:pathLst>
              <a:path w="1187" h="557" extrusionOk="0">
                <a:moveTo>
                  <a:pt x="590" y="1"/>
                </a:moveTo>
                <a:cubicBezTo>
                  <a:pt x="405" y="1"/>
                  <a:pt x="320" y="157"/>
                  <a:pt x="336" y="299"/>
                </a:cubicBezTo>
                <a:cubicBezTo>
                  <a:pt x="310" y="290"/>
                  <a:pt x="281" y="283"/>
                  <a:pt x="248" y="283"/>
                </a:cubicBezTo>
                <a:cubicBezTo>
                  <a:pt x="78" y="283"/>
                  <a:pt x="0" y="424"/>
                  <a:pt x="11" y="556"/>
                </a:cubicBezTo>
                <a:lnTo>
                  <a:pt x="1187" y="556"/>
                </a:lnTo>
                <a:cubicBezTo>
                  <a:pt x="1187" y="398"/>
                  <a:pt x="1085" y="240"/>
                  <a:pt x="881" y="240"/>
                </a:cubicBezTo>
                <a:cubicBezTo>
                  <a:pt x="870" y="240"/>
                  <a:pt x="857" y="241"/>
                  <a:pt x="846" y="241"/>
                </a:cubicBezTo>
                <a:cubicBezTo>
                  <a:pt x="836" y="117"/>
                  <a:pt x="752" y="1"/>
                  <a:pt x="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6"/>
          <p:cNvSpPr/>
          <p:nvPr/>
        </p:nvSpPr>
        <p:spPr>
          <a:xfrm>
            <a:off x="3694635" y="4705839"/>
            <a:ext cx="22586" cy="24986"/>
          </a:xfrm>
          <a:custGeom>
            <a:avLst/>
            <a:gdLst/>
            <a:ahLst/>
            <a:cxnLst/>
            <a:rect l="l" t="t" r="r" b="b"/>
            <a:pathLst>
              <a:path w="207" h="229" extrusionOk="0">
                <a:moveTo>
                  <a:pt x="0" y="1"/>
                </a:moveTo>
                <a:lnTo>
                  <a:pt x="0" y="124"/>
                </a:lnTo>
                <a:cubicBezTo>
                  <a:pt x="0" y="183"/>
                  <a:pt x="46" y="229"/>
                  <a:pt x="102" y="229"/>
                </a:cubicBezTo>
                <a:cubicBezTo>
                  <a:pt x="161" y="229"/>
                  <a:pt x="207" y="183"/>
                  <a:pt x="207" y="124"/>
                </a:cubicBezTo>
                <a:lnTo>
                  <a:pt x="2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6"/>
          <p:cNvSpPr/>
          <p:nvPr/>
        </p:nvSpPr>
        <p:spPr>
          <a:xfrm>
            <a:off x="4014280" y="1302607"/>
            <a:ext cx="19591" cy="35302"/>
          </a:xfrm>
          <a:custGeom>
            <a:avLst/>
            <a:gdLst/>
            <a:ahLst/>
            <a:cxnLst/>
            <a:rect l="l" t="t" r="r" b="b"/>
            <a:pathLst>
              <a:path w="207" h="373" extrusionOk="0">
                <a:moveTo>
                  <a:pt x="103" y="0"/>
                </a:moveTo>
                <a:cubicBezTo>
                  <a:pt x="46" y="0"/>
                  <a:pt x="0" y="46"/>
                  <a:pt x="0" y="104"/>
                </a:cubicBezTo>
                <a:lnTo>
                  <a:pt x="0" y="268"/>
                </a:lnTo>
                <a:cubicBezTo>
                  <a:pt x="0" y="327"/>
                  <a:pt x="46" y="373"/>
                  <a:pt x="103" y="373"/>
                </a:cubicBezTo>
                <a:cubicBezTo>
                  <a:pt x="161" y="373"/>
                  <a:pt x="207" y="327"/>
                  <a:pt x="207" y="268"/>
                </a:cubicBezTo>
                <a:lnTo>
                  <a:pt x="207" y="104"/>
                </a:lnTo>
                <a:cubicBezTo>
                  <a:pt x="206" y="46"/>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6"/>
          <p:cNvSpPr/>
          <p:nvPr/>
        </p:nvSpPr>
        <p:spPr>
          <a:xfrm>
            <a:off x="3573087" y="1101300"/>
            <a:ext cx="1793223" cy="3604776"/>
          </a:xfrm>
          <a:custGeom>
            <a:avLst/>
            <a:gdLst/>
            <a:ahLst/>
            <a:cxnLst/>
            <a:rect l="l" t="t" r="r" b="b"/>
            <a:pathLst>
              <a:path w="16435" h="33038" extrusionOk="0">
                <a:moveTo>
                  <a:pt x="1363" y="1"/>
                </a:moveTo>
                <a:lnTo>
                  <a:pt x="1363" y="6525"/>
                </a:lnTo>
                <a:cubicBezTo>
                  <a:pt x="1363" y="7209"/>
                  <a:pt x="1917" y="7764"/>
                  <a:pt x="2602" y="7764"/>
                </a:cubicBezTo>
                <a:lnTo>
                  <a:pt x="13380" y="7764"/>
                </a:lnTo>
                <a:lnTo>
                  <a:pt x="13380" y="10654"/>
                </a:lnTo>
                <a:lnTo>
                  <a:pt x="4750" y="10654"/>
                </a:lnTo>
                <a:cubicBezTo>
                  <a:pt x="4065" y="10654"/>
                  <a:pt x="3510" y="11210"/>
                  <a:pt x="3510" y="11894"/>
                </a:cubicBezTo>
                <a:lnTo>
                  <a:pt x="3510" y="19617"/>
                </a:lnTo>
                <a:cubicBezTo>
                  <a:pt x="3510" y="20301"/>
                  <a:pt x="4065" y="20856"/>
                  <a:pt x="4750" y="20856"/>
                </a:cubicBezTo>
                <a:lnTo>
                  <a:pt x="16230" y="20856"/>
                </a:lnTo>
                <a:lnTo>
                  <a:pt x="16230" y="24365"/>
                </a:lnTo>
                <a:lnTo>
                  <a:pt x="1240" y="24365"/>
                </a:lnTo>
                <a:cubicBezTo>
                  <a:pt x="555" y="24365"/>
                  <a:pt x="1" y="24920"/>
                  <a:pt x="1" y="25604"/>
                </a:cubicBezTo>
                <a:lnTo>
                  <a:pt x="1" y="33038"/>
                </a:lnTo>
                <a:lnTo>
                  <a:pt x="207" y="33038"/>
                </a:lnTo>
                <a:lnTo>
                  <a:pt x="207" y="25603"/>
                </a:lnTo>
                <a:lnTo>
                  <a:pt x="206" y="25603"/>
                </a:lnTo>
                <a:cubicBezTo>
                  <a:pt x="206" y="25033"/>
                  <a:pt x="667" y="24571"/>
                  <a:pt x="1237" y="24571"/>
                </a:cubicBezTo>
                <a:lnTo>
                  <a:pt x="16434" y="24571"/>
                </a:lnTo>
                <a:lnTo>
                  <a:pt x="16434" y="20648"/>
                </a:lnTo>
                <a:lnTo>
                  <a:pt x="4749" y="20648"/>
                </a:lnTo>
                <a:cubicBezTo>
                  <a:pt x="4178" y="20648"/>
                  <a:pt x="3716" y="20186"/>
                  <a:pt x="3716" y="19617"/>
                </a:cubicBezTo>
                <a:lnTo>
                  <a:pt x="3716" y="11894"/>
                </a:lnTo>
                <a:cubicBezTo>
                  <a:pt x="3716" y="11324"/>
                  <a:pt x="4178" y="10861"/>
                  <a:pt x="4749" y="10861"/>
                </a:cubicBezTo>
                <a:lnTo>
                  <a:pt x="13585" y="10861"/>
                </a:lnTo>
                <a:lnTo>
                  <a:pt x="13585" y="7558"/>
                </a:lnTo>
                <a:lnTo>
                  <a:pt x="2601" y="7558"/>
                </a:lnTo>
                <a:cubicBezTo>
                  <a:pt x="2030" y="7558"/>
                  <a:pt x="1568" y="7096"/>
                  <a:pt x="1568" y="6526"/>
                </a:cubicBezTo>
                <a:lnTo>
                  <a:pt x="15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3820655" y="1101300"/>
            <a:ext cx="1793441" cy="3604558"/>
          </a:xfrm>
          <a:custGeom>
            <a:avLst/>
            <a:gdLst/>
            <a:ahLst/>
            <a:cxnLst/>
            <a:rect l="l" t="t" r="r" b="b"/>
            <a:pathLst>
              <a:path w="16437" h="33036" extrusionOk="0">
                <a:moveTo>
                  <a:pt x="1363" y="1"/>
                </a:moveTo>
                <a:lnTo>
                  <a:pt x="1363" y="5492"/>
                </a:lnTo>
                <a:lnTo>
                  <a:pt x="12347" y="5492"/>
                </a:lnTo>
                <a:cubicBezTo>
                  <a:pt x="12918" y="5492"/>
                  <a:pt x="13380" y="5954"/>
                  <a:pt x="13380" y="6525"/>
                </a:cubicBezTo>
                <a:lnTo>
                  <a:pt x="13380" y="11892"/>
                </a:lnTo>
                <a:cubicBezTo>
                  <a:pt x="13380" y="12463"/>
                  <a:pt x="12918" y="12925"/>
                  <a:pt x="12347" y="12925"/>
                </a:cubicBezTo>
                <a:lnTo>
                  <a:pt x="3511" y="12925"/>
                </a:lnTo>
                <a:lnTo>
                  <a:pt x="3511" y="18582"/>
                </a:lnTo>
                <a:lnTo>
                  <a:pt x="15197" y="18582"/>
                </a:lnTo>
                <a:cubicBezTo>
                  <a:pt x="15768" y="18582"/>
                  <a:pt x="16229" y="19044"/>
                  <a:pt x="16229" y="19613"/>
                </a:cubicBezTo>
                <a:lnTo>
                  <a:pt x="16229" y="25602"/>
                </a:lnTo>
                <a:cubicBezTo>
                  <a:pt x="16229" y="26172"/>
                  <a:pt x="15768" y="26635"/>
                  <a:pt x="15197" y="26635"/>
                </a:cubicBezTo>
                <a:lnTo>
                  <a:pt x="0" y="26635"/>
                </a:lnTo>
                <a:lnTo>
                  <a:pt x="0" y="33036"/>
                </a:lnTo>
                <a:lnTo>
                  <a:pt x="206" y="33036"/>
                </a:lnTo>
                <a:lnTo>
                  <a:pt x="206" y="26841"/>
                </a:lnTo>
                <a:lnTo>
                  <a:pt x="15198" y="26841"/>
                </a:lnTo>
                <a:lnTo>
                  <a:pt x="15198" y="26842"/>
                </a:lnTo>
                <a:cubicBezTo>
                  <a:pt x="15881" y="26842"/>
                  <a:pt x="16437" y="26288"/>
                  <a:pt x="16437" y="25603"/>
                </a:cubicBezTo>
                <a:lnTo>
                  <a:pt x="16437" y="19616"/>
                </a:lnTo>
                <a:cubicBezTo>
                  <a:pt x="16437" y="18931"/>
                  <a:pt x="15881" y="18375"/>
                  <a:pt x="15198" y="18375"/>
                </a:cubicBezTo>
                <a:lnTo>
                  <a:pt x="3718" y="18375"/>
                </a:lnTo>
                <a:lnTo>
                  <a:pt x="3718" y="13132"/>
                </a:lnTo>
                <a:lnTo>
                  <a:pt x="12348" y="13132"/>
                </a:lnTo>
                <a:cubicBezTo>
                  <a:pt x="13032" y="13132"/>
                  <a:pt x="13587" y="12577"/>
                  <a:pt x="13587" y="11892"/>
                </a:cubicBezTo>
                <a:lnTo>
                  <a:pt x="13587" y="6525"/>
                </a:lnTo>
                <a:cubicBezTo>
                  <a:pt x="13587" y="5840"/>
                  <a:pt x="13032" y="5286"/>
                  <a:pt x="12348" y="5286"/>
                </a:cubicBezTo>
                <a:lnTo>
                  <a:pt x="1570" y="5286"/>
                </a:lnTo>
                <a:lnTo>
                  <a:pt x="15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6"/>
          <p:cNvSpPr/>
          <p:nvPr/>
        </p:nvSpPr>
        <p:spPr>
          <a:xfrm>
            <a:off x="3595455" y="1101300"/>
            <a:ext cx="1793441" cy="3604558"/>
          </a:xfrm>
          <a:custGeom>
            <a:avLst/>
            <a:gdLst/>
            <a:ahLst/>
            <a:cxnLst/>
            <a:rect l="l" t="t" r="r" b="b"/>
            <a:pathLst>
              <a:path w="16437" h="33036" extrusionOk="0">
                <a:moveTo>
                  <a:pt x="1363" y="1"/>
                </a:moveTo>
                <a:lnTo>
                  <a:pt x="1363" y="6525"/>
                </a:lnTo>
                <a:cubicBezTo>
                  <a:pt x="1363" y="7095"/>
                  <a:pt x="1825" y="7557"/>
                  <a:pt x="2396" y="7557"/>
                </a:cubicBezTo>
                <a:lnTo>
                  <a:pt x="13380" y="7557"/>
                </a:lnTo>
                <a:lnTo>
                  <a:pt x="13380" y="10860"/>
                </a:lnTo>
                <a:lnTo>
                  <a:pt x="4544" y="10860"/>
                </a:lnTo>
                <a:cubicBezTo>
                  <a:pt x="3973" y="10860"/>
                  <a:pt x="3511" y="11323"/>
                  <a:pt x="3511" y="11892"/>
                </a:cubicBezTo>
                <a:lnTo>
                  <a:pt x="3511" y="19616"/>
                </a:lnTo>
                <a:cubicBezTo>
                  <a:pt x="3511" y="20185"/>
                  <a:pt x="3973" y="20647"/>
                  <a:pt x="4544" y="20647"/>
                </a:cubicBezTo>
                <a:lnTo>
                  <a:pt x="16229" y="20647"/>
                </a:lnTo>
                <a:lnTo>
                  <a:pt x="16229" y="24570"/>
                </a:lnTo>
                <a:lnTo>
                  <a:pt x="1032" y="24570"/>
                </a:lnTo>
                <a:cubicBezTo>
                  <a:pt x="462" y="24570"/>
                  <a:pt x="1" y="25031"/>
                  <a:pt x="1" y="25602"/>
                </a:cubicBezTo>
                <a:lnTo>
                  <a:pt x="1" y="33036"/>
                </a:lnTo>
                <a:lnTo>
                  <a:pt x="206" y="33036"/>
                </a:lnTo>
                <a:lnTo>
                  <a:pt x="206" y="25603"/>
                </a:lnTo>
                <a:lnTo>
                  <a:pt x="207" y="25603"/>
                </a:lnTo>
                <a:cubicBezTo>
                  <a:pt x="207" y="25147"/>
                  <a:pt x="577" y="24778"/>
                  <a:pt x="1034" y="24778"/>
                </a:cubicBezTo>
                <a:lnTo>
                  <a:pt x="16436" y="24778"/>
                </a:lnTo>
                <a:lnTo>
                  <a:pt x="16436" y="20441"/>
                </a:lnTo>
                <a:lnTo>
                  <a:pt x="4544" y="20441"/>
                </a:lnTo>
                <a:cubicBezTo>
                  <a:pt x="4086" y="20441"/>
                  <a:pt x="3717" y="20072"/>
                  <a:pt x="3717" y="19614"/>
                </a:cubicBezTo>
                <a:lnTo>
                  <a:pt x="3717" y="11892"/>
                </a:lnTo>
                <a:cubicBezTo>
                  <a:pt x="3717" y="11436"/>
                  <a:pt x="4086" y="11067"/>
                  <a:pt x="4544" y="11067"/>
                </a:cubicBezTo>
                <a:lnTo>
                  <a:pt x="13586" y="11067"/>
                </a:lnTo>
                <a:lnTo>
                  <a:pt x="13586" y="7350"/>
                </a:lnTo>
                <a:lnTo>
                  <a:pt x="2396" y="7350"/>
                </a:lnTo>
                <a:cubicBezTo>
                  <a:pt x="1940" y="7350"/>
                  <a:pt x="1569" y="6980"/>
                  <a:pt x="1569" y="6523"/>
                </a:cubicBezTo>
                <a:lnTo>
                  <a:pt x="1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6"/>
          <p:cNvSpPr/>
          <p:nvPr/>
        </p:nvSpPr>
        <p:spPr>
          <a:xfrm>
            <a:off x="3798288" y="1101300"/>
            <a:ext cx="1793223" cy="3604776"/>
          </a:xfrm>
          <a:custGeom>
            <a:avLst/>
            <a:gdLst/>
            <a:ahLst/>
            <a:cxnLst/>
            <a:rect l="l" t="t" r="r" b="b"/>
            <a:pathLst>
              <a:path w="16435" h="33038" extrusionOk="0">
                <a:moveTo>
                  <a:pt x="1363" y="1"/>
                </a:moveTo>
                <a:lnTo>
                  <a:pt x="1363" y="5700"/>
                </a:lnTo>
                <a:lnTo>
                  <a:pt x="12554" y="5700"/>
                </a:lnTo>
                <a:cubicBezTo>
                  <a:pt x="13011" y="5700"/>
                  <a:pt x="13380" y="6070"/>
                  <a:pt x="13380" y="6526"/>
                </a:cubicBezTo>
                <a:lnTo>
                  <a:pt x="13380" y="11894"/>
                </a:lnTo>
                <a:cubicBezTo>
                  <a:pt x="13380" y="12351"/>
                  <a:pt x="13011" y="12720"/>
                  <a:pt x="12554" y="12720"/>
                </a:cubicBezTo>
                <a:lnTo>
                  <a:pt x="3510" y="12720"/>
                </a:lnTo>
                <a:lnTo>
                  <a:pt x="3510" y="18790"/>
                </a:lnTo>
                <a:lnTo>
                  <a:pt x="15404" y="18790"/>
                </a:lnTo>
                <a:cubicBezTo>
                  <a:pt x="15860" y="18790"/>
                  <a:pt x="16229" y="19160"/>
                  <a:pt x="16229" y="19617"/>
                </a:cubicBezTo>
                <a:lnTo>
                  <a:pt x="16229" y="25604"/>
                </a:lnTo>
                <a:cubicBezTo>
                  <a:pt x="16229" y="26062"/>
                  <a:pt x="15860" y="26431"/>
                  <a:pt x="15404" y="26431"/>
                </a:cubicBezTo>
                <a:lnTo>
                  <a:pt x="1" y="26431"/>
                </a:lnTo>
                <a:lnTo>
                  <a:pt x="1" y="33038"/>
                </a:lnTo>
                <a:lnTo>
                  <a:pt x="206" y="33038"/>
                </a:lnTo>
                <a:lnTo>
                  <a:pt x="206" y="26637"/>
                </a:lnTo>
                <a:lnTo>
                  <a:pt x="15403" y="26637"/>
                </a:lnTo>
                <a:cubicBezTo>
                  <a:pt x="15973" y="26637"/>
                  <a:pt x="16434" y="26175"/>
                  <a:pt x="16434" y="25604"/>
                </a:cubicBezTo>
                <a:lnTo>
                  <a:pt x="16434" y="19617"/>
                </a:lnTo>
                <a:cubicBezTo>
                  <a:pt x="16434" y="19046"/>
                  <a:pt x="15973" y="18584"/>
                  <a:pt x="15403" y="18584"/>
                </a:cubicBezTo>
                <a:lnTo>
                  <a:pt x="3716" y="18584"/>
                </a:lnTo>
                <a:lnTo>
                  <a:pt x="3716" y="12927"/>
                </a:lnTo>
                <a:lnTo>
                  <a:pt x="12553" y="12927"/>
                </a:lnTo>
                <a:cubicBezTo>
                  <a:pt x="13123" y="12927"/>
                  <a:pt x="13585" y="12465"/>
                  <a:pt x="13585" y="11896"/>
                </a:cubicBezTo>
                <a:lnTo>
                  <a:pt x="13585" y="6527"/>
                </a:lnTo>
                <a:cubicBezTo>
                  <a:pt x="13585" y="5957"/>
                  <a:pt x="13123" y="5496"/>
                  <a:pt x="12553" y="5496"/>
                </a:cubicBezTo>
                <a:lnTo>
                  <a:pt x="1569" y="5496"/>
                </a:lnTo>
                <a:lnTo>
                  <a:pt x="1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6"/>
          <p:cNvSpPr/>
          <p:nvPr/>
        </p:nvSpPr>
        <p:spPr>
          <a:xfrm>
            <a:off x="3618040" y="1108444"/>
            <a:ext cx="1950996" cy="3604994"/>
          </a:xfrm>
          <a:custGeom>
            <a:avLst/>
            <a:gdLst/>
            <a:ahLst/>
            <a:cxnLst/>
            <a:rect l="l" t="t" r="r" b="b"/>
            <a:pathLst>
              <a:path w="17881" h="33040" extrusionOk="0">
                <a:moveTo>
                  <a:pt x="2168" y="475"/>
                </a:moveTo>
                <a:cubicBezTo>
                  <a:pt x="2226" y="475"/>
                  <a:pt x="2272" y="521"/>
                  <a:pt x="2272" y="579"/>
                </a:cubicBezTo>
                <a:lnTo>
                  <a:pt x="2272" y="744"/>
                </a:lnTo>
                <a:cubicBezTo>
                  <a:pt x="2272" y="801"/>
                  <a:pt x="2226" y="847"/>
                  <a:pt x="2168" y="847"/>
                </a:cubicBezTo>
                <a:cubicBezTo>
                  <a:pt x="2111" y="847"/>
                  <a:pt x="2065" y="801"/>
                  <a:pt x="2065" y="744"/>
                </a:cubicBezTo>
                <a:lnTo>
                  <a:pt x="2065" y="579"/>
                </a:lnTo>
                <a:cubicBezTo>
                  <a:pt x="2065" y="521"/>
                  <a:pt x="2111" y="475"/>
                  <a:pt x="2168" y="475"/>
                </a:cubicBezTo>
                <a:close/>
                <a:moveTo>
                  <a:pt x="2168" y="1466"/>
                </a:moveTo>
                <a:cubicBezTo>
                  <a:pt x="2226" y="1466"/>
                  <a:pt x="2272" y="1512"/>
                  <a:pt x="2272" y="1570"/>
                </a:cubicBezTo>
                <a:lnTo>
                  <a:pt x="2272" y="1735"/>
                </a:lnTo>
                <a:cubicBezTo>
                  <a:pt x="2272" y="1793"/>
                  <a:pt x="2226" y="1839"/>
                  <a:pt x="2168" y="1839"/>
                </a:cubicBezTo>
                <a:cubicBezTo>
                  <a:pt x="2111" y="1839"/>
                  <a:pt x="2065" y="1793"/>
                  <a:pt x="2065" y="1735"/>
                </a:cubicBezTo>
                <a:lnTo>
                  <a:pt x="2065" y="1570"/>
                </a:lnTo>
                <a:cubicBezTo>
                  <a:pt x="2065" y="1512"/>
                  <a:pt x="2111" y="1466"/>
                  <a:pt x="2168" y="1466"/>
                </a:cubicBezTo>
                <a:close/>
                <a:moveTo>
                  <a:pt x="2168" y="2458"/>
                </a:moveTo>
                <a:cubicBezTo>
                  <a:pt x="2226" y="2458"/>
                  <a:pt x="2272" y="2504"/>
                  <a:pt x="2272" y="2561"/>
                </a:cubicBezTo>
                <a:lnTo>
                  <a:pt x="2272" y="2726"/>
                </a:lnTo>
                <a:cubicBezTo>
                  <a:pt x="2272" y="2784"/>
                  <a:pt x="2226" y="2830"/>
                  <a:pt x="2168" y="2830"/>
                </a:cubicBezTo>
                <a:cubicBezTo>
                  <a:pt x="2111" y="2830"/>
                  <a:pt x="2065" y="2784"/>
                  <a:pt x="2065" y="2726"/>
                </a:cubicBezTo>
                <a:lnTo>
                  <a:pt x="2065" y="2561"/>
                </a:lnTo>
                <a:cubicBezTo>
                  <a:pt x="2065" y="2504"/>
                  <a:pt x="2111" y="2458"/>
                  <a:pt x="2168" y="2458"/>
                </a:cubicBezTo>
                <a:close/>
                <a:moveTo>
                  <a:pt x="2168" y="3449"/>
                </a:moveTo>
                <a:cubicBezTo>
                  <a:pt x="2226" y="3449"/>
                  <a:pt x="2272" y="3495"/>
                  <a:pt x="2272" y="3552"/>
                </a:cubicBezTo>
                <a:lnTo>
                  <a:pt x="2272" y="3717"/>
                </a:lnTo>
                <a:cubicBezTo>
                  <a:pt x="2272" y="3775"/>
                  <a:pt x="2226" y="3821"/>
                  <a:pt x="2168" y="3821"/>
                </a:cubicBezTo>
                <a:cubicBezTo>
                  <a:pt x="2111" y="3821"/>
                  <a:pt x="2065" y="3775"/>
                  <a:pt x="2065" y="3717"/>
                </a:cubicBezTo>
                <a:lnTo>
                  <a:pt x="2065" y="3552"/>
                </a:lnTo>
                <a:cubicBezTo>
                  <a:pt x="2065" y="3495"/>
                  <a:pt x="2111" y="3449"/>
                  <a:pt x="2168" y="3449"/>
                </a:cubicBezTo>
                <a:close/>
                <a:moveTo>
                  <a:pt x="2168" y="4440"/>
                </a:moveTo>
                <a:cubicBezTo>
                  <a:pt x="2226" y="4440"/>
                  <a:pt x="2272" y="4486"/>
                  <a:pt x="2272" y="4544"/>
                </a:cubicBezTo>
                <a:lnTo>
                  <a:pt x="2272" y="4709"/>
                </a:lnTo>
                <a:cubicBezTo>
                  <a:pt x="2272" y="4766"/>
                  <a:pt x="2226" y="4812"/>
                  <a:pt x="2168" y="4812"/>
                </a:cubicBezTo>
                <a:cubicBezTo>
                  <a:pt x="2111" y="4812"/>
                  <a:pt x="2065" y="4766"/>
                  <a:pt x="2065" y="4709"/>
                </a:cubicBezTo>
                <a:lnTo>
                  <a:pt x="2065" y="4544"/>
                </a:lnTo>
                <a:cubicBezTo>
                  <a:pt x="2065" y="4486"/>
                  <a:pt x="2111" y="4440"/>
                  <a:pt x="2168" y="4440"/>
                </a:cubicBezTo>
                <a:close/>
                <a:moveTo>
                  <a:pt x="2168" y="5431"/>
                </a:moveTo>
                <a:cubicBezTo>
                  <a:pt x="2226" y="5431"/>
                  <a:pt x="2272" y="5477"/>
                  <a:pt x="2272" y="5534"/>
                </a:cubicBezTo>
                <a:lnTo>
                  <a:pt x="2272" y="5700"/>
                </a:lnTo>
                <a:cubicBezTo>
                  <a:pt x="2272" y="5757"/>
                  <a:pt x="2226" y="5803"/>
                  <a:pt x="2168" y="5803"/>
                </a:cubicBezTo>
                <a:cubicBezTo>
                  <a:pt x="2111" y="5803"/>
                  <a:pt x="2065" y="5757"/>
                  <a:pt x="2065" y="5700"/>
                </a:cubicBezTo>
                <a:lnTo>
                  <a:pt x="2065" y="5534"/>
                </a:lnTo>
                <a:cubicBezTo>
                  <a:pt x="2065" y="5477"/>
                  <a:pt x="2111" y="5431"/>
                  <a:pt x="2168" y="5431"/>
                </a:cubicBezTo>
                <a:close/>
                <a:moveTo>
                  <a:pt x="2168" y="6423"/>
                </a:moveTo>
                <a:cubicBezTo>
                  <a:pt x="2191" y="6423"/>
                  <a:pt x="2213" y="6430"/>
                  <a:pt x="2230" y="6443"/>
                </a:cubicBezTo>
                <a:lnTo>
                  <a:pt x="2313" y="6443"/>
                </a:lnTo>
                <a:cubicBezTo>
                  <a:pt x="2370" y="6443"/>
                  <a:pt x="2416" y="6489"/>
                  <a:pt x="2416" y="6546"/>
                </a:cubicBezTo>
                <a:cubicBezTo>
                  <a:pt x="2416" y="6604"/>
                  <a:pt x="2370" y="6650"/>
                  <a:pt x="2313" y="6650"/>
                </a:cubicBezTo>
                <a:lnTo>
                  <a:pt x="2168" y="6650"/>
                </a:lnTo>
                <a:cubicBezTo>
                  <a:pt x="2111" y="6650"/>
                  <a:pt x="2065" y="6604"/>
                  <a:pt x="2065" y="6546"/>
                </a:cubicBezTo>
                <a:lnTo>
                  <a:pt x="2065" y="6526"/>
                </a:lnTo>
                <a:cubicBezTo>
                  <a:pt x="2065" y="6469"/>
                  <a:pt x="2111" y="6423"/>
                  <a:pt x="2168" y="6423"/>
                </a:cubicBezTo>
                <a:close/>
                <a:moveTo>
                  <a:pt x="3304" y="6443"/>
                </a:moveTo>
                <a:cubicBezTo>
                  <a:pt x="3361" y="6443"/>
                  <a:pt x="3407" y="6489"/>
                  <a:pt x="3407" y="6546"/>
                </a:cubicBezTo>
                <a:cubicBezTo>
                  <a:pt x="3407" y="6604"/>
                  <a:pt x="3361" y="6650"/>
                  <a:pt x="3304" y="6650"/>
                </a:cubicBezTo>
                <a:lnTo>
                  <a:pt x="3139" y="6650"/>
                </a:lnTo>
                <a:cubicBezTo>
                  <a:pt x="3081" y="6650"/>
                  <a:pt x="3035" y="6604"/>
                  <a:pt x="3035" y="6546"/>
                </a:cubicBezTo>
                <a:cubicBezTo>
                  <a:pt x="3035" y="6489"/>
                  <a:pt x="3081" y="6443"/>
                  <a:pt x="3139" y="6443"/>
                </a:cubicBezTo>
                <a:close/>
                <a:moveTo>
                  <a:pt x="4294" y="6443"/>
                </a:moveTo>
                <a:cubicBezTo>
                  <a:pt x="4352" y="6443"/>
                  <a:pt x="4398" y="6489"/>
                  <a:pt x="4398" y="6546"/>
                </a:cubicBezTo>
                <a:cubicBezTo>
                  <a:pt x="4398" y="6604"/>
                  <a:pt x="4352" y="6650"/>
                  <a:pt x="4294" y="6650"/>
                </a:cubicBezTo>
                <a:lnTo>
                  <a:pt x="4129" y="6650"/>
                </a:lnTo>
                <a:cubicBezTo>
                  <a:pt x="4072" y="6650"/>
                  <a:pt x="4025" y="6604"/>
                  <a:pt x="4025" y="6546"/>
                </a:cubicBezTo>
                <a:cubicBezTo>
                  <a:pt x="4026" y="6489"/>
                  <a:pt x="4073" y="6443"/>
                  <a:pt x="4129" y="6443"/>
                </a:cubicBezTo>
                <a:close/>
                <a:moveTo>
                  <a:pt x="5285" y="6443"/>
                </a:moveTo>
                <a:cubicBezTo>
                  <a:pt x="5342" y="6443"/>
                  <a:pt x="5388" y="6489"/>
                  <a:pt x="5388" y="6546"/>
                </a:cubicBezTo>
                <a:cubicBezTo>
                  <a:pt x="5388" y="6604"/>
                  <a:pt x="5342" y="6650"/>
                  <a:pt x="5285" y="6650"/>
                </a:cubicBezTo>
                <a:lnTo>
                  <a:pt x="5120" y="6650"/>
                </a:lnTo>
                <a:cubicBezTo>
                  <a:pt x="5063" y="6650"/>
                  <a:pt x="5017" y="6604"/>
                  <a:pt x="5017" y="6546"/>
                </a:cubicBezTo>
                <a:cubicBezTo>
                  <a:pt x="5018" y="6489"/>
                  <a:pt x="5064" y="6443"/>
                  <a:pt x="5120" y="6443"/>
                </a:cubicBezTo>
                <a:close/>
                <a:moveTo>
                  <a:pt x="6276" y="6443"/>
                </a:moveTo>
                <a:cubicBezTo>
                  <a:pt x="6334" y="6443"/>
                  <a:pt x="6380" y="6489"/>
                  <a:pt x="6380" y="6546"/>
                </a:cubicBezTo>
                <a:cubicBezTo>
                  <a:pt x="6380" y="6604"/>
                  <a:pt x="6334" y="6650"/>
                  <a:pt x="6276" y="6650"/>
                </a:cubicBezTo>
                <a:lnTo>
                  <a:pt x="6112" y="6650"/>
                </a:lnTo>
                <a:cubicBezTo>
                  <a:pt x="6053" y="6650"/>
                  <a:pt x="6007" y="6604"/>
                  <a:pt x="6007" y="6546"/>
                </a:cubicBezTo>
                <a:cubicBezTo>
                  <a:pt x="6007" y="6489"/>
                  <a:pt x="6055" y="6443"/>
                  <a:pt x="6112" y="6443"/>
                </a:cubicBezTo>
                <a:close/>
                <a:moveTo>
                  <a:pt x="7268" y="6443"/>
                </a:moveTo>
                <a:cubicBezTo>
                  <a:pt x="7325" y="6443"/>
                  <a:pt x="7371" y="6489"/>
                  <a:pt x="7371" y="6546"/>
                </a:cubicBezTo>
                <a:cubicBezTo>
                  <a:pt x="7371" y="6604"/>
                  <a:pt x="7325" y="6650"/>
                  <a:pt x="7268" y="6650"/>
                </a:cubicBezTo>
                <a:lnTo>
                  <a:pt x="7102" y="6650"/>
                </a:lnTo>
                <a:cubicBezTo>
                  <a:pt x="7045" y="6650"/>
                  <a:pt x="6999" y="6604"/>
                  <a:pt x="6999" y="6546"/>
                </a:cubicBezTo>
                <a:cubicBezTo>
                  <a:pt x="6999" y="6489"/>
                  <a:pt x="7046" y="6443"/>
                  <a:pt x="7102" y="6443"/>
                </a:cubicBezTo>
                <a:close/>
                <a:moveTo>
                  <a:pt x="8258" y="6443"/>
                </a:moveTo>
                <a:cubicBezTo>
                  <a:pt x="8317" y="6443"/>
                  <a:pt x="8363" y="6489"/>
                  <a:pt x="8363" y="6546"/>
                </a:cubicBezTo>
                <a:cubicBezTo>
                  <a:pt x="8363" y="6604"/>
                  <a:pt x="8317" y="6650"/>
                  <a:pt x="8258" y="6650"/>
                </a:cubicBezTo>
                <a:lnTo>
                  <a:pt x="8094" y="6650"/>
                </a:lnTo>
                <a:cubicBezTo>
                  <a:pt x="8036" y="6650"/>
                  <a:pt x="7990" y="6604"/>
                  <a:pt x="7990" y="6546"/>
                </a:cubicBezTo>
                <a:cubicBezTo>
                  <a:pt x="7990" y="6489"/>
                  <a:pt x="8036" y="6443"/>
                  <a:pt x="8094" y="6443"/>
                </a:cubicBezTo>
                <a:close/>
                <a:moveTo>
                  <a:pt x="9250" y="6443"/>
                </a:moveTo>
                <a:cubicBezTo>
                  <a:pt x="9307" y="6443"/>
                  <a:pt x="9353" y="6489"/>
                  <a:pt x="9353" y="6546"/>
                </a:cubicBezTo>
                <a:cubicBezTo>
                  <a:pt x="9353" y="6604"/>
                  <a:pt x="9307" y="6650"/>
                  <a:pt x="9250" y="6650"/>
                </a:cubicBezTo>
                <a:lnTo>
                  <a:pt x="9085" y="6650"/>
                </a:lnTo>
                <a:cubicBezTo>
                  <a:pt x="9028" y="6650"/>
                  <a:pt x="8982" y="6604"/>
                  <a:pt x="8982" y="6546"/>
                </a:cubicBezTo>
                <a:cubicBezTo>
                  <a:pt x="8982" y="6489"/>
                  <a:pt x="9028" y="6443"/>
                  <a:pt x="9085" y="6443"/>
                </a:cubicBezTo>
                <a:close/>
                <a:moveTo>
                  <a:pt x="10241" y="6443"/>
                </a:moveTo>
                <a:cubicBezTo>
                  <a:pt x="10299" y="6443"/>
                  <a:pt x="10345" y="6489"/>
                  <a:pt x="10345" y="6546"/>
                </a:cubicBezTo>
                <a:cubicBezTo>
                  <a:pt x="10345" y="6604"/>
                  <a:pt x="10299" y="6650"/>
                  <a:pt x="10241" y="6650"/>
                </a:cubicBezTo>
                <a:lnTo>
                  <a:pt x="10077" y="6650"/>
                </a:lnTo>
                <a:cubicBezTo>
                  <a:pt x="10018" y="6650"/>
                  <a:pt x="9972" y="6604"/>
                  <a:pt x="9972" y="6546"/>
                </a:cubicBezTo>
                <a:cubicBezTo>
                  <a:pt x="9972" y="6489"/>
                  <a:pt x="10018" y="6443"/>
                  <a:pt x="10077" y="6443"/>
                </a:cubicBezTo>
                <a:close/>
                <a:moveTo>
                  <a:pt x="11233" y="6443"/>
                </a:moveTo>
                <a:cubicBezTo>
                  <a:pt x="11290" y="6443"/>
                  <a:pt x="11336" y="6489"/>
                  <a:pt x="11336" y="6546"/>
                </a:cubicBezTo>
                <a:cubicBezTo>
                  <a:pt x="11336" y="6604"/>
                  <a:pt x="11290" y="6650"/>
                  <a:pt x="11233" y="6650"/>
                </a:cubicBezTo>
                <a:lnTo>
                  <a:pt x="11067" y="6650"/>
                </a:lnTo>
                <a:cubicBezTo>
                  <a:pt x="11010" y="6650"/>
                  <a:pt x="10964" y="6604"/>
                  <a:pt x="10964" y="6546"/>
                </a:cubicBezTo>
                <a:cubicBezTo>
                  <a:pt x="10964" y="6489"/>
                  <a:pt x="11010" y="6443"/>
                  <a:pt x="11067" y="6443"/>
                </a:cubicBezTo>
                <a:close/>
                <a:moveTo>
                  <a:pt x="12223" y="6443"/>
                </a:moveTo>
                <a:cubicBezTo>
                  <a:pt x="12282" y="6443"/>
                  <a:pt x="12328" y="6489"/>
                  <a:pt x="12328" y="6546"/>
                </a:cubicBezTo>
                <a:cubicBezTo>
                  <a:pt x="12328" y="6604"/>
                  <a:pt x="12282" y="6650"/>
                  <a:pt x="12223" y="6650"/>
                </a:cubicBezTo>
                <a:lnTo>
                  <a:pt x="12059" y="6650"/>
                </a:lnTo>
                <a:cubicBezTo>
                  <a:pt x="12001" y="6650"/>
                  <a:pt x="11955" y="6604"/>
                  <a:pt x="11955" y="6546"/>
                </a:cubicBezTo>
                <a:cubicBezTo>
                  <a:pt x="11955" y="6489"/>
                  <a:pt x="12001" y="6443"/>
                  <a:pt x="12059" y="6443"/>
                </a:cubicBezTo>
                <a:close/>
                <a:moveTo>
                  <a:pt x="13214" y="6443"/>
                </a:moveTo>
                <a:cubicBezTo>
                  <a:pt x="13271" y="6443"/>
                  <a:pt x="13317" y="6489"/>
                  <a:pt x="13317" y="6546"/>
                </a:cubicBezTo>
                <a:cubicBezTo>
                  <a:pt x="13317" y="6604"/>
                  <a:pt x="13271" y="6650"/>
                  <a:pt x="13214" y="6650"/>
                </a:cubicBezTo>
                <a:lnTo>
                  <a:pt x="13049" y="6650"/>
                </a:lnTo>
                <a:cubicBezTo>
                  <a:pt x="12991" y="6650"/>
                  <a:pt x="12945" y="6604"/>
                  <a:pt x="12945" y="6546"/>
                </a:cubicBezTo>
                <a:cubicBezTo>
                  <a:pt x="12947" y="6489"/>
                  <a:pt x="12993" y="6443"/>
                  <a:pt x="13049" y="6443"/>
                </a:cubicBezTo>
                <a:close/>
                <a:moveTo>
                  <a:pt x="14184" y="6443"/>
                </a:moveTo>
                <a:cubicBezTo>
                  <a:pt x="14242" y="6443"/>
                  <a:pt x="14288" y="6489"/>
                  <a:pt x="14288" y="6546"/>
                </a:cubicBezTo>
                <a:lnTo>
                  <a:pt x="14288" y="6567"/>
                </a:lnTo>
                <a:cubicBezTo>
                  <a:pt x="14288" y="6624"/>
                  <a:pt x="14242" y="6670"/>
                  <a:pt x="14184" y="6670"/>
                </a:cubicBezTo>
                <a:cubicBezTo>
                  <a:pt x="14161" y="6670"/>
                  <a:pt x="14140" y="6663"/>
                  <a:pt x="14123" y="6650"/>
                </a:cubicBezTo>
                <a:lnTo>
                  <a:pt x="14039" y="6650"/>
                </a:lnTo>
                <a:cubicBezTo>
                  <a:pt x="13982" y="6650"/>
                  <a:pt x="13936" y="6604"/>
                  <a:pt x="13936" y="6546"/>
                </a:cubicBezTo>
                <a:cubicBezTo>
                  <a:pt x="13937" y="6489"/>
                  <a:pt x="13983" y="6443"/>
                  <a:pt x="14039" y="6443"/>
                </a:cubicBezTo>
                <a:close/>
                <a:moveTo>
                  <a:pt x="14185" y="7289"/>
                </a:moveTo>
                <a:cubicBezTo>
                  <a:pt x="14242" y="7289"/>
                  <a:pt x="14288" y="7335"/>
                  <a:pt x="14288" y="7394"/>
                </a:cubicBezTo>
                <a:lnTo>
                  <a:pt x="14288" y="7558"/>
                </a:lnTo>
                <a:cubicBezTo>
                  <a:pt x="14288" y="7616"/>
                  <a:pt x="14242" y="7662"/>
                  <a:pt x="14185" y="7662"/>
                </a:cubicBezTo>
                <a:cubicBezTo>
                  <a:pt x="14126" y="7662"/>
                  <a:pt x="14080" y="7616"/>
                  <a:pt x="14080" y="7558"/>
                </a:cubicBezTo>
                <a:lnTo>
                  <a:pt x="14080" y="7394"/>
                </a:lnTo>
                <a:cubicBezTo>
                  <a:pt x="14080" y="7335"/>
                  <a:pt x="14126" y="7289"/>
                  <a:pt x="14185" y="7289"/>
                </a:cubicBezTo>
                <a:close/>
                <a:moveTo>
                  <a:pt x="14185" y="8281"/>
                </a:moveTo>
                <a:cubicBezTo>
                  <a:pt x="14242" y="8281"/>
                  <a:pt x="14288" y="8327"/>
                  <a:pt x="14288" y="8384"/>
                </a:cubicBezTo>
                <a:lnTo>
                  <a:pt x="14288" y="8550"/>
                </a:lnTo>
                <a:cubicBezTo>
                  <a:pt x="14288" y="8607"/>
                  <a:pt x="14242" y="8653"/>
                  <a:pt x="14185" y="8653"/>
                </a:cubicBezTo>
                <a:cubicBezTo>
                  <a:pt x="14126" y="8653"/>
                  <a:pt x="14080" y="8607"/>
                  <a:pt x="14080" y="8550"/>
                </a:cubicBezTo>
                <a:lnTo>
                  <a:pt x="14080" y="8384"/>
                </a:lnTo>
                <a:cubicBezTo>
                  <a:pt x="14080" y="8327"/>
                  <a:pt x="14126" y="8281"/>
                  <a:pt x="14185" y="8281"/>
                </a:cubicBezTo>
                <a:close/>
                <a:moveTo>
                  <a:pt x="14185" y="9272"/>
                </a:moveTo>
                <a:cubicBezTo>
                  <a:pt x="14242" y="9272"/>
                  <a:pt x="14288" y="9318"/>
                  <a:pt x="14288" y="9375"/>
                </a:cubicBezTo>
                <a:lnTo>
                  <a:pt x="14288" y="9540"/>
                </a:lnTo>
                <a:cubicBezTo>
                  <a:pt x="14288" y="9599"/>
                  <a:pt x="14242" y="9645"/>
                  <a:pt x="14185" y="9645"/>
                </a:cubicBezTo>
                <a:cubicBezTo>
                  <a:pt x="14126" y="9645"/>
                  <a:pt x="14080" y="9599"/>
                  <a:pt x="14080" y="9540"/>
                </a:cubicBezTo>
                <a:lnTo>
                  <a:pt x="14080" y="9375"/>
                </a:lnTo>
                <a:cubicBezTo>
                  <a:pt x="14080" y="9318"/>
                  <a:pt x="14126" y="9272"/>
                  <a:pt x="14185" y="9272"/>
                </a:cubicBezTo>
                <a:close/>
                <a:moveTo>
                  <a:pt x="14185" y="10264"/>
                </a:moveTo>
                <a:cubicBezTo>
                  <a:pt x="14242" y="10264"/>
                  <a:pt x="14288" y="10310"/>
                  <a:pt x="14288" y="10367"/>
                </a:cubicBezTo>
                <a:lnTo>
                  <a:pt x="14288" y="10532"/>
                </a:lnTo>
                <a:cubicBezTo>
                  <a:pt x="14288" y="10589"/>
                  <a:pt x="14242" y="10635"/>
                  <a:pt x="14185" y="10635"/>
                </a:cubicBezTo>
                <a:cubicBezTo>
                  <a:pt x="14126" y="10635"/>
                  <a:pt x="14080" y="10589"/>
                  <a:pt x="14080" y="10532"/>
                </a:cubicBezTo>
                <a:lnTo>
                  <a:pt x="14080" y="10367"/>
                </a:lnTo>
                <a:cubicBezTo>
                  <a:pt x="14080" y="10310"/>
                  <a:pt x="14126" y="10264"/>
                  <a:pt x="14185" y="10264"/>
                </a:cubicBezTo>
                <a:close/>
                <a:moveTo>
                  <a:pt x="14185" y="11254"/>
                </a:moveTo>
                <a:cubicBezTo>
                  <a:pt x="14242" y="11254"/>
                  <a:pt x="14288" y="11300"/>
                  <a:pt x="14288" y="11358"/>
                </a:cubicBezTo>
                <a:lnTo>
                  <a:pt x="14288" y="11523"/>
                </a:lnTo>
                <a:cubicBezTo>
                  <a:pt x="14288" y="11580"/>
                  <a:pt x="14242" y="11626"/>
                  <a:pt x="14185" y="11626"/>
                </a:cubicBezTo>
                <a:cubicBezTo>
                  <a:pt x="14126" y="11626"/>
                  <a:pt x="14080" y="11580"/>
                  <a:pt x="14080" y="11523"/>
                </a:cubicBezTo>
                <a:lnTo>
                  <a:pt x="14080" y="11358"/>
                </a:lnTo>
                <a:cubicBezTo>
                  <a:pt x="14080" y="11300"/>
                  <a:pt x="14126" y="11254"/>
                  <a:pt x="14185" y="11254"/>
                </a:cubicBezTo>
                <a:close/>
                <a:moveTo>
                  <a:pt x="4831" y="11811"/>
                </a:moveTo>
                <a:cubicBezTo>
                  <a:pt x="4889" y="11811"/>
                  <a:pt x="4935" y="11857"/>
                  <a:pt x="4935" y="11914"/>
                </a:cubicBezTo>
                <a:cubicBezTo>
                  <a:pt x="4935" y="11972"/>
                  <a:pt x="4889" y="12018"/>
                  <a:pt x="4831" y="12018"/>
                </a:cubicBezTo>
                <a:lnTo>
                  <a:pt x="4666" y="12018"/>
                </a:lnTo>
                <a:cubicBezTo>
                  <a:pt x="4609" y="12018"/>
                  <a:pt x="4563" y="11972"/>
                  <a:pt x="4563" y="11914"/>
                </a:cubicBezTo>
                <a:cubicBezTo>
                  <a:pt x="4563" y="11857"/>
                  <a:pt x="4609" y="11811"/>
                  <a:pt x="4666" y="11811"/>
                </a:cubicBezTo>
                <a:close/>
                <a:moveTo>
                  <a:pt x="5822" y="11811"/>
                </a:moveTo>
                <a:cubicBezTo>
                  <a:pt x="5879" y="11811"/>
                  <a:pt x="5926" y="11857"/>
                  <a:pt x="5926" y="11914"/>
                </a:cubicBezTo>
                <a:cubicBezTo>
                  <a:pt x="5926" y="11972"/>
                  <a:pt x="5879" y="12018"/>
                  <a:pt x="5822" y="12018"/>
                </a:cubicBezTo>
                <a:lnTo>
                  <a:pt x="5657" y="12018"/>
                </a:lnTo>
                <a:cubicBezTo>
                  <a:pt x="5600" y="12018"/>
                  <a:pt x="5554" y="11972"/>
                  <a:pt x="5554" y="11914"/>
                </a:cubicBezTo>
                <a:cubicBezTo>
                  <a:pt x="5554" y="11857"/>
                  <a:pt x="5600" y="11811"/>
                  <a:pt x="5657" y="11811"/>
                </a:cubicBezTo>
                <a:close/>
                <a:moveTo>
                  <a:pt x="6814" y="11811"/>
                </a:moveTo>
                <a:cubicBezTo>
                  <a:pt x="6871" y="11811"/>
                  <a:pt x="6917" y="11857"/>
                  <a:pt x="6917" y="11914"/>
                </a:cubicBezTo>
                <a:cubicBezTo>
                  <a:pt x="6917" y="11972"/>
                  <a:pt x="6871" y="12018"/>
                  <a:pt x="6814" y="12018"/>
                </a:cubicBezTo>
                <a:lnTo>
                  <a:pt x="6649" y="12018"/>
                </a:lnTo>
                <a:cubicBezTo>
                  <a:pt x="6591" y="12018"/>
                  <a:pt x="6545" y="11972"/>
                  <a:pt x="6545" y="11914"/>
                </a:cubicBezTo>
                <a:cubicBezTo>
                  <a:pt x="6545" y="11857"/>
                  <a:pt x="6591" y="11811"/>
                  <a:pt x="6649" y="11811"/>
                </a:cubicBezTo>
                <a:close/>
                <a:moveTo>
                  <a:pt x="7805" y="11811"/>
                </a:moveTo>
                <a:cubicBezTo>
                  <a:pt x="7862" y="11811"/>
                  <a:pt x="7908" y="11857"/>
                  <a:pt x="7908" y="11914"/>
                </a:cubicBezTo>
                <a:cubicBezTo>
                  <a:pt x="7908" y="11972"/>
                  <a:pt x="7862" y="12018"/>
                  <a:pt x="7805" y="12018"/>
                </a:cubicBezTo>
                <a:lnTo>
                  <a:pt x="7639" y="12018"/>
                </a:lnTo>
                <a:cubicBezTo>
                  <a:pt x="7582" y="12018"/>
                  <a:pt x="7536" y="11972"/>
                  <a:pt x="7536" y="11914"/>
                </a:cubicBezTo>
                <a:cubicBezTo>
                  <a:pt x="7536" y="11857"/>
                  <a:pt x="7582" y="11811"/>
                  <a:pt x="7639" y="11811"/>
                </a:cubicBezTo>
                <a:close/>
                <a:moveTo>
                  <a:pt x="8796" y="11811"/>
                </a:moveTo>
                <a:cubicBezTo>
                  <a:pt x="8854" y="11811"/>
                  <a:pt x="8900" y="11857"/>
                  <a:pt x="8900" y="11914"/>
                </a:cubicBezTo>
                <a:cubicBezTo>
                  <a:pt x="8900" y="11972"/>
                  <a:pt x="8852" y="12018"/>
                  <a:pt x="8796" y="12018"/>
                </a:cubicBezTo>
                <a:lnTo>
                  <a:pt x="8631" y="12018"/>
                </a:lnTo>
                <a:cubicBezTo>
                  <a:pt x="8574" y="12018"/>
                  <a:pt x="8527" y="11972"/>
                  <a:pt x="8527" y="11914"/>
                </a:cubicBezTo>
                <a:cubicBezTo>
                  <a:pt x="8527" y="11857"/>
                  <a:pt x="8574" y="11811"/>
                  <a:pt x="8631" y="11811"/>
                </a:cubicBezTo>
                <a:close/>
                <a:moveTo>
                  <a:pt x="9787" y="11811"/>
                </a:moveTo>
                <a:cubicBezTo>
                  <a:pt x="9844" y="11811"/>
                  <a:pt x="9890" y="11857"/>
                  <a:pt x="9890" y="11914"/>
                </a:cubicBezTo>
                <a:cubicBezTo>
                  <a:pt x="9889" y="11972"/>
                  <a:pt x="9843" y="12018"/>
                  <a:pt x="9787" y="12018"/>
                </a:cubicBezTo>
                <a:lnTo>
                  <a:pt x="9622" y="12018"/>
                </a:lnTo>
                <a:cubicBezTo>
                  <a:pt x="9565" y="12018"/>
                  <a:pt x="9519" y="11972"/>
                  <a:pt x="9519" y="11914"/>
                </a:cubicBezTo>
                <a:cubicBezTo>
                  <a:pt x="9519" y="11857"/>
                  <a:pt x="9565" y="11811"/>
                  <a:pt x="9622" y="11811"/>
                </a:cubicBezTo>
                <a:close/>
                <a:moveTo>
                  <a:pt x="10779" y="11811"/>
                </a:moveTo>
                <a:cubicBezTo>
                  <a:pt x="10836" y="11811"/>
                  <a:pt x="10882" y="11857"/>
                  <a:pt x="10882" y="11914"/>
                </a:cubicBezTo>
                <a:cubicBezTo>
                  <a:pt x="10881" y="11972"/>
                  <a:pt x="10835" y="12018"/>
                  <a:pt x="10779" y="12018"/>
                </a:cubicBezTo>
                <a:lnTo>
                  <a:pt x="10614" y="12018"/>
                </a:lnTo>
                <a:cubicBezTo>
                  <a:pt x="10555" y="12018"/>
                  <a:pt x="10509" y="11972"/>
                  <a:pt x="10509" y="11914"/>
                </a:cubicBezTo>
                <a:cubicBezTo>
                  <a:pt x="10509" y="11857"/>
                  <a:pt x="10555" y="11811"/>
                  <a:pt x="10614" y="11811"/>
                </a:cubicBezTo>
                <a:close/>
                <a:moveTo>
                  <a:pt x="11770" y="11811"/>
                </a:moveTo>
                <a:cubicBezTo>
                  <a:pt x="11827" y="11811"/>
                  <a:pt x="11873" y="11857"/>
                  <a:pt x="11873" y="11914"/>
                </a:cubicBezTo>
                <a:cubicBezTo>
                  <a:pt x="11872" y="11972"/>
                  <a:pt x="11826" y="12018"/>
                  <a:pt x="11770" y="12018"/>
                </a:cubicBezTo>
                <a:lnTo>
                  <a:pt x="11604" y="12018"/>
                </a:lnTo>
                <a:cubicBezTo>
                  <a:pt x="11547" y="12018"/>
                  <a:pt x="11501" y="11972"/>
                  <a:pt x="11501" y="11914"/>
                </a:cubicBezTo>
                <a:cubicBezTo>
                  <a:pt x="11501" y="11857"/>
                  <a:pt x="11547" y="11811"/>
                  <a:pt x="11604" y="11811"/>
                </a:cubicBezTo>
                <a:close/>
                <a:moveTo>
                  <a:pt x="12759" y="11811"/>
                </a:moveTo>
                <a:cubicBezTo>
                  <a:pt x="12817" y="11811"/>
                  <a:pt x="12863" y="11857"/>
                  <a:pt x="12863" y="11914"/>
                </a:cubicBezTo>
                <a:cubicBezTo>
                  <a:pt x="12863" y="11972"/>
                  <a:pt x="12817" y="12018"/>
                  <a:pt x="12759" y="12018"/>
                </a:cubicBezTo>
                <a:lnTo>
                  <a:pt x="12595" y="12018"/>
                </a:lnTo>
                <a:cubicBezTo>
                  <a:pt x="12537" y="12018"/>
                  <a:pt x="12491" y="11972"/>
                  <a:pt x="12491" y="11914"/>
                </a:cubicBezTo>
                <a:cubicBezTo>
                  <a:pt x="12491" y="11857"/>
                  <a:pt x="12537" y="11811"/>
                  <a:pt x="12595" y="11811"/>
                </a:cubicBezTo>
                <a:close/>
                <a:moveTo>
                  <a:pt x="13751" y="11812"/>
                </a:moveTo>
                <a:cubicBezTo>
                  <a:pt x="13808" y="11812"/>
                  <a:pt x="13854" y="11858"/>
                  <a:pt x="13854" y="11916"/>
                </a:cubicBezTo>
                <a:cubicBezTo>
                  <a:pt x="13854" y="11973"/>
                  <a:pt x="13808" y="12019"/>
                  <a:pt x="13751" y="12019"/>
                </a:cubicBezTo>
                <a:lnTo>
                  <a:pt x="13586" y="12019"/>
                </a:lnTo>
                <a:cubicBezTo>
                  <a:pt x="13528" y="12019"/>
                  <a:pt x="13482" y="11973"/>
                  <a:pt x="13482" y="11916"/>
                </a:cubicBezTo>
                <a:cubicBezTo>
                  <a:pt x="13482" y="11858"/>
                  <a:pt x="13530" y="11812"/>
                  <a:pt x="13586" y="11812"/>
                </a:cubicBezTo>
                <a:close/>
                <a:moveTo>
                  <a:pt x="4314" y="12286"/>
                </a:moveTo>
                <a:cubicBezTo>
                  <a:pt x="4372" y="12286"/>
                  <a:pt x="4418" y="12332"/>
                  <a:pt x="4418" y="12390"/>
                </a:cubicBezTo>
                <a:lnTo>
                  <a:pt x="4418" y="12556"/>
                </a:lnTo>
                <a:cubicBezTo>
                  <a:pt x="4418" y="12613"/>
                  <a:pt x="4372" y="12659"/>
                  <a:pt x="4314" y="12659"/>
                </a:cubicBezTo>
                <a:cubicBezTo>
                  <a:pt x="4257" y="12659"/>
                  <a:pt x="4211" y="12613"/>
                  <a:pt x="4211" y="12556"/>
                </a:cubicBezTo>
                <a:lnTo>
                  <a:pt x="4211" y="12390"/>
                </a:lnTo>
                <a:cubicBezTo>
                  <a:pt x="4211" y="12332"/>
                  <a:pt x="4257" y="12286"/>
                  <a:pt x="4314" y="12286"/>
                </a:cubicBezTo>
                <a:close/>
                <a:moveTo>
                  <a:pt x="4314" y="13278"/>
                </a:moveTo>
                <a:cubicBezTo>
                  <a:pt x="4372" y="13278"/>
                  <a:pt x="4418" y="13324"/>
                  <a:pt x="4418" y="13381"/>
                </a:cubicBezTo>
                <a:lnTo>
                  <a:pt x="4418" y="13546"/>
                </a:lnTo>
                <a:cubicBezTo>
                  <a:pt x="4418" y="13604"/>
                  <a:pt x="4372" y="13650"/>
                  <a:pt x="4314" y="13650"/>
                </a:cubicBezTo>
                <a:cubicBezTo>
                  <a:pt x="4257" y="13650"/>
                  <a:pt x="4211" y="13604"/>
                  <a:pt x="4211" y="13546"/>
                </a:cubicBezTo>
                <a:lnTo>
                  <a:pt x="4211" y="13381"/>
                </a:lnTo>
                <a:cubicBezTo>
                  <a:pt x="4211" y="13324"/>
                  <a:pt x="4257" y="13278"/>
                  <a:pt x="4314" y="13278"/>
                </a:cubicBezTo>
                <a:close/>
                <a:moveTo>
                  <a:pt x="4314" y="14267"/>
                </a:moveTo>
                <a:cubicBezTo>
                  <a:pt x="4372" y="14267"/>
                  <a:pt x="4418" y="14313"/>
                  <a:pt x="4418" y="14372"/>
                </a:cubicBezTo>
                <a:lnTo>
                  <a:pt x="4418" y="14536"/>
                </a:lnTo>
                <a:cubicBezTo>
                  <a:pt x="4418" y="14594"/>
                  <a:pt x="4372" y="14640"/>
                  <a:pt x="4314" y="14640"/>
                </a:cubicBezTo>
                <a:cubicBezTo>
                  <a:pt x="4257" y="14640"/>
                  <a:pt x="4211" y="14594"/>
                  <a:pt x="4211" y="14536"/>
                </a:cubicBezTo>
                <a:lnTo>
                  <a:pt x="4211" y="14372"/>
                </a:lnTo>
                <a:cubicBezTo>
                  <a:pt x="4211" y="14313"/>
                  <a:pt x="4257" y="14267"/>
                  <a:pt x="4314" y="14267"/>
                </a:cubicBezTo>
                <a:close/>
                <a:moveTo>
                  <a:pt x="4314" y="15259"/>
                </a:moveTo>
                <a:cubicBezTo>
                  <a:pt x="4372" y="15259"/>
                  <a:pt x="4418" y="15305"/>
                  <a:pt x="4418" y="15362"/>
                </a:cubicBezTo>
                <a:lnTo>
                  <a:pt x="4418" y="15528"/>
                </a:lnTo>
                <a:cubicBezTo>
                  <a:pt x="4418" y="15585"/>
                  <a:pt x="4372" y="15631"/>
                  <a:pt x="4314" y="15631"/>
                </a:cubicBezTo>
                <a:cubicBezTo>
                  <a:pt x="4257" y="15631"/>
                  <a:pt x="4211" y="15585"/>
                  <a:pt x="4211" y="15528"/>
                </a:cubicBezTo>
                <a:lnTo>
                  <a:pt x="4211" y="15362"/>
                </a:lnTo>
                <a:cubicBezTo>
                  <a:pt x="4211" y="15305"/>
                  <a:pt x="4257" y="15259"/>
                  <a:pt x="4314" y="15259"/>
                </a:cubicBezTo>
                <a:close/>
                <a:moveTo>
                  <a:pt x="4314" y="16250"/>
                </a:moveTo>
                <a:cubicBezTo>
                  <a:pt x="4372" y="16250"/>
                  <a:pt x="4418" y="16296"/>
                  <a:pt x="4418" y="16354"/>
                </a:cubicBezTo>
                <a:lnTo>
                  <a:pt x="4418" y="16518"/>
                </a:lnTo>
                <a:cubicBezTo>
                  <a:pt x="4418" y="16577"/>
                  <a:pt x="4372" y="16623"/>
                  <a:pt x="4314" y="16623"/>
                </a:cubicBezTo>
                <a:cubicBezTo>
                  <a:pt x="4257" y="16623"/>
                  <a:pt x="4211" y="16577"/>
                  <a:pt x="4211" y="16518"/>
                </a:cubicBezTo>
                <a:lnTo>
                  <a:pt x="4211" y="16354"/>
                </a:lnTo>
                <a:cubicBezTo>
                  <a:pt x="4211" y="16296"/>
                  <a:pt x="4257" y="16250"/>
                  <a:pt x="4314" y="16250"/>
                </a:cubicBezTo>
                <a:close/>
                <a:moveTo>
                  <a:pt x="4314" y="17242"/>
                </a:moveTo>
                <a:cubicBezTo>
                  <a:pt x="4372" y="17242"/>
                  <a:pt x="4418" y="17288"/>
                  <a:pt x="4418" y="17345"/>
                </a:cubicBezTo>
                <a:lnTo>
                  <a:pt x="4418" y="17510"/>
                </a:lnTo>
                <a:cubicBezTo>
                  <a:pt x="4418" y="17567"/>
                  <a:pt x="4372" y="17613"/>
                  <a:pt x="4314" y="17613"/>
                </a:cubicBezTo>
                <a:cubicBezTo>
                  <a:pt x="4257" y="17613"/>
                  <a:pt x="4211" y="17567"/>
                  <a:pt x="4211" y="17510"/>
                </a:cubicBezTo>
                <a:lnTo>
                  <a:pt x="4211" y="17345"/>
                </a:lnTo>
                <a:cubicBezTo>
                  <a:pt x="4211" y="17288"/>
                  <a:pt x="4257" y="17242"/>
                  <a:pt x="4314" y="17242"/>
                </a:cubicBezTo>
                <a:close/>
                <a:moveTo>
                  <a:pt x="4314" y="18232"/>
                </a:moveTo>
                <a:cubicBezTo>
                  <a:pt x="4372" y="18232"/>
                  <a:pt x="4418" y="18278"/>
                  <a:pt x="4418" y="18337"/>
                </a:cubicBezTo>
                <a:lnTo>
                  <a:pt x="4418" y="18501"/>
                </a:lnTo>
                <a:cubicBezTo>
                  <a:pt x="4418" y="18559"/>
                  <a:pt x="4372" y="18605"/>
                  <a:pt x="4314" y="18605"/>
                </a:cubicBezTo>
                <a:cubicBezTo>
                  <a:pt x="4257" y="18605"/>
                  <a:pt x="4211" y="18559"/>
                  <a:pt x="4211" y="18501"/>
                </a:cubicBezTo>
                <a:lnTo>
                  <a:pt x="4211" y="18337"/>
                </a:lnTo>
                <a:cubicBezTo>
                  <a:pt x="4211" y="18278"/>
                  <a:pt x="4257" y="18232"/>
                  <a:pt x="4314" y="18232"/>
                </a:cubicBezTo>
                <a:close/>
                <a:moveTo>
                  <a:pt x="4314" y="19224"/>
                </a:moveTo>
                <a:cubicBezTo>
                  <a:pt x="4372" y="19224"/>
                  <a:pt x="4418" y="19270"/>
                  <a:pt x="4418" y="19327"/>
                </a:cubicBezTo>
                <a:lnTo>
                  <a:pt x="4418" y="19493"/>
                </a:lnTo>
                <a:cubicBezTo>
                  <a:pt x="4418" y="19550"/>
                  <a:pt x="4372" y="19596"/>
                  <a:pt x="4314" y="19596"/>
                </a:cubicBezTo>
                <a:cubicBezTo>
                  <a:pt x="4257" y="19596"/>
                  <a:pt x="4211" y="19550"/>
                  <a:pt x="4211" y="19493"/>
                </a:cubicBezTo>
                <a:lnTo>
                  <a:pt x="4211" y="19327"/>
                </a:lnTo>
                <a:cubicBezTo>
                  <a:pt x="4211" y="19270"/>
                  <a:pt x="4257" y="19224"/>
                  <a:pt x="4314" y="19224"/>
                </a:cubicBezTo>
                <a:close/>
                <a:moveTo>
                  <a:pt x="5161" y="19534"/>
                </a:moveTo>
                <a:cubicBezTo>
                  <a:pt x="5219" y="19534"/>
                  <a:pt x="5265" y="19580"/>
                  <a:pt x="5265" y="19637"/>
                </a:cubicBezTo>
                <a:cubicBezTo>
                  <a:pt x="5265" y="19694"/>
                  <a:pt x="5219" y="19740"/>
                  <a:pt x="5161" y="19740"/>
                </a:cubicBezTo>
                <a:lnTo>
                  <a:pt x="4996" y="19740"/>
                </a:lnTo>
                <a:cubicBezTo>
                  <a:pt x="4938" y="19740"/>
                  <a:pt x="4892" y="19694"/>
                  <a:pt x="4892" y="19637"/>
                </a:cubicBezTo>
                <a:cubicBezTo>
                  <a:pt x="4892" y="19580"/>
                  <a:pt x="4938" y="19534"/>
                  <a:pt x="4996" y="19534"/>
                </a:cubicBezTo>
                <a:close/>
                <a:moveTo>
                  <a:pt x="6153" y="19534"/>
                </a:moveTo>
                <a:cubicBezTo>
                  <a:pt x="6210" y="19534"/>
                  <a:pt x="6256" y="19580"/>
                  <a:pt x="6256" y="19637"/>
                </a:cubicBezTo>
                <a:cubicBezTo>
                  <a:pt x="6256" y="19694"/>
                  <a:pt x="6210" y="19740"/>
                  <a:pt x="6153" y="19740"/>
                </a:cubicBezTo>
                <a:lnTo>
                  <a:pt x="5987" y="19740"/>
                </a:lnTo>
                <a:cubicBezTo>
                  <a:pt x="5930" y="19740"/>
                  <a:pt x="5884" y="19694"/>
                  <a:pt x="5884" y="19637"/>
                </a:cubicBezTo>
                <a:cubicBezTo>
                  <a:pt x="5885" y="19580"/>
                  <a:pt x="5931" y="19534"/>
                  <a:pt x="5987" y="19534"/>
                </a:cubicBezTo>
                <a:close/>
                <a:moveTo>
                  <a:pt x="7143" y="19534"/>
                </a:moveTo>
                <a:cubicBezTo>
                  <a:pt x="7201" y="19534"/>
                  <a:pt x="7247" y="19580"/>
                  <a:pt x="7247" y="19637"/>
                </a:cubicBezTo>
                <a:cubicBezTo>
                  <a:pt x="7247" y="19694"/>
                  <a:pt x="7201" y="19740"/>
                  <a:pt x="7143" y="19740"/>
                </a:cubicBezTo>
                <a:lnTo>
                  <a:pt x="6978" y="19740"/>
                </a:lnTo>
                <a:cubicBezTo>
                  <a:pt x="6921" y="19740"/>
                  <a:pt x="6875" y="19694"/>
                  <a:pt x="6875" y="19637"/>
                </a:cubicBezTo>
                <a:cubicBezTo>
                  <a:pt x="6876" y="19580"/>
                  <a:pt x="6922" y="19534"/>
                  <a:pt x="6978" y="19534"/>
                </a:cubicBezTo>
                <a:close/>
                <a:moveTo>
                  <a:pt x="8135" y="19534"/>
                </a:moveTo>
                <a:cubicBezTo>
                  <a:pt x="8192" y="19534"/>
                  <a:pt x="8238" y="19580"/>
                  <a:pt x="8238" y="19637"/>
                </a:cubicBezTo>
                <a:cubicBezTo>
                  <a:pt x="8238" y="19694"/>
                  <a:pt x="8192" y="19740"/>
                  <a:pt x="8135" y="19740"/>
                </a:cubicBezTo>
                <a:lnTo>
                  <a:pt x="7970" y="19740"/>
                </a:lnTo>
                <a:cubicBezTo>
                  <a:pt x="7913" y="19740"/>
                  <a:pt x="7867" y="19694"/>
                  <a:pt x="7867" y="19637"/>
                </a:cubicBezTo>
                <a:cubicBezTo>
                  <a:pt x="7867" y="19580"/>
                  <a:pt x="7914" y="19534"/>
                  <a:pt x="7970" y="19534"/>
                </a:cubicBezTo>
                <a:close/>
                <a:moveTo>
                  <a:pt x="9126" y="19534"/>
                </a:moveTo>
                <a:cubicBezTo>
                  <a:pt x="9183" y="19534"/>
                  <a:pt x="9229" y="19580"/>
                  <a:pt x="9229" y="19637"/>
                </a:cubicBezTo>
                <a:cubicBezTo>
                  <a:pt x="9229" y="19694"/>
                  <a:pt x="9183" y="19740"/>
                  <a:pt x="9126" y="19740"/>
                </a:cubicBezTo>
                <a:lnTo>
                  <a:pt x="8961" y="19740"/>
                </a:lnTo>
                <a:cubicBezTo>
                  <a:pt x="8903" y="19740"/>
                  <a:pt x="8857" y="19694"/>
                  <a:pt x="8857" y="19637"/>
                </a:cubicBezTo>
                <a:cubicBezTo>
                  <a:pt x="8857" y="19580"/>
                  <a:pt x="8903" y="19534"/>
                  <a:pt x="8961" y="19534"/>
                </a:cubicBezTo>
                <a:close/>
                <a:moveTo>
                  <a:pt x="10118" y="19534"/>
                </a:moveTo>
                <a:cubicBezTo>
                  <a:pt x="10175" y="19534"/>
                  <a:pt x="10221" y="19580"/>
                  <a:pt x="10221" y="19637"/>
                </a:cubicBezTo>
                <a:cubicBezTo>
                  <a:pt x="10221" y="19694"/>
                  <a:pt x="10175" y="19740"/>
                  <a:pt x="10118" y="19740"/>
                </a:cubicBezTo>
                <a:lnTo>
                  <a:pt x="9952" y="19740"/>
                </a:lnTo>
                <a:cubicBezTo>
                  <a:pt x="9894" y="19740"/>
                  <a:pt x="9848" y="19694"/>
                  <a:pt x="9848" y="19637"/>
                </a:cubicBezTo>
                <a:cubicBezTo>
                  <a:pt x="9848" y="19580"/>
                  <a:pt x="9894" y="19534"/>
                  <a:pt x="9952" y="19534"/>
                </a:cubicBezTo>
                <a:close/>
                <a:moveTo>
                  <a:pt x="11108" y="19534"/>
                </a:moveTo>
                <a:cubicBezTo>
                  <a:pt x="11166" y="19534"/>
                  <a:pt x="11212" y="19580"/>
                  <a:pt x="11212" y="19637"/>
                </a:cubicBezTo>
                <a:cubicBezTo>
                  <a:pt x="11212" y="19694"/>
                  <a:pt x="11166" y="19740"/>
                  <a:pt x="11108" y="19740"/>
                </a:cubicBezTo>
                <a:lnTo>
                  <a:pt x="10943" y="19740"/>
                </a:lnTo>
                <a:cubicBezTo>
                  <a:pt x="10886" y="19740"/>
                  <a:pt x="10840" y="19694"/>
                  <a:pt x="10840" y="19637"/>
                </a:cubicBezTo>
                <a:cubicBezTo>
                  <a:pt x="10840" y="19580"/>
                  <a:pt x="10886" y="19534"/>
                  <a:pt x="10943" y="19534"/>
                </a:cubicBezTo>
                <a:close/>
                <a:moveTo>
                  <a:pt x="12099" y="19534"/>
                </a:moveTo>
                <a:cubicBezTo>
                  <a:pt x="12157" y="19534"/>
                  <a:pt x="12203" y="19580"/>
                  <a:pt x="12203" y="19637"/>
                </a:cubicBezTo>
                <a:cubicBezTo>
                  <a:pt x="12203" y="19694"/>
                  <a:pt x="12157" y="19740"/>
                  <a:pt x="12099" y="19740"/>
                </a:cubicBezTo>
                <a:lnTo>
                  <a:pt x="11935" y="19740"/>
                </a:lnTo>
                <a:cubicBezTo>
                  <a:pt x="11877" y="19740"/>
                  <a:pt x="11831" y="19694"/>
                  <a:pt x="11831" y="19637"/>
                </a:cubicBezTo>
                <a:cubicBezTo>
                  <a:pt x="11831" y="19580"/>
                  <a:pt x="11877" y="19534"/>
                  <a:pt x="11935" y="19534"/>
                </a:cubicBezTo>
                <a:close/>
                <a:moveTo>
                  <a:pt x="13091" y="19534"/>
                </a:moveTo>
                <a:cubicBezTo>
                  <a:pt x="13148" y="19534"/>
                  <a:pt x="13194" y="19580"/>
                  <a:pt x="13194" y="19637"/>
                </a:cubicBezTo>
                <a:cubicBezTo>
                  <a:pt x="13194" y="19694"/>
                  <a:pt x="13148" y="19740"/>
                  <a:pt x="13091" y="19740"/>
                </a:cubicBezTo>
                <a:lnTo>
                  <a:pt x="12926" y="19740"/>
                </a:lnTo>
                <a:cubicBezTo>
                  <a:pt x="12868" y="19740"/>
                  <a:pt x="12822" y="19694"/>
                  <a:pt x="12822" y="19637"/>
                </a:cubicBezTo>
                <a:cubicBezTo>
                  <a:pt x="12822" y="19580"/>
                  <a:pt x="12868" y="19534"/>
                  <a:pt x="12926" y="19534"/>
                </a:cubicBezTo>
                <a:close/>
                <a:moveTo>
                  <a:pt x="14080" y="19534"/>
                </a:moveTo>
                <a:cubicBezTo>
                  <a:pt x="14139" y="19534"/>
                  <a:pt x="14185" y="19580"/>
                  <a:pt x="14185" y="19637"/>
                </a:cubicBezTo>
                <a:cubicBezTo>
                  <a:pt x="14185" y="19694"/>
                  <a:pt x="14139" y="19740"/>
                  <a:pt x="14080" y="19740"/>
                </a:cubicBezTo>
                <a:lnTo>
                  <a:pt x="13916" y="19740"/>
                </a:lnTo>
                <a:cubicBezTo>
                  <a:pt x="13858" y="19740"/>
                  <a:pt x="13812" y="19694"/>
                  <a:pt x="13812" y="19637"/>
                </a:cubicBezTo>
                <a:cubicBezTo>
                  <a:pt x="13813" y="19580"/>
                  <a:pt x="13859" y="19534"/>
                  <a:pt x="13916" y="19534"/>
                </a:cubicBezTo>
                <a:close/>
                <a:moveTo>
                  <a:pt x="15072" y="19534"/>
                </a:moveTo>
                <a:cubicBezTo>
                  <a:pt x="15129" y="19534"/>
                  <a:pt x="15175" y="19580"/>
                  <a:pt x="15175" y="19637"/>
                </a:cubicBezTo>
                <a:cubicBezTo>
                  <a:pt x="15175" y="19694"/>
                  <a:pt x="15129" y="19740"/>
                  <a:pt x="15072" y="19740"/>
                </a:cubicBezTo>
                <a:lnTo>
                  <a:pt x="14907" y="19740"/>
                </a:lnTo>
                <a:cubicBezTo>
                  <a:pt x="14850" y="19740"/>
                  <a:pt x="14804" y="19694"/>
                  <a:pt x="14804" y="19637"/>
                </a:cubicBezTo>
                <a:cubicBezTo>
                  <a:pt x="14805" y="19580"/>
                  <a:pt x="14851" y="19534"/>
                  <a:pt x="14907" y="19534"/>
                </a:cubicBezTo>
                <a:close/>
                <a:moveTo>
                  <a:pt x="16063" y="19534"/>
                </a:moveTo>
                <a:cubicBezTo>
                  <a:pt x="16121" y="19534"/>
                  <a:pt x="16167" y="19580"/>
                  <a:pt x="16167" y="19637"/>
                </a:cubicBezTo>
                <a:cubicBezTo>
                  <a:pt x="16167" y="19694"/>
                  <a:pt x="16121" y="19740"/>
                  <a:pt x="16063" y="19740"/>
                </a:cubicBezTo>
                <a:lnTo>
                  <a:pt x="15899" y="19740"/>
                </a:lnTo>
                <a:cubicBezTo>
                  <a:pt x="15840" y="19740"/>
                  <a:pt x="15794" y="19694"/>
                  <a:pt x="15794" y="19637"/>
                </a:cubicBezTo>
                <a:cubicBezTo>
                  <a:pt x="15796" y="19580"/>
                  <a:pt x="15842" y="19534"/>
                  <a:pt x="15899" y="19534"/>
                </a:cubicBezTo>
                <a:close/>
                <a:moveTo>
                  <a:pt x="17034" y="19534"/>
                </a:moveTo>
                <a:cubicBezTo>
                  <a:pt x="17092" y="19534"/>
                  <a:pt x="17138" y="19580"/>
                  <a:pt x="17138" y="19637"/>
                </a:cubicBezTo>
                <a:lnTo>
                  <a:pt x="17138" y="19657"/>
                </a:lnTo>
                <a:cubicBezTo>
                  <a:pt x="17138" y="19715"/>
                  <a:pt x="17092" y="19761"/>
                  <a:pt x="17034" y="19761"/>
                </a:cubicBezTo>
                <a:cubicBezTo>
                  <a:pt x="17011" y="19761"/>
                  <a:pt x="16989" y="19754"/>
                  <a:pt x="16973" y="19740"/>
                </a:cubicBezTo>
                <a:lnTo>
                  <a:pt x="16889" y="19740"/>
                </a:lnTo>
                <a:cubicBezTo>
                  <a:pt x="16832" y="19740"/>
                  <a:pt x="16786" y="19694"/>
                  <a:pt x="16786" y="19637"/>
                </a:cubicBezTo>
                <a:cubicBezTo>
                  <a:pt x="16786" y="19580"/>
                  <a:pt x="16833" y="19534"/>
                  <a:pt x="16889" y="19534"/>
                </a:cubicBezTo>
                <a:close/>
                <a:moveTo>
                  <a:pt x="17034" y="20380"/>
                </a:moveTo>
                <a:cubicBezTo>
                  <a:pt x="17092" y="20380"/>
                  <a:pt x="17138" y="20426"/>
                  <a:pt x="17138" y="20483"/>
                </a:cubicBezTo>
                <a:lnTo>
                  <a:pt x="17138" y="20649"/>
                </a:lnTo>
                <a:cubicBezTo>
                  <a:pt x="17138" y="20706"/>
                  <a:pt x="17092" y="20752"/>
                  <a:pt x="17034" y="20752"/>
                </a:cubicBezTo>
                <a:cubicBezTo>
                  <a:pt x="16976" y="20752"/>
                  <a:pt x="16930" y="20706"/>
                  <a:pt x="16930" y="20649"/>
                </a:cubicBezTo>
                <a:lnTo>
                  <a:pt x="16930" y="20483"/>
                </a:lnTo>
                <a:cubicBezTo>
                  <a:pt x="16930" y="20426"/>
                  <a:pt x="16976" y="20380"/>
                  <a:pt x="17034" y="20380"/>
                </a:cubicBezTo>
                <a:close/>
                <a:moveTo>
                  <a:pt x="17034" y="21371"/>
                </a:moveTo>
                <a:cubicBezTo>
                  <a:pt x="17092" y="21371"/>
                  <a:pt x="17138" y="21417"/>
                  <a:pt x="17138" y="21475"/>
                </a:cubicBezTo>
                <a:lnTo>
                  <a:pt x="17138" y="21639"/>
                </a:lnTo>
                <a:cubicBezTo>
                  <a:pt x="17138" y="21698"/>
                  <a:pt x="17092" y="21744"/>
                  <a:pt x="17034" y="21744"/>
                </a:cubicBezTo>
                <a:cubicBezTo>
                  <a:pt x="16976" y="21744"/>
                  <a:pt x="16930" y="21698"/>
                  <a:pt x="16930" y="21639"/>
                </a:cubicBezTo>
                <a:lnTo>
                  <a:pt x="16930" y="21475"/>
                </a:lnTo>
                <a:cubicBezTo>
                  <a:pt x="16930" y="21417"/>
                  <a:pt x="16976" y="21371"/>
                  <a:pt x="17034" y="21371"/>
                </a:cubicBezTo>
                <a:close/>
                <a:moveTo>
                  <a:pt x="17034" y="22363"/>
                </a:moveTo>
                <a:cubicBezTo>
                  <a:pt x="17092" y="22363"/>
                  <a:pt x="17138" y="22409"/>
                  <a:pt x="17138" y="22466"/>
                </a:cubicBezTo>
                <a:lnTo>
                  <a:pt x="17138" y="22631"/>
                </a:lnTo>
                <a:cubicBezTo>
                  <a:pt x="17138" y="22688"/>
                  <a:pt x="17092" y="22734"/>
                  <a:pt x="17034" y="22734"/>
                </a:cubicBezTo>
                <a:cubicBezTo>
                  <a:pt x="16976" y="22734"/>
                  <a:pt x="16930" y="22688"/>
                  <a:pt x="16930" y="22631"/>
                </a:cubicBezTo>
                <a:lnTo>
                  <a:pt x="16930" y="22466"/>
                </a:lnTo>
                <a:cubicBezTo>
                  <a:pt x="16930" y="22409"/>
                  <a:pt x="16976" y="22363"/>
                  <a:pt x="17034" y="22363"/>
                </a:cubicBezTo>
                <a:close/>
                <a:moveTo>
                  <a:pt x="17034" y="23353"/>
                </a:moveTo>
                <a:cubicBezTo>
                  <a:pt x="17092" y="23353"/>
                  <a:pt x="17138" y="23399"/>
                  <a:pt x="17138" y="23458"/>
                </a:cubicBezTo>
                <a:lnTo>
                  <a:pt x="17138" y="23622"/>
                </a:lnTo>
                <a:cubicBezTo>
                  <a:pt x="17138" y="23680"/>
                  <a:pt x="17092" y="23726"/>
                  <a:pt x="17034" y="23726"/>
                </a:cubicBezTo>
                <a:cubicBezTo>
                  <a:pt x="16976" y="23726"/>
                  <a:pt x="16930" y="23680"/>
                  <a:pt x="16930" y="23622"/>
                </a:cubicBezTo>
                <a:lnTo>
                  <a:pt x="16930" y="23458"/>
                </a:lnTo>
                <a:cubicBezTo>
                  <a:pt x="16930" y="23399"/>
                  <a:pt x="16976" y="23353"/>
                  <a:pt x="17034" y="23353"/>
                </a:cubicBezTo>
                <a:close/>
                <a:moveTo>
                  <a:pt x="17034" y="24345"/>
                </a:moveTo>
                <a:cubicBezTo>
                  <a:pt x="17092" y="24345"/>
                  <a:pt x="17138" y="24391"/>
                  <a:pt x="17138" y="24448"/>
                </a:cubicBezTo>
                <a:lnTo>
                  <a:pt x="17138" y="24614"/>
                </a:lnTo>
                <a:cubicBezTo>
                  <a:pt x="17138" y="24671"/>
                  <a:pt x="17092" y="24717"/>
                  <a:pt x="17034" y="24717"/>
                </a:cubicBezTo>
                <a:cubicBezTo>
                  <a:pt x="16976" y="24717"/>
                  <a:pt x="16930" y="24671"/>
                  <a:pt x="16930" y="24614"/>
                </a:cubicBezTo>
                <a:lnTo>
                  <a:pt x="16930" y="24448"/>
                </a:lnTo>
                <a:cubicBezTo>
                  <a:pt x="16930" y="24391"/>
                  <a:pt x="16976" y="24345"/>
                  <a:pt x="17034" y="24345"/>
                </a:cubicBezTo>
                <a:close/>
                <a:moveTo>
                  <a:pt x="17034" y="25335"/>
                </a:moveTo>
                <a:cubicBezTo>
                  <a:pt x="17092" y="25335"/>
                  <a:pt x="17138" y="25381"/>
                  <a:pt x="17138" y="25438"/>
                </a:cubicBezTo>
                <a:lnTo>
                  <a:pt x="17138" y="25603"/>
                </a:lnTo>
                <a:cubicBezTo>
                  <a:pt x="17138" y="25661"/>
                  <a:pt x="17092" y="25707"/>
                  <a:pt x="17034" y="25707"/>
                </a:cubicBezTo>
                <a:cubicBezTo>
                  <a:pt x="16976" y="25707"/>
                  <a:pt x="16930" y="25661"/>
                  <a:pt x="16930" y="25603"/>
                </a:cubicBezTo>
                <a:lnTo>
                  <a:pt x="16930" y="25438"/>
                </a:lnTo>
                <a:cubicBezTo>
                  <a:pt x="16930" y="25381"/>
                  <a:pt x="16976" y="25335"/>
                  <a:pt x="17034" y="25335"/>
                </a:cubicBezTo>
                <a:close/>
                <a:moveTo>
                  <a:pt x="1362" y="25520"/>
                </a:moveTo>
                <a:cubicBezTo>
                  <a:pt x="1420" y="25520"/>
                  <a:pt x="1466" y="25566"/>
                  <a:pt x="1466" y="25624"/>
                </a:cubicBezTo>
                <a:cubicBezTo>
                  <a:pt x="1466" y="25681"/>
                  <a:pt x="1420" y="25727"/>
                  <a:pt x="1362" y="25727"/>
                </a:cubicBezTo>
                <a:lnTo>
                  <a:pt x="1197" y="25727"/>
                </a:lnTo>
                <a:cubicBezTo>
                  <a:pt x="1140" y="25727"/>
                  <a:pt x="1094" y="25681"/>
                  <a:pt x="1094" y="25624"/>
                </a:cubicBezTo>
                <a:cubicBezTo>
                  <a:pt x="1094" y="25566"/>
                  <a:pt x="1140" y="25520"/>
                  <a:pt x="1197" y="25520"/>
                </a:cubicBezTo>
                <a:close/>
                <a:moveTo>
                  <a:pt x="2354" y="25520"/>
                </a:moveTo>
                <a:cubicBezTo>
                  <a:pt x="2411" y="25520"/>
                  <a:pt x="2457" y="25566"/>
                  <a:pt x="2457" y="25624"/>
                </a:cubicBezTo>
                <a:cubicBezTo>
                  <a:pt x="2457" y="25681"/>
                  <a:pt x="2411" y="25727"/>
                  <a:pt x="2354" y="25727"/>
                </a:cubicBezTo>
                <a:lnTo>
                  <a:pt x="2189" y="25727"/>
                </a:lnTo>
                <a:cubicBezTo>
                  <a:pt x="2132" y="25727"/>
                  <a:pt x="2086" y="25681"/>
                  <a:pt x="2086" y="25624"/>
                </a:cubicBezTo>
                <a:cubicBezTo>
                  <a:pt x="2086" y="25566"/>
                  <a:pt x="2132" y="25520"/>
                  <a:pt x="2189" y="25520"/>
                </a:cubicBezTo>
                <a:close/>
                <a:moveTo>
                  <a:pt x="3345" y="25520"/>
                </a:moveTo>
                <a:cubicBezTo>
                  <a:pt x="3402" y="25520"/>
                  <a:pt x="3448" y="25566"/>
                  <a:pt x="3448" y="25624"/>
                </a:cubicBezTo>
                <a:cubicBezTo>
                  <a:pt x="3448" y="25681"/>
                  <a:pt x="3402" y="25727"/>
                  <a:pt x="3345" y="25727"/>
                </a:cubicBezTo>
                <a:lnTo>
                  <a:pt x="3180" y="25727"/>
                </a:lnTo>
                <a:cubicBezTo>
                  <a:pt x="3122" y="25727"/>
                  <a:pt x="3076" y="25681"/>
                  <a:pt x="3076" y="25624"/>
                </a:cubicBezTo>
                <a:cubicBezTo>
                  <a:pt x="3076" y="25566"/>
                  <a:pt x="3122" y="25520"/>
                  <a:pt x="3180" y="25520"/>
                </a:cubicBezTo>
                <a:close/>
                <a:moveTo>
                  <a:pt x="4337" y="25520"/>
                </a:moveTo>
                <a:cubicBezTo>
                  <a:pt x="4394" y="25520"/>
                  <a:pt x="4440" y="25566"/>
                  <a:pt x="4440" y="25624"/>
                </a:cubicBezTo>
                <a:cubicBezTo>
                  <a:pt x="4440" y="25681"/>
                  <a:pt x="4393" y="25727"/>
                  <a:pt x="4337" y="25727"/>
                </a:cubicBezTo>
                <a:lnTo>
                  <a:pt x="4171" y="25727"/>
                </a:lnTo>
                <a:cubicBezTo>
                  <a:pt x="4113" y="25727"/>
                  <a:pt x="4067" y="25681"/>
                  <a:pt x="4067" y="25624"/>
                </a:cubicBezTo>
                <a:cubicBezTo>
                  <a:pt x="4067" y="25566"/>
                  <a:pt x="4113" y="25520"/>
                  <a:pt x="4171" y="25520"/>
                </a:cubicBezTo>
                <a:close/>
                <a:moveTo>
                  <a:pt x="5327" y="25520"/>
                </a:moveTo>
                <a:cubicBezTo>
                  <a:pt x="5385" y="25520"/>
                  <a:pt x="5431" y="25566"/>
                  <a:pt x="5431" y="25624"/>
                </a:cubicBezTo>
                <a:cubicBezTo>
                  <a:pt x="5429" y="25681"/>
                  <a:pt x="5383" y="25727"/>
                  <a:pt x="5327" y="25727"/>
                </a:cubicBezTo>
                <a:lnTo>
                  <a:pt x="5162" y="25727"/>
                </a:lnTo>
                <a:cubicBezTo>
                  <a:pt x="5105" y="25727"/>
                  <a:pt x="5059" y="25681"/>
                  <a:pt x="5059" y="25624"/>
                </a:cubicBezTo>
                <a:cubicBezTo>
                  <a:pt x="5059" y="25566"/>
                  <a:pt x="5105" y="25520"/>
                  <a:pt x="5162" y="25520"/>
                </a:cubicBezTo>
                <a:close/>
                <a:moveTo>
                  <a:pt x="6318" y="25520"/>
                </a:moveTo>
                <a:cubicBezTo>
                  <a:pt x="6376" y="25520"/>
                  <a:pt x="6422" y="25566"/>
                  <a:pt x="6422" y="25624"/>
                </a:cubicBezTo>
                <a:cubicBezTo>
                  <a:pt x="6421" y="25681"/>
                  <a:pt x="6375" y="25727"/>
                  <a:pt x="6318" y="25727"/>
                </a:cubicBezTo>
                <a:lnTo>
                  <a:pt x="6154" y="25727"/>
                </a:lnTo>
                <a:cubicBezTo>
                  <a:pt x="6096" y="25727"/>
                  <a:pt x="6050" y="25681"/>
                  <a:pt x="6050" y="25624"/>
                </a:cubicBezTo>
                <a:cubicBezTo>
                  <a:pt x="6050" y="25566"/>
                  <a:pt x="6096" y="25520"/>
                  <a:pt x="6154" y="25520"/>
                </a:cubicBezTo>
                <a:close/>
                <a:moveTo>
                  <a:pt x="7310" y="25520"/>
                </a:moveTo>
                <a:cubicBezTo>
                  <a:pt x="7367" y="25520"/>
                  <a:pt x="7413" y="25566"/>
                  <a:pt x="7413" y="25624"/>
                </a:cubicBezTo>
                <a:cubicBezTo>
                  <a:pt x="7412" y="25681"/>
                  <a:pt x="7366" y="25727"/>
                  <a:pt x="7310" y="25727"/>
                </a:cubicBezTo>
                <a:lnTo>
                  <a:pt x="7145" y="25727"/>
                </a:lnTo>
                <a:cubicBezTo>
                  <a:pt x="7087" y="25727"/>
                  <a:pt x="7041" y="25681"/>
                  <a:pt x="7041" y="25624"/>
                </a:cubicBezTo>
                <a:cubicBezTo>
                  <a:pt x="7041" y="25566"/>
                  <a:pt x="7087" y="25520"/>
                  <a:pt x="7145" y="25520"/>
                </a:cubicBezTo>
                <a:close/>
                <a:moveTo>
                  <a:pt x="8299" y="25520"/>
                </a:moveTo>
                <a:cubicBezTo>
                  <a:pt x="8358" y="25520"/>
                  <a:pt x="8404" y="25566"/>
                  <a:pt x="8404" y="25624"/>
                </a:cubicBezTo>
                <a:cubicBezTo>
                  <a:pt x="8404" y="25681"/>
                  <a:pt x="8358" y="25727"/>
                  <a:pt x="8299" y="25727"/>
                </a:cubicBezTo>
                <a:lnTo>
                  <a:pt x="8135" y="25727"/>
                </a:lnTo>
                <a:cubicBezTo>
                  <a:pt x="8077" y="25727"/>
                  <a:pt x="8031" y="25681"/>
                  <a:pt x="8031" y="25624"/>
                </a:cubicBezTo>
                <a:cubicBezTo>
                  <a:pt x="8031" y="25566"/>
                  <a:pt x="8077" y="25520"/>
                  <a:pt x="8135" y="25520"/>
                </a:cubicBezTo>
                <a:close/>
                <a:moveTo>
                  <a:pt x="9291" y="25520"/>
                </a:moveTo>
                <a:cubicBezTo>
                  <a:pt x="9348" y="25520"/>
                  <a:pt x="9394" y="25566"/>
                  <a:pt x="9394" y="25624"/>
                </a:cubicBezTo>
                <a:cubicBezTo>
                  <a:pt x="9394" y="25681"/>
                  <a:pt x="9348" y="25727"/>
                  <a:pt x="9291" y="25727"/>
                </a:cubicBezTo>
                <a:lnTo>
                  <a:pt x="9126" y="25727"/>
                </a:lnTo>
                <a:cubicBezTo>
                  <a:pt x="9069" y="25727"/>
                  <a:pt x="9023" y="25681"/>
                  <a:pt x="9023" y="25624"/>
                </a:cubicBezTo>
                <a:cubicBezTo>
                  <a:pt x="9023" y="25566"/>
                  <a:pt x="9069" y="25520"/>
                  <a:pt x="9126" y="25520"/>
                </a:cubicBezTo>
                <a:close/>
                <a:moveTo>
                  <a:pt x="10282" y="25520"/>
                </a:moveTo>
                <a:cubicBezTo>
                  <a:pt x="10340" y="25520"/>
                  <a:pt x="10386" y="25566"/>
                  <a:pt x="10386" y="25624"/>
                </a:cubicBezTo>
                <a:cubicBezTo>
                  <a:pt x="10386" y="25681"/>
                  <a:pt x="10340" y="25727"/>
                  <a:pt x="10282" y="25727"/>
                </a:cubicBezTo>
                <a:lnTo>
                  <a:pt x="10118" y="25727"/>
                </a:lnTo>
                <a:cubicBezTo>
                  <a:pt x="10059" y="25727"/>
                  <a:pt x="10013" y="25681"/>
                  <a:pt x="10013" y="25624"/>
                </a:cubicBezTo>
                <a:cubicBezTo>
                  <a:pt x="10013" y="25566"/>
                  <a:pt x="10059" y="25520"/>
                  <a:pt x="10118" y="25520"/>
                </a:cubicBezTo>
                <a:close/>
                <a:moveTo>
                  <a:pt x="11274" y="25520"/>
                </a:moveTo>
                <a:cubicBezTo>
                  <a:pt x="11331" y="25520"/>
                  <a:pt x="11377" y="25566"/>
                  <a:pt x="11377" y="25624"/>
                </a:cubicBezTo>
                <a:cubicBezTo>
                  <a:pt x="11377" y="25681"/>
                  <a:pt x="11331" y="25727"/>
                  <a:pt x="11274" y="25727"/>
                </a:cubicBezTo>
                <a:lnTo>
                  <a:pt x="11108" y="25727"/>
                </a:lnTo>
                <a:cubicBezTo>
                  <a:pt x="11051" y="25727"/>
                  <a:pt x="11005" y="25681"/>
                  <a:pt x="11005" y="25624"/>
                </a:cubicBezTo>
                <a:cubicBezTo>
                  <a:pt x="11005" y="25566"/>
                  <a:pt x="11051" y="25520"/>
                  <a:pt x="11108" y="25520"/>
                </a:cubicBezTo>
                <a:close/>
                <a:moveTo>
                  <a:pt x="12264" y="25520"/>
                </a:moveTo>
                <a:cubicBezTo>
                  <a:pt x="12322" y="25520"/>
                  <a:pt x="12369" y="25566"/>
                  <a:pt x="12369" y="25624"/>
                </a:cubicBezTo>
                <a:cubicBezTo>
                  <a:pt x="12369" y="25681"/>
                  <a:pt x="12322" y="25727"/>
                  <a:pt x="12264" y="25727"/>
                </a:cubicBezTo>
                <a:lnTo>
                  <a:pt x="12099" y="25727"/>
                </a:lnTo>
                <a:cubicBezTo>
                  <a:pt x="12042" y="25727"/>
                  <a:pt x="11996" y="25681"/>
                  <a:pt x="11996" y="25624"/>
                </a:cubicBezTo>
                <a:cubicBezTo>
                  <a:pt x="11996" y="25566"/>
                  <a:pt x="12042" y="25520"/>
                  <a:pt x="12099" y="25520"/>
                </a:cubicBezTo>
                <a:close/>
                <a:moveTo>
                  <a:pt x="13256" y="25520"/>
                </a:moveTo>
                <a:cubicBezTo>
                  <a:pt x="13313" y="25520"/>
                  <a:pt x="13359" y="25566"/>
                  <a:pt x="13359" y="25624"/>
                </a:cubicBezTo>
                <a:cubicBezTo>
                  <a:pt x="13359" y="25681"/>
                  <a:pt x="13312" y="25727"/>
                  <a:pt x="13256" y="25727"/>
                </a:cubicBezTo>
                <a:lnTo>
                  <a:pt x="13091" y="25727"/>
                </a:lnTo>
                <a:cubicBezTo>
                  <a:pt x="13034" y="25727"/>
                  <a:pt x="12988" y="25681"/>
                  <a:pt x="12988" y="25624"/>
                </a:cubicBezTo>
                <a:cubicBezTo>
                  <a:pt x="12988" y="25566"/>
                  <a:pt x="13034" y="25520"/>
                  <a:pt x="13091" y="25520"/>
                </a:cubicBezTo>
                <a:close/>
                <a:moveTo>
                  <a:pt x="14247" y="25520"/>
                </a:moveTo>
                <a:cubicBezTo>
                  <a:pt x="14304" y="25520"/>
                  <a:pt x="14350" y="25566"/>
                  <a:pt x="14350" y="25624"/>
                </a:cubicBezTo>
                <a:cubicBezTo>
                  <a:pt x="14350" y="25681"/>
                  <a:pt x="14303" y="25727"/>
                  <a:pt x="14247" y="25727"/>
                </a:cubicBezTo>
                <a:lnTo>
                  <a:pt x="14082" y="25727"/>
                </a:lnTo>
                <a:cubicBezTo>
                  <a:pt x="14024" y="25727"/>
                  <a:pt x="13978" y="25681"/>
                  <a:pt x="13978" y="25624"/>
                </a:cubicBezTo>
                <a:cubicBezTo>
                  <a:pt x="13978" y="25566"/>
                  <a:pt x="14024" y="25520"/>
                  <a:pt x="14082" y="25520"/>
                </a:cubicBezTo>
                <a:close/>
                <a:moveTo>
                  <a:pt x="15239" y="25520"/>
                </a:moveTo>
                <a:cubicBezTo>
                  <a:pt x="15296" y="25520"/>
                  <a:pt x="15342" y="25566"/>
                  <a:pt x="15342" y="25624"/>
                </a:cubicBezTo>
                <a:cubicBezTo>
                  <a:pt x="15341" y="25681"/>
                  <a:pt x="15295" y="25727"/>
                  <a:pt x="15239" y="25727"/>
                </a:cubicBezTo>
                <a:lnTo>
                  <a:pt x="15073" y="25727"/>
                </a:lnTo>
                <a:cubicBezTo>
                  <a:pt x="15016" y="25727"/>
                  <a:pt x="14969" y="25681"/>
                  <a:pt x="14969" y="25624"/>
                </a:cubicBezTo>
                <a:cubicBezTo>
                  <a:pt x="14969" y="25566"/>
                  <a:pt x="15016" y="25520"/>
                  <a:pt x="15073" y="25520"/>
                </a:cubicBezTo>
                <a:close/>
                <a:moveTo>
                  <a:pt x="16228" y="25521"/>
                </a:moveTo>
                <a:cubicBezTo>
                  <a:pt x="16285" y="25521"/>
                  <a:pt x="16331" y="25567"/>
                  <a:pt x="16331" y="25625"/>
                </a:cubicBezTo>
                <a:cubicBezTo>
                  <a:pt x="16331" y="25683"/>
                  <a:pt x="16285" y="25729"/>
                  <a:pt x="16228" y="25729"/>
                </a:cubicBezTo>
                <a:lnTo>
                  <a:pt x="16063" y="25729"/>
                </a:lnTo>
                <a:cubicBezTo>
                  <a:pt x="16006" y="25729"/>
                  <a:pt x="15960" y="25683"/>
                  <a:pt x="15960" y="25625"/>
                </a:cubicBezTo>
                <a:cubicBezTo>
                  <a:pt x="15960" y="25567"/>
                  <a:pt x="16006" y="25521"/>
                  <a:pt x="16063" y="25521"/>
                </a:cubicBezTo>
                <a:close/>
                <a:moveTo>
                  <a:pt x="804" y="25955"/>
                </a:moveTo>
                <a:cubicBezTo>
                  <a:pt x="863" y="25955"/>
                  <a:pt x="909" y="26001"/>
                  <a:pt x="909" y="26059"/>
                </a:cubicBezTo>
                <a:lnTo>
                  <a:pt x="909" y="26223"/>
                </a:lnTo>
                <a:cubicBezTo>
                  <a:pt x="909" y="26282"/>
                  <a:pt x="863" y="26328"/>
                  <a:pt x="804" y="26328"/>
                </a:cubicBezTo>
                <a:cubicBezTo>
                  <a:pt x="747" y="26328"/>
                  <a:pt x="701" y="26282"/>
                  <a:pt x="701" y="26223"/>
                </a:cubicBezTo>
                <a:lnTo>
                  <a:pt x="701" y="26059"/>
                </a:lnTo>
                <a:cubicBezTo>
                  <a:pt x="701" y="26001"/>
                  <a:pt x="747" y="25955"/>
                  <a:pt x="804" y="25955"/>
                </a:cubicBezTo>
                <a:close/>
                <a:moveTo>
                  <a:pt x="804" y="26947"/>
                </a:moveTo>
                <a:cubicBezTo>
                  <a:pt x="863" y="26947"/>
                  <a:pt x="909" y="26993"/>
                  <a:pt x="909" y="27050"/>
                </a:cubicBezTo>
                <a:lnTo>
                  <a:pt x="909" y="27215"/>
                </a:lnTo>
                <a:cubicBezTo>
                  <a:pt x="909" y="27272"/>
                  <a:pt x="863" y="27318"/>
                  <a:pt x="804" y="27318"/>
                </a:cubicBezTo>
                <a:cubicBezTo>
                  <a:pt x="747" y="27318"/>
                  <a:pt x="701" y="27272"/>
                  <a:pt x="701" y="27215"/>
                </a:cubicBezTo>
                <a:lnTo>
                  <a:pt x="701" y="27050"/>
                </a:lnTo>
                <a:cubicBezTo>
                  <a:pt x="701" y="26993"/>
                  <a:pt x="747" y="26947"/>
                  <a:pt x="804" y="26947"/>
                </a:cubicBezTo>
                <a:close/>
                <a:moveTo>
                  <a:pt x="804" y="27937"/>
                </a:moveTo>
                <a:cubicBezTo>
                  <a:pt x="863" y="27937"/>
                  <a:pt x="909" y="27983"/>
                  <a:pt x="909" y="28041"/>
                </a:cubicBezTo>
                <a:lnTo>
                  <a:pt x="909" y="28206"/>
                </a:lnTo>
                <a:cubicBezTo>
                  <a:pt x="909" y="28264"/>
                  <a:pt x="863" y="28310"/>
                  <a:pt x="804" y="28310"/>
                </a:cubicBezTo>
                <a:cubicBezTo>
                  <a:pt x="747" y="28310"/>
                  <a:pt x="701" y="28264"/>
                  <a:pt x="701" y="28206"/>
                </a:cubicBezTo>
                <a:lnTo>
                  <a:pt x="701" y="28041"/>
                </a:lnTo>
                <a:cubicBezTo>
                  <a:pt x="701" y="27983"/>
                  <a:pt x="747" y="27937"/>
                  <a:pt x="804" y="27937"/>
                </a:cubicBezTo>
                <a:close/>
                <a:moveTo>
                  <a:pt x="804" y="28928"/>
                </a:moveTo>
                <a:cubicBezTo>
                  <a:pt x="863" y="28928"/>
                  <a:pt x="909" y="28974"/>
                  <a:pt x="909" y="29031"/>
                </a:cubicBezTo>
                <a:lnTo>
                  <a:pt x="909" y="29196"/>
                </a:lnTo>
                <a:cubicBezTo>
                  <a:pt x="909" y="29254"/>
                  <a:pt x="863" y="29300"/>
                  <a:pt x="804" y="29300"/>
                </a:cubicBezTo>
                <a:cubicBezTo>
                  <a:pt x="747" y="29300"/>
                  <a:pt x="701" y="29254"/>
                  <a:pt x="701" y="29196"/>
                </a:cubicBezTo>
                <a:lnTo>
                  <a:pt x="701" y="29031"/>
                </a:lnTo>
                <a:cubicBezTo>
                  <a:pt x="701" y="28974"/>
                  <a:pt x="747" y="28928"/>
                  <a:pt x="804" y="28928"/>
                </a:cubicBezTo>
                <a:close/>
                <a:moveTo>
                  <a:pt x="804" y="29919"/>
                </a:moveTo>
                <a:cubicBezTo>
                  <a:pt x="863" y="29919"/>
                  <a:pt x="909" y="29965"/>
                  <a:pt x="909" y="30022"/>
                </a:cubicBezTo>
                <a:lnTo>
                  <a:pt x="909" y="30187"/>
                </a:lnTo>
                <a:cubicBezTo>
                  <a:pt x="909" y="30244"/>
                  <a:pt x="863" y="30290"/>
                  <a:pt x="804" y="30290"/>
                </a:cubicBezTo>
                <a:cubicBezTo>
                  <a:pt x="747" y="30290"/>
                  <a:pt x="701" y="30244"/>
                  <a:pt x="701" y="30187"/>
                </a:cubicBezTo>
                <a:lnTo>
                  <a:pt x="701" y="30022"/>
                </a:lnTo>
                <a:cubicBezTo>
                  <a:pt x="701" y="29965"/>
                  <a:pt x="747" y="29919"/>
                  <a:pt x="804" y="29919"/>
                </a:cubicBezTo>
                <a:close/>
                <a:moveTo>
                  <a:pt x="804" y="30909"/>
                </a:moveTo>
                <a:cubicBezTo>
                  <a:pt x="863" y="30909"/>
                  <a:pt x="909" y="30956"/>
                  <a:pt x="909" y="31014"/>
                </a:cubicBezTo>
                <a:lnTo>
                  <a:pt x="909" y="31179"/>
                </a:lnTo>
                <a:cubicBezTo>
                  <a:pt x="909" y="31236"/>
                  <a:pt x="863" y="31282"/>
                  <a:pt x="804" y="31282"/>
                </a:cubicBezTo>
                <a:cubicBezTo>
                  <a:pt x="747" y="31282"/>
                  <a:pt x="701" y="31236"/>
                  <a:pt x="701" y="31179"/>
                </a:cubicBezTo>
                <a:lnTo>
                  <a:pt x="701" y="31014"/>
                </a:lnTo>
                <a:cubicBezTo>
                  <a:pt x="701" y="30956"/>
                  <a:pt x="747" y="30909"/>
                  <a:pt x="804" y="30909"/>
                </a:cubicBezTo>
                <a:close/>
                <a:moveTo>
                  <a:pt x="804" y="31901"/>
                </a:moveTo>
                <a:cubicBezTo>
                  <a:pt x="863" y="31901"/>
                  <a:pt x="909" y="31947"/>
                  <a:pt x="909" y="32004"/>
                </a:cubicBezTo>
                <a:lnTo>
                  <a:pt x="909" y="32170"/>
                </a:lnTo>
                <a:cubicBezTo>
                  <a:pt x="909" y="32227"/>
                  <a:pt x="863" y="32273"/>
                  <a:pt x="804" y="32273"/>
                </a:cubicBezTo>
                <a:cubicBezTo>
                  <a:pt x="747" y="32273"/>
                  <a:pt x="701" y="32227"/>
                  <a:pt x="701" y="32170"/>
                </a:cubicBezTo>
                <a:lnTo>
                  <a:pt x="701" y="32004"/>
                </a:lnTo>
                <a:cubicBezTo>
                  <a:pt x="701" y="31947"/>
                  <a:pt x="747" y="31901"/>
                  <a:pt x="804" y="31901"/>
                </a:cubicBezTo>
                <a:close/>
                <a:moveTo>
                  <a:pt x="1362" y="1"/>
                </a:moveTo>
                <a:lnTo>
                  <a:pt x="1362" y="6525"/>
                </a:lnTo>
                <a:cubicBezTo>
                  <a:pt x="1362" y="6981"/>
                  <a:pt x="1733" y="7353"/>
                  <a:pt x="2189" y="7353"/>
                </a:cubicBezTo>
                <a:lnTo>
                  <a:pt x="13379" y="7353"/>
                </a:lnTo>
                <a:lnTo>
                  <a:pt x="13379" y="11069"/>
                </a:lnTo>
                <a:lnTo>
                  <a:pt x="4337" y="11069"/>
                </a:lnTo>
                <a:cubicBezTo>
                  <a:pt x="3879" y="11069"/>
                  <a:pt x="3510" y="11438"/>
                  <a:pt x="3510" y="11896"/>
                </a:cubicBezTo>
                <a:lnTo>
                  <a:pt x="3510" y="19618"/>
                </a:lnTo>
                <a:cubicBezTo>
                  <a:pt x="3510" y="20074"/>
                  <a:pt x="3879" y="20444"/>
                  <a:pt x="4337" y="20444"/>
                </a:cubicBezTo>
                <a:lnTo>
                  <a:pt x="16229" y="20444"/>
                </a:lnTo>
                <a:lnTo>
                  <a:pt x="16229" y="24780"/>
                </a:lnTo>
                <a:lnTo>
                  <a:pt x="827" y="24780"/>
                </a:lnTo>
                <a:cubicBezTo>
                  <a:pt x="370" y="24780"/>
                  <a:pt x="0" y="25149"/>
                  <a:pt x="0" y="25606"/>
                </a:cubicBezTo>
                <a:lnTo>
                  <a:pt x="0" y="33040"/>
                </a:lnTo>
                <a:lnTo>
                  <a:pt x="702" y="33040"/>
                </a:lnTo>
                <a:lnTo>
                  <a:pt x="702" y="32999"/>
                </a:lnTo>
                <a:cubicBezTo>
                  <a:pt x="702" y="32941"/>
                  <a:pt x="748" y="32894"/>
                  <a:pt x="807" y="32894"/>
                </a:cubicBezTo>
                <a:cubicBezTo>
                  <a:pt x="864" y="32894"/>
                  <a:pt x="910" y="32941"/>
                  <a:pt x="910" y="32999"/>
                </a:cubicBezTo>
                <a:lnTo>
                  <a:pt x="910" y="33040"/>
                </a:lnTo>
                <a:lnTo>
                  <a:pt x="1653" y="33040"/>
                </a:lnTo>
                <a:lnTo>
                  <a:pt x="1653" y="26432"/>
                </a:lnTo>
                <a:lnTo>
                  <a:pt x="17055" y="26432"/>
                </a:lnTo>
                <a:cubicBezTo>
                  <a:pt x="17511" y="26432"/>
                  <a:pt x="17880" y="26063"/>
                  <a:pt x="17880" y="25606"/>
                </a:cubicBezTo>
                <a:lnTo>
                  <a:pt x="17880" y="19618"/>
                </a:lnTo>
                <a:cubicBezTo>
                  <a:pt x="17880" y="19161"/>
                  <a:pt x="17511" y="18792"/>
                  <a:pt x="17055" y="18792"/>
                </a:cubicBezTo>
                <a:lnTo>
                  <a:pt x="5161" y="18792"/>
                </a:lnTo>
                <a:lnTo>
                  <a:pt x="5161" y="12721"/>
                </a:lnTo>
                <a:lnTo>
                  <a:pt x="14205" y="12721"/>
                </a:lnTo>
                <a:cubicBezTo>
                  <a:pt x="14662" y="12721"/>
                  <a:pt x="15031" y="12352"/>
                  <a:pt x="15031" y="11895"/>
                </a:cubicBezTo>
                <a:lnTo>
                  <a:pt x="15031" y="6527"/>
                </a:lnTo>
                <a:cubicBezTo>
                  <a:pt x="15031" y="6071"/>
                  <a:pt x="14662" y="5701"/>
                  <a:pt x="14205" y="5701"/>
                </a:cubicBezTo>
                <a:lnTo>
                  <a:pt x="3014" y="5701"/>
                </a:lnTo>
                <a:lnTo>
                  <a:pt x="30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6"/>
          <p:cNvSpPr txBox="1"/>
          <p:nvPr/>
        </p:nvSpPr>
        <p:spPr>
          <a:xfrm>
            <a:off x="368899" y="2672384"/>
            <a:ext cx="192660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solidFill>
                  <a:srgbClr val="000000"/>
                </a:solidFill>
                <a:latin typeface="Roboto"/>
                <a:ea typeface="Roboto"/>
                <a:cs typeface="Roboto"/>
                <a:sym typeface="Roboto"/>
              </a:rPr>
              <a:t>Finding optimal paths for flights</a:t>
            </a:r>
            <a:endParaRPr sz="1200" dirty="0">
              <a:solidFill>
                <a:srgbClr val="000000"/>
              </a:solidFill>
              <a:latin typeface="Roboto"/>
              <a:ea typeface="Roboto"/>
              <a:cs typeface="Roboto"/>
              <a:sym typeface="Roboto"/>
            </a:endParaRPr>
          </a:p>
        </p:txBody>
      </p:sp>
      <p:sp>
        <p:nvSpPr>
          <p:cNvPr id="971" name="Google Shape;971;p16"/>
          <p:cNvSpPr txBox="1"/>
          <p:nvPr/>
        </p:nvSpPr>
        <p:spPr>
          <a:xfrm>
            <a:off x="368899" y="4158416"/>
            <a:ext cx="1926600" cy="572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Roboto"/>
                <a:ea typeface="Roboto"/>
                <a:cs typeface="Roboto"/>
                <a:sym typeface="Roboto"/>
              </a:rPr>
              <a:t>Optimal route for routing telephone lines</a:t>
            </a:r>
            <a:endParaRPr sz="1200" dirty="0">
              <a:solidFill>
                <a:srgbClr val="000000"/>
              </a:solidFill>
              <a:latin typeface="Roboto"/>
              <a:ea typeface="Roboto"/>
              <a:cs typeface="Roboto"/>
              <a:sym typeface="Roboto"/>
            </a:endParaRPr>
          </a:p>
        </p:txBody>
      </p:sp>
      <p:sp>
        <p:nvSpPr>
          <p:cNvPr id="972" name="Google Shape;972;p16"/>
          <p:cNvSpPr txBox="1"/>
          <p:nvPr/>
        </p:nvSpPr>
        <p:spPr>
          <a:xfrm>
            <a:off x="368899" y="1281602"/>
            <a:ext cx="192660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200" dirty="0">
                <a:solidFill>
                  <a:srgbClr val="000000"/>
                </a:solidFill>
                <a:latin typeface="Roboto"/>
                <a:ea typeface="Roboto"/>
                <a:cs typeface="Roboto"/>
                <a:sym typeface="Roboto"/>
              </a:rPr>
              <a:t>Circuit boards assembling by robots can be optimized through TSP solutions</a:t>
            </a:r>
            <a:endParaRPr sz="1200" dirty="0">
              <a:solidFill>
                <a:srgbClr val="000000"/>
              </a:solidFill>
              <a:latin typeface="Roboto"/>
              <a:ea typeface="Roboto"/>
              <a:cs typeface="Roboto"/>
              <a:sym typeface="Roboto"/>
            </a:endParaRPr>
          </a:p>
        </p:txBody>
      </p:sp>
      <p:sp>
        <p:nvSpPr>
          <p:cNvPr id="973" name="Google Shape;973;p16"/>
          <p:cNvSpPr txBox="1"/>
          <p:nvPr/>
        </p:nvSpPr>
        <p:spPr>
          <a:xfrm>
            <a:off x="368899" y="970095"/>
            <a:ext cx="1605432"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lt2"/>
                </a:solidFill>
                <a:latin typeface="Fira Sans"/>
                <a:ea typeface="Fira Sans"/>
                <a:cs typeface="Fira Sans"/>
                <a:sym typeface="Fira Sans"/>
              </a:rPr>
              <a:t>Manufacturing</a:t>
            </a:r>
            <a:endParaRPr sz="1600" b="1" dirty="0">
              <a:solidFill>
                <a:schemeClr val="lt2"/>
              </a:solidFill>
              <a:latin typeface="Fira Sans"/>
              <a:ea typeface="Fira Sans"/>
              <a:cs typeface="Fira Sans"/>
              <a:sym typeface="Fira Sans"/>
            </a:endParaRPr>
          </a:p>
        </p:txBody>
      </p:sp>
      <p:sp>
        <p:nvSpPr>
          <p:cNvPr id="974" name="Google Shape;974;p16"/>
          <p:cNvSpPr txBox="1"/>
          <p:nvPr/>
        </p:nvSpPr>
        <p:spPr>
          <a:xfrm>
            <a:off x="368898" y="3811829"/>
            <a:ext cx="2329807"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accent2"/>
                </a:solidFill>
                <a:latin typeface="Fira Sans"/>
                <a:ea typeface="Fira Sans"/>
                <a:cs typeface="Fira Sans"/>
                <a:sym typeface="Fira Sans"/>
              </a:rPr>
              <a:t>Telephone Routing</a:t>
            </a:r>
            <a:endParaRPr sz="1600" b="1" dirty="0">
              <a:solidFill>
                <a:schemeClr val="accent2"/>
              </a:solidFill>
              <a:latin typeface="Fira Sans"/>
              <a:ea typeface="Fira Sans"/>
              <a:cs typeface="Fira Sans"/>
              <a:sym typeface="Fira Sans"/>
            </a:endParaRPr>
          </a:p>
        </p:txBody>
      </p:sp>
      <p:sp>
        <p:nvSpPr>
          <p:cNvPr id="975" name="Google Shape;975;p16"/>
          <p:cNvSpPr txBox="1"/>
          <p:nvPr/>
        </p:nvSpPr>
        <p:spPr>
          <a:xfrm>
            <a:off x="368899" y="2343337"/>
            <a:ext cx="1634142"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IN" sz="1600" b="1" dirty="0">
                <a:solidFill>
                  <a:schemeClr val="accent1"/>
                </a:solidFill>
                <a:latin typeface="Fira Sans"/>
                <a:ea typeface="Fira Sans"/>
                <a:cs typeface="Fira Sans"/>
                <a:sym typeface="Fira Sans"/>
              </a:rPr>
              <a:t>P</a:t>
            </a:r>
            <a:r>
              <a:rPr lang="en" sz="1600" b="1" dirty="0">
                <a:solidFill>
                  <a:schemeClr val="accent1"/>
                </a:solidFill>
                <a:latin typeface="Fira Sans"/>
                <a:ea typeface="Fira Sans"/>
                <a:cs typeface="Fira Sans"/>
                <a:sym typeface="Fira Sans"/>
              </a:rPr>
              <a:t>lane Routing</a:t>
            </a:r>
            <a:endParaRPr sz="1600" b="1" dirty="0">
              <a:solidFill>
                <a:schemeClr val="accent1"/>
              </a:solidFill>
              <a:latin typeface="Fira Sans"/>
              <a:ea typeface="Fira Sans"/>
              <a:cs typeface="Fira Sans"/>
              <a:sym typeface="Fira Sans"/>
            </a:endParaRPr>
          </a:p>
        </p:txBody>
      </p:sp>
      <p:sp>
        <p:nvSpPr>
          <p:cNvPr id="976" name="Google Shape;976;p16"/>
          <p:cNvSpPr txBox="1"/>
          <p:nvPr/>
        </p:nvSpPr>
        <p:spPr>
          <a:xfrm>
            <a:off x="6850111" y="1276873"/>
            <a:ext cx="1926600" cy="57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IN" sz="1200" dirty="0">
                <a:solidFill>
                  <a:srgbClr val="000000"/>
                </a:solidFill>
                <a:latin typeface="Roboto"/>
                <a:ea typeface="Roboto"/>
                <a:cs typeface="Roboto"/>
                <a:sym typeface="Roboto"/>
              </a:rPr>
              <a:t>What path should trucks follow to ensure they fill the order from warehouses in smallest amount of time ?</a:t>
            </a:r>
            <a:endParaRPr sz="1200" dirty="0">
              <a:solidFill>
                <a:srgbClr val="000000"/>
              </a:solidFill>
              <a:latin typeface="Roboto"/>
              <a:ea typeface="Roboto"/>
              <a:cs typeface="Roboto"/>
              <a:sym typeface="Roboto"/>
            </a:endParaRPr>
          </a:p>
          <a:p>
            <a:pPr marL="0" lvl="0" indent="0" algn="r" rtl="0">
              <a:lnSpc>
                <a:spcPct val="100000"/>
              </a:lnSpc>
              <a:spcBef>
                <a:spcPts val="0"/>
              </a:spcBef>
              <a:spcAft>
                <a:spcPts val="0"/>
              </a:spcAft>
              <a:buNone/>
            </a:pPr>
            <a:endParaRPr sz="1200" dirty="0">
              <a:solidFill>
                <a:srgbClr val="000000"/>
              </a:solidFill>
              <a:latin typeface="Roboto"/>
              <a:ea typeface="Roboto"/>
              <a:cs typeface="Roboto"/>
              <a:sym typeface="Roboto"/>
            </a:endParaRPr>
          </a:p>
        </p:txBody>
      </p:sp>
      <p:sp>
        <p:nvSpPr>
          <p:cNvPr id="977" name="Google Shape;977;p16"/>
          <p:cNvSpPr txBox="1"/>
          <p:nvPr/>
        </p:nvSpPr>
        <p:spPr>
          <a:xfrm>
            <a:off x="7467811" y="955616"/>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3"/>
                </a:solidFill>
                <a:latin typeface="Fira Sans"/>
                <a:ea typeface="Fira Sans"/>
                <a:cs typeface="Fira Sans"/>
                <a:sym typeface="Fira Sans"/>
              </a:rPr>
              <a:t>Logistics</a:t>
            </a:r>
            <a:endParaRPr sz="1600" b="1" dirty="0">
              <a:solidFill>
                <a:schemeClr val="accent3"/>
              </a:solidFill>
              <a:latin typeface="Fira Sans"/>
              <a:ea typeface="Fira Sans"/>
              <a:cs typeface="Fira Sans"/>
              <a:sym typeface="Fira Sans"/>
            </a:endParaRPr>
          </a:p>
        </p:txBody>
      </p:sp>
      <p:sp>
        <p:nvSpPr>
          <p:cNvPr id="978" name="Google Shape;978;p16"/>
          <p:cNvSpPr txBox="1"/>
          <p:nvPr/>
        </p:nvSpPr>
        <p:spPr>
          <a:xfrm>
            <a:off x="6316833" y="2336098"/>
            <a:ext cx="2459878"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dk2"/>
                </a:solidFill>
                <a:latin typeface="Fira Sans"/>
                <a:ea typeface="Fira Sans"/>
                <a:cs typeface="Fira Sans"/>
                <a:sym typeface="Fira Sans"/>
              </a:rPr>
              <a:t>Travelling Salespeople</a:t>
            </a:r>
            <a:endParaRPr sz="1600" b="1" dirty="0">
              <a:solidFill>
                <a:schemeClr val="dk2"/>
              </a:solidFill>
              <a:latin typeface="Fira Sans"/>
              <a:ea typeface="Fira Sans"/>
              <a:cs typeface="Fira Sans"/>
              <a:sym typeface="Fira Sans"/>
            </a:endParaRPr>
          </a:p>
        </p:txBody>
      </p:sp>
      <p:sp>
        <p:nvSpPr>
          <p:cNvPr id="979" name="Google Shape;979;p16"/>
          <p:cNvSpPr txBox="1"/>
          <p:nvPr/>
        </p:nvSpPr>
        <p:spPr>
          <a:xfrm>
            <a:off x="6627807" y="3811829"/>
            <a:ext cx="2148904"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5"/>
                </a:solidFill>
                <a:latin typeface="Fira Sans"/>
                <a:ea typeface="Fira Sans"/>
                <a:cs typeface="Fira Sans"/>
                <a:sym typeface="Fira Sans"/>
              </a:rPr>
              <a:t>DNA Sequencing</a:t>
            </a:r>
            <a:endParaRPr sz="1600" b="1" dirty="0">
              <a:solidFill>
                <a:schemeClr val="accent5"/>
              </a:solidFill>
              <a:latin typeface="Fira Sans"/>
              <a:ea typeface="Fira Sans"/>
              <a:cs typeface="Fira Sans"/>
              <a:sym typeface="Fira Sans"/>
            </a:endParaRPr>
          </a:p>
        </p:txBody>
      </p:sp>
      <p:sp>
        <p:nvSpPr>
          <p:cNvPr id="980" name="Google Shape;980;p16"/>
          <p:cNvSpPr txBox="1"/>
          <p:nvPr/>
        </p:nvSpPr>
        <p:spPr>
          <a:xfrm>
            <a:off x="6789211" y="4106216"/>
            <a:ext cx="1987500" cy="624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IN" sz="1200" dirty="0">
                <a:solidFill>
                  <a:schemeClr val="dk1"/>
                </a:solidFill>
                <a:latin typeface="Roboto"/>
                <a:ea typeface="Roboto"/>
                <a:cs typeface="Roboto"/>
                <a:sym typeface="Roboto"/>
              </a:rPr>
              <a:t>Modified versions of TSP appear as sub-problems in medical fields</a:t>
            </a:r>
            <a:endParaRPr sz="1200" dirty="0">
              <a:solidFill>
                <a:schemeClr val="dk1"/>
              </a:solidFill>
              <a:latin typeface="Roboto"/>
              <a:ea typeface="Roboto"/>
              <a:cs typeface="Roboto"/>
              <a:sym typeface="Roboto"/>
            </a:endParaRPr>
          </a:p>
          <a:p>
            <a:pPr marL="0" lvl="0" indent="0" algn="r" rtl="0">
              <a:lnSpc>
                <a:spcPct val="100000"/>
              </a:lnSpc>
              <a:spcBef>
                <a:spcPts val="0"/>
              </a:spcBef>
              <a:spcAft>
                <a:spcPts val="0"/>
              </a:spcAft>
              <a:buNone/>
            </a:pPr>
            <a:endParaRPr sz="1200" dirty="0">
              <a:solidFill>
                <a:schemeClr val="dk1"/>
              </a:solidFill>
              <a:highlight>
                <a:schemeClr val="lt1"/>
              </a:highlight>
              <a:latin typeface="Roboto"/>
              <a:ea typeface="Roboto"/>
              <a:cs typeface="Roboto"/>
              <a:sym typeface="Roboto"/>
            </a:endParaRPr>
          </a:p>
          <a:p>
            <a:pPr marL="0" lvl="0" indent="0" algn="r" rtl="0">
              <a:lnSpc>
                <a:spcPct val="100000"/>
              </a:lnSpc>
              <a:spcBef>
                <a:spcPts val="1600"/>
              </a:spcBef>
              <a:spcAft>
                <a:spcPts val="0"/>
              </a:spcAft>
              <a:buNone/>
            </a:pPr>
            <a:endParaRPr sz="1200" dirty="0">
              <a:solidFill>
                <a:srgbClr val="000000"/>
              </a:solidFill>
              <a:latin typeface="Roboto"/>
              <a:ea typeface="Roboto"/>
              <a:cs typeface="Roboto"/>
              <a:sym typeface="Roboto"/>
            </a:endParaRPr>
          </a:p>
        </p:txBody>
      </p:sp>
      <p:sp>
        <p:nvSpPr>
          <p:cNvPr id="981" name="Google Shape;981;p16"/>
          <p:cNvSpPr txBox="1"/>
          <p:nvPr/>
        </p:nvSpPr>
        <p:spPr>
          <a:xfrm>
            <a:off x="6789211" y="2672375"/>
            <a:ext cx="1987500" cy="57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IN" sz="1200" dirty="0">
                <a:solidFill>
                  <a:schemeClr val="dk1"/>
                </a:solidFill>
                <a:latin typeface="Roboto"/>
                <a:ea typeface="Roboto"/>
                <a:cs typeface="Roboto"/>
                <a:sym typeface="Roboto"/>
              </a:rPr>
              <a:t>How can a salesperson visit customers in most efficient manner ?</a:t>
            </a:r>
            <a:endParaRPr sz="1200" dirty="0">
              <a:solidFill>
                <a:schemeClr val="dk1"/>
              </a:solidFill>
              <a:latin typeface="Roboto"/>
              <a:ea typeface="Roboto"/>
              <a:cs typeface="Roboto"/>
              <a:sym typeface="Roboto"/>
            </a:endParaRPr>
          </a:p>
          <a:p>
            <a:pPr marL="0" lvl="0" indent="0" algn="l" rtl="0">
              <a:lnSpc>
                <a:spcPct val="100000"/>
              </a:lnSpc>
              <a:spcBef>
                <a:spcPts val="0"/>
              </a:spcBef>
              <a:spcAft>
                <a:spcPts val="0"/>
              </a:spcAft>
              <a:buNone/>
            </a:pPr>
            <a:endParaRPr sz="1200" dirty="0">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4F25-CA08-BAB2-4787-BC25D2FEEA9F}"/>
              </a:ext>
            </a:extLst>
          </p:cNvPr>
          <p:cNvSpPr>
            <a:spLocks noGrp="1"/>
          </p:cNvSpPr>
          <p:nvPr>
            <p:ph type="title"/>
          </p:nvPr>
        </p:nvSpPr>
        <p:spPr>
          <a:xfrm>
            <a:off x="311700" y="213550"/>
            <a:ext cx="8520600" cy="572700"/>
          </a:xfrm>
        </p:spPr>
        <p:txBody>
          <a:bodyPr/>
          <a:lstStyle/>
          <a:p>
            <a:r>
              <a:rPr lang="en-IN" sz="1800" dirty="0"/>
              <a:t>Challenges</a:t>
            </a:r>
          </a:p>
        </p:txBody>
      </p:sp>
      <p:sp>
        <p:nvSpPr>
          <p:cNvPr id="3" name="Text Placeholder 2">
            <a:extLst>
              <a:ext uri="{FF2B5EF4-FFF2-40B4-BE49-F238E27FC236}">
                <a16:creationId xmlns:a16="http://schemas.microsoft.com/office/drawing/2014/main" id="{44B3C557-2E34-6C75-1E0D-101C6DC44EBE}"/>
              </a:ext>
            </a:extLst>
          </p:cNvPr>
          <p:cNvSpPr>
            <a:spLocks noGrp="1"/>
          </p:cNvSpPr>
          <p:nvPr>
            <p:ph type="body" idx="1"/>
          </p:nvPr>
        </p:nvSpPr>
        <p:spPr>
          <a:xfrm>
            <a:off x="311700" y="720545"/>
            <a:ext cx="8520600" cy="3416400"/>
          </a:xfrm>
        </p:spPr>
        <p:txBody>
          <a:bodyPr/>
          <a:lstStyle/>
          <a:p>
            <a:r>
              <a:rPr lang="en-IN" sz="1400" dirty="0">
                <a:solidFill>
                  <a:schemeClr val="tx1"/>
                </a:solidFill>
              </a:rPr>
              <a:t>If we had used Excel to retrieve distance matrix for our model, it would result in very limited locations dataset. In order to scale up our solution, we used python and leveraged Google API to calculate distance matrix in runtime</a:t>
            </a:r>
          </a:p>
          <a:p>
            <a:endParaRPr lang="en-IN" sz="1400" dirty="0">
              <a:solidFill>
                <a:schemeClr val="tx1"/>
              </a:solidFill>
            </a:endParaRPr>
          </a:p>
          <a:p>
            <a:endParaRPr lang="en-IN" sz="1400" dirty="0">
              <a:solidFill>
                <a:schemeClr val="tx1"/>
              </a:solidFill>
            </a:endParaRPr>
          </a:p>
          <a:p>
            <a:endParaRPr lang="en-IN" sz="1400" dirty="0">
              <a:solidFill>
                <a:schemeClr val="tx1"/>
              </a:solidFill>
            </a:endParaRPr>
          </a:p>
          <a:p>
            <a:r>
              <a:rPr lang="en-IN" sz="1400" dirty="0">
                <a:solidFill>
                  <a:schemeClr val="tx1"/>
                </a:solidFill>
              </a:rPr>
              <a:t>There are many places with same name, so sometimes google API interprets the wrong location. So in order to avoid this we have to input the location name as precisely as possible (with state and country name)</a:t>
            </a:r>
          </a:p>
          <a:p>
            <a:r>
              <a:rPr lang="en-IN" sz="1400" dirty="0">
                <a:solidFill>
                  <a:schemeClr val="tx1"/>
                </a:solidFill>
              </a:rPr>
              <a:t>The Google API used in our model calculates the distance matrix based on land distance. Hence, if we input locations spread globally connected through sea or air routes, the API will not be able to calculate the distance matrix for those cities and will result in an error</a:t>
            </a:r>
          </a:p>
          <a:p>
            <a:endParaRPr lang="en-IN" sz="1400" dirty="0">
              <a:solidFill>
                <a:schemeClr val="tx1"/>
              </a:solidFill>
            </a:endParaRPr>
          </a:p>
          <a:p>
            <a:endParaRPr lang="en-IN" sz="1400" dirty="0">
              <a:solidFill>
                <a:schemeClr val="tx1"/>
              </a:solidFill>
            </a:endParaRPr>
          </a:p>
          <a:p>
            <a:endParaRPr lang="en-IN" sz="1400" dirty="0">
              <a:solidFill>
                <a:schemeClr val="tx1"/>
              </a:solidFill>
            </a:endParaRPr>
          </a:p>
          <a:p>
            <a:r>
              <a:rPr lang="en-US" sz="1400" dirty="0">
                <a:solidFill>
                  <a:schemeClr val="tx1"/>
                </a:solidFill>
              </a:rPr>
              <a:t>Our model would have been better if we had created a Graphical User Interface, so users would have easy accessibility and wouldn't have to run code to get the results</a:t>
            </a:r>
            <a:r>
              <a:rPr lang="en-IN" sz="1400" dirty="0">
                <a:solidFill>
                  <a:schemeClr val="tx1"/>
                </a:solidFill>
              </a:rPr>
              <a:t>.</a:t>
            </a:r>
          </a:p>
        </p:txBody>
      </p:sp>
      <p:sp>
        <p:nvSpPr>
          <p:cNvPr id="4" name="Title 1">
            <a:extLst>
              <a:ext uri="{FF2B5EF4-FFF2-40B4-BE49-F238E27FC236}">
                <a16:creationId xmlns:a16="http://schemas.microsoft.com/office/drawing/2014/main" id="{862F5FC1-76ED-1704-27EF-5FA42DD69A4C}"/>
              </a:ext>
            </a:extLst>
          </p:cNvPr>
          <p:cNvSpPr txBox="1">
            <a:spLocks/>
          </p:cNvSpPr>
          <p:nvPr/>
        </p:nvSpPr>
        <p:spPr>
          <a:xfrm>
            <a:off x="311700" y="168018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IN" sz="1800" dirty="0"/>
              <a:t>Limitations</a:t>
            </a:r>
            <a:endParaRPr lang="en-IN" dirty="0"/>
          </a:p>
        </p:txBody>
      </p:sp>
      <p:sp>
        <p:nvSpPr>
          <p:cNvPr id="5" name="Title 1">
            <a:extLst>
              <a:ext uri="{FF2B5EF4-FFF2-40B4-BE49-F238E27FC236}">
                <a16:creationId xmlns:a16="http://schemas.microsoft.com/office/drawing/2014/main" id="{0BE8E9EE-CB8C-F56A-4FE5-12BF9099D0DA}"/>
              </a:ext>
            </a:extLst>
          </p:cNvPr>
          <p:cNvSpPr txBox="1">
            <a:spLocks/>
          </p:cNvSpPr>
          <p:nvPr/>
        </p:nvSpPr>
        <p:spPr>
          <a:xfrm>
            <a:off x="311700" y="394931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IN" sz="1600" dirty="0"/>
              <a:t>Next Steps</a:t>
            </a:r>
          </a:p>
        </p:txBody>
      </p:sp>
    </p:spTree>
    <p:extLst>
      <p:ext uri="{BB962C8B-B14F-4D97-AF65-F5344CB8AC3E}">
        <p14:creationId xmlns:p14="http://schemas.microsoft.com/office/powerpoint/2010/main" val="3336485946"/>
      </p:ext>
    </p:extLst>
  </p:cSld>
  <p:clrMapOvr>
    <a:masterClrMapping/>
  </p:clrMapOvr>
</p:sld>
</file>

<file path=ppt/theme/theme1.xml><?xml version="1.0" encoding="utf-8"?>
<a:theme xmlns:a="http://schemas.openxmlformats.org/drawingml/2006/main" name="City Infographics by Slidesgo">
  <a:themeElements>
    <a:clrScheme name="Simple Light">
      <a:dk1>
        <a:srgbClr val="000000"/>
      </a:dk1>
      <a:lt1>
        <a:srgbClr val="FFFFFF"/>
      </a:lt1>
      <a:dk2>
        <a:srgbClr val="DAA622"/>
      </a:dk2>
      <a:lt2>
        <a:srgbClr val="1E2F55"/>
      </a:lt2>
      <a:accent1>
        <a:srgbClr val="4E6BAC"/>
      </a:accent1>
      <a:accent2>
        <a:srgbClr val="8BBFFF"/>
      </a:accent2>
      <a:accent3>
        <a:srgbClr val="B2E0FF"/>
      </a:accent3>
      <a:accent4>
        <a:srgbClr val="DEF8FF"/>
      </a:accent4>
      <a:accent5>
        <a:srgbClr val="FFD25F"/>
      </a:accent5>
      <a:accent6>
        <a:srgbClr val="FFEFC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1050</Words>
  <Application>Microsoft Office PowerPoint</Application>
  <PresentationFormat>On-screen Show (16:9)</PresentationFormat>
  <Paragraphs>117</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vt:lpstr>
      <vt:lpstr>sohne</vt:lpstr>
      <vt:lpstr>Fira Sans</vt:lpstr>
      <vt:lpstr>Arial Black</vt:lpstr>
      <vt:lpstr>City Infographics by Slidesgo</vt:lpstr>
      <vt:lpstr>PowerPoint Presentation</vt:lpstr>
      <vt:lpstr>PowerPoint Presentation</vt:lpstr>
      <vt:lpstr>PowerPoint Presentation</vt:lpstr>
      <vt:lpstr>PowerPoint Presentation</vt:lpstr>
      <vt:lpstr>PowerPoint Presentation</vt:lpstr>
      <vt:lpstr>Google Distance API</vt:lpstr>
      <vt:lpstr>PowerPoint Presentation</vt:lpstr>
      <vt:lpstr>PowerPoint Presentation</vt:lpstr>
      <vt:lpstr>Challenges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Bhat</dc:creator>
  <cp:lastModifiedBy>Himanshu Malik</cp:lastModifiedBy>
  <cp:revision>5</cp:revision>
  <dcterms:modified xsi:type="dcterms:W3CDTF">2023-07-11T18:05:09Z</dcterms:modified>
</cp:coreProperties>
</file>