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Comfortaa" panose="020B0604020202020204" charset="0"/>
      <p:regular r:id="rId10"/>
      <p:bold r:id="rId11"/>
    </p:embeddedFont>
    <p:embeddedFont>
      <p:font typeface="Comfortaa Regular" panose="020B0604020202020204" charset="0"/>
      <p:regular r:id="rId12"/>
      <p:bold r:id="rId13"/>
    </p:embeddedFont>
    <p:embeddedFont>
      <p:font typeface="Oswald" panose="020B0604020202020204" charset="0"/>
      <p:regular r:id="rId14"/>
      <p:bold r:id="rId15"/>
    </p:embeddedFont>
    <p:embeddedFont>
      <p:font typeface="Roboto Medium" pitchFamily="2" charset="0"/>
      <p:regular r:id="rId16"/>
      <p:bold r:id="rId17"/>
      <p:italic r:id="rId18"/>
      <p:boldItalic r:id="rId19"/>
    </p:embeddedFont>
    <p:embeddedFont>
      <p:font typeface="Roboto Mono" panose="020B0604020202020204" charset="0"/>
      <p:regular r:id="rId20"/>
      <p:bold r:id="rId21"/>
      <p:italic r:id="rId22"/>
      <p:boldItalic r:id="rId23"/>
    </p:embeddedFont>
    <p:embeddedFont>
      <p:font typeface="Source Code Pro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0d1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0d1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80d1f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80d1ff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80d1f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80d1f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80d1f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80d1f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d7bf33f49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d7bf33f49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d7bf33f49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d7bf33f49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6f80d1ff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6f80d1ff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RADDIWALA.COM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STOP DESTINATION FOR BUYING &amp; SELLING HOUSEHOLD WASTE THINGS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p14"/>
          <p:cNvCxnSpPr/>
          <p:nvPr/>
        </p:nvCxnSpPr>
        <p:spPr>
          <a:xfrm>
            <a:off x="433425" y="3724283"/>
            <a:ext cx="3891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" name="Google Shape;69;p14"/>
          <p:cNvCxnSpPr/>
          <p:nvPr/>
        </p:nvCxnSpPr>
        <p:spPr>
          <a:xfrm>
            <a:off x="4941300" y="3724283"/>
            <a:ext cx="3891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0" name="Google Shape;70;p14"/>
          <p:cNvSpPr txBox="1">
            <a:spLocks noGrp="1"/>
          </p:cNvSpPr>
          <p:nvPr>
            <p:ph type="body" idx="4294967295"/>
          </p:nvPr>
        </p:nvSpPr>
        <p:spPr>
          <a:xfrm>
            <a:off x="318850" y="3771900"/>
            <a:ext cx="39999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accent3"/>
                </a:solidFill>
              </a:rPr>
              <a:t>Raddiwala.com</a:t>
            </a:r>
            <a:endParaRPr sz="2100" b="1">
              <a:solidFill>
                <a:schemeClr val="accent3"/>
              </a:solidFill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4294967295"/>
          </p:nvPr>
        </p:nvSpPr>
        <p:spPr>
          <a:xfrm>
            <a:off x="318857" y="4228050"/>
            <a:ext cx="85134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We make sure you get the best prices for your waste household things such as Newspaper, Plastic , etc. </a:t>
            </a:r>
            <a:endParaRPr sz="1200"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4150" y="904875"/>
            <a:ext cx="3891000" cy="264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725" y="904874"/>
            <a:ext cx="3890998" cy="264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Raddiwala.com functions?</a:t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954576" y="2235693"/>
            <a:ext cx="1329900" cy="132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954625" y="2596750"/>
            <a:ext cx="13299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Sellers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3169134" y="1423290"/>
            <a:ext cx="2954700" cy="2954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3486975" y="1905950"/>
            <a:ext cx="23190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Raddiwala.com</a:t>
            </a:r>
            <a:endParaRPr sz="20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7173301" y="2147340"/>
            <a:ext cx="1506600" cy="1506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7173300" y="2596750"/>
            <a:ext cx="1506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Buyers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5122125" y="2085200"/>
            <a:ext cx="6159300" cy="7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3493188" y="2901550"/>
            <a:ext cx="23190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We provide a portal where Buyers can get extra customer base and sellers can get good price.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87" name="Google Shape;87;p15"/>
          <p:cNvCxnSpPr>
            <a:stCxn id="80" idx="3"/>
            <a:endCxn id="81" idx="2"/>
          </p:cNvCxnSpPr>
          <p:nvPr/>
        </p:nvCxnSpPr>
        <p:spPr>
          <a:xfrm>
            <a:off x="2284525" y="2900650"/>
            <a:ext cx="88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8" name="Google Shape;88;p15"/>
          <p:cNvCxnSpPr/>
          <p:nvPr/>
        </p:nvCxnSpPr>
        <p:spPr>
          <a:xfrm flipH="1">
            <a:off x="6138025" y="2891875"/>
            <a:ext cx="1047900" cy="1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work?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Seller Process</a:t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550" y="1515050"/>
            <a:ext cx="1714500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/>
        </p:nvSpPr>
        <p:spPr>
          <a:xfrm>
            <a:off x="-951700" y="1015875"/>
            <a:ext cx="6159300" cy="7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940850" y="2704675"/>
            <a:ext cx="7629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Seller</a:t>
            </a:r>
            <a:endParaRPr sz="1800"/>
          </a:p>
        </p:txBody>
      </p:sp>
      <p:cxnSp>
        <p:nvCxnSpPr>
          <p:cNvPr id="102" name="Google Shape;102;p17"/>
          <p:cNvCxnSpPr/>
          <p:nvPr/>
        </p:nvCxnSpPr>
        <p:spPr>
          <a:xfrm>
            <a:off x="2149375" y="2106600"/>
            <a:ext cx="658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3" name="Google Shape;103;p17"/>
          <p:cNvSpPr txBox="1"/>
          <p:nvPr/>
        </p:nvSpPr>
        <p:spPr>
          <a:xfrm>
            <a:off x="2924309" y="1905934"/>
            <a:ext cx="19932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mfortaa"/>
                <a:ea typeface="Comfortaa"/>
                <a:cs typeface="Comfortaa"/>
                <a:sym typeface="Comfortaa"/>
              </a:rPr>
              <a:t>RADDIWALA.COM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04" name="Google Shape;104;p17"/>
          <p:cNvCxnSpPr/>
          <p:nvPr/>
        </p:nvCxnSpPr>
        <p:spPr>
          <a:xfrm>
            <a:off x="4712775" y="2106600"/>
            <a:ext cx="1240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5" name="Google Shape;105;p17"/>
          <p:cNvSpPr txBox="1"/>
          <p:nvPr/>
        </p:nvSpPr>
        <p:spPr>
          <a:xfrm>
            <a:off x="6236500" y="1525150"/>
            <a:ext cx="2811900" cy="18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Plastic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Woodwork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Bottles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Steel 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Newspapers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7661675" y="1622141"/>
            <a:ext cx="160800" cy="16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7660378" y="2082919"/>
            <a:ext cx="160800" cy="16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7661675" y="2491338"/>
            <a:ext cx="160800" cy="16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7661675" y="2875869"/>
            <a:ext cx="160800" cy="16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7661675" y="3305669"/>
            <a:ext cx="160800" cy="16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7"/>
          <p:cNvSpPr txBox="1"/>
          <p:nvPr/>
        </p:nvSpPr>
        <p:spPr>
          <a:xfrm>
            <a:off x="8068850" y="1493428"/>
            <a:ext cx="979500" cy="6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Rs 25/kg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8068850" y="1967291"/>
            <a:ext cx="979500" cy="6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Rs 35/kg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8068850" y="2382344"/>
            <a:ext cx="979500" cy="6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Rs 20/kg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8068850" y="2775116"/>
            <a:ext cx="979500" cy="6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Rs 40/kg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8068850" y="3183053"/>
            <a:ext cx="979500" cy="6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Rs 12/kg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6236500" y="1069700"/>
            <a:ext cx="12405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edium"/>
                <a:ea typeface="Roboto Medium"/>
                <a:cs typeface="Roboto Medium"/>
                <a:sym typeface="Roboto Medium"/>
              </a:rPr>
              <a:t>Items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7822475" y="1069700"/>
            <a:ext cx="12405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edium"/>
                <a:ea typeface="Roboto Medium"/>
                <a:cs typeface="Roboto Medium"/>
                <a:sym typeface="Roboto Medium"/>
              </a:rPr>
              <a:t>Price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550" y="3349300"/>
            <a:ext cx="1714500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/>
        </p:nvSpPr>
        <p:spPr>
          <a:xfrm>
            <a:off x="940850" y="4538925"/>
            <a:ext cx="7629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Buyer</a:t>
            </a:r>
            <a:endParaRPr sz="1800"/>
          </a:p>
        </p:txBody>
      </p:sp>
      <p:sp>
        <p:nvSpPr>
          <p:cNvPr id="120" name="Google Shape;120;p17"/>
          <p:cNvSpPr txBox="1"/>
          <p:nvPr/>
        </p:nvSpPr>
        <p:spPr>
          <a:xfrm>
            <a:off x="2971800" y="3873200"/>
            <a:ext cx="265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Regular"/>
                <a:ea typeface="Comfortaa Regular"/>
                <a:cs typeface="Comfortaa Regular"/>
                <a:sym typeface="Comfortaa Regular"/>
              </a:rPr>
              <a:t>A notification sent to buyer selected as per</a:t>
            </a:r>
            <a:endParaRPr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Regular"/>
                <a:ea typeface="Comfortaa Regular"/>
                <a:cs typeface="Comfortaa Regular"/>
                <a:sym typeface="Comfortaa Regular"/>
              </a:rPr>
              <a:t>Pincode , Area and City</a:t>
            </a:r>
            <a:endParaRPr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cxnSp>
        <p:nvCxnSpPr>
          <p:cNvPr id="121" name="Google Shape;121;p17"/>
          <p:cNvCxnSpPr/>
          <p:nvPr/>
        </p:nvCxnSpPr>
        <p:spPr>
          <a:xfrm rot="10800000">
            <a:off x="5968450" y="4119500"/>
            <a:ext cx="1468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2" name="Google Shape;122;p17"/>
          <p:cNvCxnSpPr/>
          <p:nvPr/>
        </p:nvCxnSpPr>
        <p:spPr>
          <a:xfrm rot="10800000">
            <a:off x="7436650" y="3755075"/>
            <a:ext cx="0" cy="35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7"/>
          <p:cNvCxnSpPr/>
          <p:nvPr/>
        </p:nvCxnSpPr>
        <p:spPr>
          <a:xfrm rot="10800000">
            <a:off x="2271600" y="4140925"/>
            <a:ext cx="471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4" name="Google Shape;124;p17"/>
          <p:cNvSpPr txBox="1"/>
          <p:nvPr/>
        </p:nvSpPr>
        <p:spPr>
          <a:xfrm>
            <a:off x="7406897" y="1078031"/>
            <a:ext cx="12405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edium"/>
                <a:ea typeface="Roboto Medium"/>
                <a:cs typeface="Roboto Medium"/>
                <a:sym typeface="Roboto Medium"/>
              </a:rPr>
              <a:t>Tick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6215075" y="1017975"/>
            <a:ext cx="2796900" cy="2571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Seller Process</a:t>
            </a:r>
            <a:endParaRPr/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550" y="1515050"/>
            <a:ext cx="1714500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/>
          <p:nvPr/>
        </p:nvSpPr>
        <p:spPr>
          <a:xfrm>
            <a:off x="-951700" y="1015875"/>
            <a:ext cx="6159300" cy="7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940850" y="2758125"/>
            <a:ext cx="7629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Oswald"/>
                <a:sym typeface="Oswald"/>
              </a:rPr>
              <a:t>Seller</a:t>
            </a:r>
            <a:endParaRPr sz="1800" dirty="0"/>
          </a:p>
        </p:txBody>
      </p:sp>
      <p:cxnSp>
        <p:nvCxnSpPr>
          <p:cNvPr id="134" name="Google Shape;134;p18"/>
          <p:cNvCxnSpPr/>
          <p:nvPr/>
        </p:nvCxnSpPr>
        <p:spPr>
          <a:xfrm>
            <a:off x="2149375" y="2106600"/>
            <a:ext cx="658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5" name="Google Shape;135;p18"/>
          <p:cNvSpPr txBox="1"/>
          <p:nvPr/>
        </p:nvSpPr>
        <p:spPr>
          <a:xfrm>
            <a:off x="2924309" y="1905934"/>
            <a:ext cx="19932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mfortaa"/>
                <a:ea typeface="Comfortaa"/>
                <a:cs typeface="Comfortaa"/>
                <a:sym typeface="Comfortaa"/>
              </a:rPr>
              <a:t>RADDIWALA.COM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36" name="Google Shape;136;p18"/>
          <p:cNvCxnSpPr/>
          <p:nvPr/>
        </p:nvCxnSpPr>
        <p:spPr>
          <a:xfrm>
            <a:off x="4712775" y="2106600"/>
            <a:ext cx="1240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7" name="Google Shape;137;p18"/>
          <p:cNvSpPr txBox="1"/>
          <p:nvPr/>
        </p:nvSpPr>
        <p:spPr>
          <a:xfrm>
            <a:off x="6236500" y="1525150"/>
            <a:ext cx="2811900" cy="18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Plastic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Woodwork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Bottles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Steel 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Newspapers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7661675" y="1622141"/>
            <a:ext cx="160800" cy="16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7660378" y="2082919"/>
            <a:ext cx="160800" cy="16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7661675" y="2491338"/>
            <a:ext cx="160800" cy="16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7661675" y="2875869"/>
            <a:ext cx="160800" cy="16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7661675" y="3305669"/>
            <a:ext cx="160800" cy="16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8"/>
          <p:cNvSpPr txBox="1"/>
          <p:nvPr/>
        </p:nvSpPr>
        <p:spPr>
          <a:xfrm>
            <a:off x="8068850" y="1493428"/>
            <a:ext cx="979500" cy="6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Rs 25/kg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8068850" y="1967291"/>
            <a:ext cx="979500" cy="6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Rs 35/kg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8068850" y="2382344"/>
            <a:ext cx="979500" cy="6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Rs 20/kg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8068850" y="2775116"/>
            <a:ext cx="979500" cy="6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Rs 40/kg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8068850" y="3183053"/>
            <a:ext cx="979500" cy="6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Rs 12/kg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6236500" y="1069700"/>
            <a:ext cx="12405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edium"/>
                <a:ea typeface="Roboto Medium"/>
                <a:cs typeface="Roboto Medium"/>
                <a:sym typeface="Roboto Medium"/>
              </a:rPr>
              <a:t>Items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7822475" y="1069700"/>
            <a:ext cx="12405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edium"/>
                <a:ea typeface="Roboto Medium"/>
                <a:cs typeface="Roboto Medium"/>
                <a:sym typeface="Roboto Medium"/>
              </a:rPr>
              <a:t>Price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50" name="Google Shape;15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550" y="3349300"/>
            <a:ext cx="1714500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8"/>
          <p:cNvSpPr txBox="1"/>
          <p:nvPr/>
        </p:nvSpPr>
        <p:spPr>
          <a:xfrm>
            <a:off x="940850" y="4538925"/>
            <a:ext cx="7629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Oswald"/>
                <a:sym typeface="Oswald"/>
              </a:rPr>
              <a:t>Buyer</a:t>
            </a:r>
            <a:endParaRPr sz="1800" dirty="0"/>
          </a:p>
        </p:txBody>
      </p:sp>
      <p:sp>
        <p:nvSpPr>
          <p:cNvPr id="152" name="Google Shape;152;p18"/>
          <p:cNvSpPr txBox="1"/>
          <p:nvPr/>
        </p:nvSpPr>
        <p:spPr>
          <a:xfrm>
            <a:off x="2971800" y="3873200"/>
            <a:ext cx="265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fortaa Regular"/>
                <a:ea typeface="Comfortaa Regular"/>
                <a:cs typeface="Comfortaa Regular"/>
                <a:sym typeface="Comfortaa Regular"/>
              </a:rPr>
              <a:t>Selected </a:t>
            </a:r>
            <a:r>
              <a:rPr lang="en-IN" dirty="0">
                <a:latin typeface="Comfortaa Regular"/>
                <a:ea typeface="Comfortaa Regular"/>
                <a:cs typeface="Comfortaa Regular"/>
                <a:sym typeface="Comfortaa Regular"/>
              </a:rPr>
              <a:t>Buyer will receive a notification </a:t>
            </a:r>
            <a:r>
              <a:rPr lang="en-IN">
                <a:latin typeface="Comfortaa Regular"/>
                <a:ea typeface="Comfortaa Regular"/>
                <a:cs typeface="Comfortaa Regular"/>
                <a:sym typeface="Comfortaa Regular"/>
              </a:rPr>
              <a:t>from Seller</a:t>
            </a:r>
            <a:endParaRPr dirty="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cxnSp>
        <p:nvCxnSpPr>
          <p:cNvPr id="153" name="Google Shape;153;p18"/>
          <p:cNvCxnSpPr/>
          <p:nvPr/>
        </p:nvCxnSpPr>
        <p:spPr>
          <a:xfrm rot="10800000">
            <a:off x="5968450" y="4119500"/>
            <a:ext cx="1468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4" name="Google Shape;154;p18"/>
          <p:cNvCxnSpPr/>
          <p:nvPr/>
        </p:nvCxnSpPr>
        <p:spPr>
          <a:xfrm rot="10800000">
            <a:off x="7436650" y="3755075"/>
            <a:ext cx="0" cy="35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18"/>
          <p:cNvCxnSpPr/>
          <p:nvPr/>
        </p:nvCxnSpPr>
        <p:spPr>
          <a:xfrm rot="10800000">
            <a:off x="2271600" y="4140925"/>
            <a:ext cx="471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6" name="Google Shape;156;p18"/>
          <p:cNvSpPr txBox="1"/>
          <p:nvPr/>
        </p:nvSpPr>
        <p:spPr>
          <a:xfrm>
            <a:off x="7406897" y="1078031"/>
            <a:ext cx="12405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edium"/>
                <a:ea typeface="Roboto Medium"/>
                <a:cs typeface="Roboto Medium"/>
                <a:sym typeface="Roboto Medium"/>
              </a:rPr>
              <a:t>Tick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57" name="Google Shape;15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4452" y="1545975"/>
            <a:ext cx="332650" cy="28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4452" y="2425825"/>
            <a:ext cx="332650" cy="28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5752" y="2834250"/>
            <a:ext cx="332650" cy="28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by:-</a:t>
            </a:r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Himanshu Babbar</a:t>
            </a:r>
            <a:endParaRPr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Naman Ruhela</a:t>
            </a:r>
            <a:endParaRPr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Tushar Gupta</a:t>
            </a:r>
            <a:endParaRPr sz="1400"/>
          </a:p>
        </p:txBody>
      </p:sp>
      <p:pic>
        <p:nvPicPr>
          <p:cNvPr id="166" name="Google Shape;166;p19" descr="Upward shot of Golden Gate Bridge against blue sky"/>
          <p:cNvPicPr preferRelativeResize="0"/>
          <p:nvPr/>
        </p:nvPicPr>
        <p:blipFill rotWithShape="1">
          <a:blip r:embed="rId3">
            <a:alphaModFix/>
          </a:blip>
          <a:srcRect l="19071" t="9" r="4853"/>
          <a:stretch/>
        </p:blipFill>
        <p:spPr>
          <a:xfrm>
            <a:off x="3274676" y="0"/>
            <a:ext cx="5869325" cy="514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Microsoft Office PowerPoint</Application>
  <PresentationFormat>On-screen Show (16:9)</PresentationFormat>
  <Paragraphs>59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Oswald</vt:lpstr>
      <vt:lpstr>Source Code Pro</vt:lpstr>
      <vt:lpstr>Arial</vt:lpstr>
      <vt:lpstr>Comfortaa Regular</vt:lpstr>
      <vt:lpstr>Roboto Medium</vt:lpstr>
      <vt:lpstr>Comfortaa</vt:lpstr>
      <vt:lpstr>Roboto Mono</vt:lpstr>
      <vt:lpstr>Modern Writer</vt:lpstr>
      <vt:lpstr>RADDIWALA.COM</vt:lpstr>
      <vt:lpstr>PowerPoint Presentation</vt:lpstr>
      <vt:lpstr>How Raddiwala.com functions?</vt:lpstr>
      <vt:lpstr>How does it work?</vt:lpstr>
      <vt:lpstr>Seller Process</vt:lpstr>
      <vt:lpstr>Seller Process</vt:lpstr>
      <vt:lpstr>Project by:-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RADDIWALA.COM</dc:title>
  <cp:lastModifiedBy>Himanshu Babbar</cp:lastModifiedBy>
  <cp:revision>1</cp:revision>
  <dcterms:modified xsi:type="dcterms:W3CDTF">2020-01-12T13:11:50Z</dcterms:modified>
</cp:coreProperties>
</file>