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0" r:id="rId4"/>
    <p:sldId id="264" r:id="rId5"/>
    <p:sldId id="267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DataBase</a:t>
            </a:r>
            <a:r>
              <a:rPr lang="en-US" dirty="0" smtClean="0"/>
              <a:t> design For Auto parts sale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By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Apurva</a:t>
            </a:r>
            <a:r>
              <a:rPr lang="en-US" dirty="0" smtClean="0">
                <a:solidFill>
                  <a:schemeClr val="tx1"/>
                </a:solidFill>
              </a:rPr>
              <a:t> Patel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Himanshu Parashar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Satwant</a:t>
            </a:r>
            <a:r>
              <a:rPr lang="en-US" dirty="0" smtClean="0">
                <a:solidFill>
                  <a:schemeClr val="tx1"/>
                </a:solidFill>
              </a:rPr>
              <a:t> Singh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14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sz="6000" dirty="0" smtClean="0"/>
              <a:t>Auto parts sales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1878" y="2192867"/>
            <a:ext cx="8953311" cy="4052658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We sell auto parts.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We rent toolkits to registered customers.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We keep inventory for multiple manufacturers and multiple vehicle models.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Our store are located at multiple locations.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We award loyalty points to our loyal registered customers.</a:t>
            </a:r>
          </a:p>
          <a:p>
            <a:endParaRPr lang="en-US" sz="1900" dirty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PS: All sales are final.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91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2891" y="1967428"/>
            <a:ext cx="6092974" cy="529087"/>
          </a:xfrm>
        </p:spPr>
        <p:txBody>
          <a:bodyPr>
            <a:noAutofit/>
          </a:bodyPr>
          <a:lstStyle/>
          <a:p>
            <a:r>
              <a:rPr lang="en-US" sz="6000" dirty="0" smtClean="0"/>
              <a:t>ER</a:t>
            </a:r>
            <a:br>
              <a:rPr lang="en-US" sz="6000" dirty="0" smtClean="0"/>
            </a:br>
            <a:r>
              <a:rPr lang="en-US" sz="6000" dirty="0" smtClean="0"/>
              <a:t>Diagram</a:t>
            </a:r>
            <a:endParaRPr lang="en-US" sz="6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96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1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353837" y="718543"/>
            <a:ext cx="46961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Relational Schema</a:t>
            </a:r>
            <a:endParaRPr lang="en-US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18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1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84212" y="685800"/>
            <a:ext cx="8534400" cy="15070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 smtClean="0"/>
              <a:t>Procedures</a:t>
            </a:r>
            <a:endParaRPr lang="en-US" sz="6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31878" y="2192867"/>
            <a:ext cx="8953311" cy="405265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</a:rPr>
              <a:t>Sales_Transaction</a:t>
            </a:r>
          </a:p>
          <a:p>
            <a:r>
              <a:rPr lang="en-US" sz="3200" dirty="0" err="1" smtClean="0">
                <a:solidFill>
                  <a:schemeClr val="tx1"/>
                </a:solidFill>
              </a:rPr>
              <a:t>Rent_Toolkit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err="1" smtClean="0">
                <a:solidFill>
                  <a:schemeClr val="tx1"/>
                </a:solidFill>
              </a:rPr>
              <a:t>Return_Toolkit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err="1" smtClean="0">
                <a:solidFill>
                  <a:schemeClr val="tx1"/>
                </a:solidFill>
              </a:rPr>
              <a:t>Revenue_Report</a:t>
            </a:r>
            <a:endParaRPr lang="en-US" sz="3200" dirty="0" smtClean="0">
              <a:solidFill>
                <a:schemeClr val="tx1"/>
              </a:solidFill>
            </a:endParaRPr>
          </a:p>
          <a:p>
            <a:endParaRPr lang="en-US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67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449" y="2058917"/>
            <a:ext cx="8096041" cy="2038630"/>
          </a:xfrm>
        </p:spPr>
        <p:txBody>
          <a:bodyPr>
            <a:noAutofit/>
          </a:bodyPr>
          <a:lstStyle/>
          <a:p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11411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174</TotalTime>
  <Words>74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DataBase design For Auto parts sale</vt:lpstr>
      <vt:lpstr>Auto parts sales</vt:lpstr>
      <vt:lpstr>ER Diagram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For Auto parts sale</dc:title>
  <dc:creator>Parashar, Himanshu</dc:creator>
  <cp:lastModifiedBy>AP</cp:lastModifiedBy>
  <cp:revision>20</cp:revision>
  <dcterms:created xsi:type="dcterms:W3CDTF">2015-12-02T23:52:01Z</dcterms:created>
  <dcterms:modified xsi:type="dcterms:W3CDTF">2015-12-10T01:08:36Z</dcterms:modified>
</cp:coreProperties>
</file>