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Roadmap: Introducing AI/ML into File Processor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Proposed Gradual Adoption 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Foundation &amp; Data Readiness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Standardize logging and error reporting</a:t>
            </a:r>
          </a:p>
          <a:p>
            <a:r>
              <a:t>- Collect structured metadata from files</a:t>
            </a:r>
          </a:p>
          <a:p>
            <a:r>
              <a:t>- Store historical results for future ML training</a:t>
            </a:r>
          </a:p>
          <a:p>
            <a:r>
              <a:t>- Ensure scalability and modular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Rule-Based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anomaly detection using rules</a:t>
            </a:r>
          </a:p>
          <a:p>
            <a:r>
              <a:t>- Add file categorization heuristics</a:t>
            </a:r>
          </a:p>
          <a:p>
            <a:r>
              <a:t>- Build dashboards for file statistics</a:t>
            </a:r>
          </a:p>
          <a:p>
            <a:r>
              <a:t>- Automate notifications for errors or anomalies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Machine Learning 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historical data to train ML models</a:t>
            </a:r>
          </a:p>
          <a:p>
            <a:r>
              <a:t>- Predict validation outcomes before processing</a:t>
            </a:r>
          </a:p>
          <a:p>
            <a:r>
              <a:t>- Detect duplicate or fraudulent files</a:t>
            </a:r>
          </a:p>
          <a:p>
            <a:r>
              <a:t>- Introduce simple classification models (e.g., file type prediction)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4: Advanced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NLP for extracting structured info from unstructured files</a:t>
            </a:r>
          </a:p>
          <a:p>
            <a:r>
              <a:t>- Predictive analytics for file arrival patterns</a:t>
            </a:r>
          </a:p>
          <a:p>
            <a:r>
              <a:t>- Self-healing workflows (auto-correct minor issues)</a:t>
            </a:r>
          </a:p>
          <a:p>
            <a:r>
              <a:t>- Continuous ML model retraining pipeline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5: Full AI-Driven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AI-assisted decision-making for processing</a:t>
            </a:r>
          </a:p>
          <a:p>
            <a:r>
              <a:t>- Real-time anomaly detection with ML</a:t>
            </a:r>
          </a:p>
          <a:p>
            <a:r>
              <a:t>- Automated compliance and fraud detection</a:t>
            </a:r>
          </a:p>
          <a:p>
            <a:r>
              <a:t>- Continuous optimization with feedback loops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