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0"/>
  </p:notesMasterIdLst>
  <p:sldIdLst>
    <p:sldId id="256" r:id="rId2"/>
    <p:sldId id="257" r:id="rId3"/>
    <p:sldId id="259" r:id="rId4"/>
    <p:sldId id="260" r:id="rId5"/>
    <p:sldId id="262" r:id="rId6"/>
    <p:sldId id="263" r:id="rId7"/>
    <p:sldId id="264" r:id="rId8"/>
    <p:sldId id="294" r:id="rId9"/>
    <p:sldId id="278" r:id="rId10"/>
    <p:sldId id="279" r:id="rId11"/>
    <p:sldId id="267" r:id="rId12"/>
    <p:sldId id="268" r:id="rId13"/>
    <p:sldId id="281" r:id="rId14"/>
    <p:sldId id="282" r:id="rId15"/>
    <p:sldId id="283" r:id="rId16"/>
    <p:sldId id="295" r:id="rId17"/>
    <p:sldId id="296" r:id="rId18"/>
    <p:sldId id="284" r:id="rId19"/>
    <p:sldId id="270" r:id="rId20"/>
    <p:sldId id="299" r:id="rId21"/>
    <p:sldId id="271" r:id="rId22"/>
    <p:sldId id="297" r:id="rId23"/>
    <p:sldId id="298" r:id="rId24"/>
    <p:sldId id="300" r:id="rId25"/>
    <p:sldId id="287" r:id="rId26"/>
    <p:sldId id="288" r:id="rId27"/>
    <p:sldId id="293" r:id="rId28"/>
    <p:sldId id="276" r:id="rId29"/>
  </p:sldIdLst>
  <p:sldSz cx="12188825" cy="6858000"/>
  <p:notesSz cx="6858000" cy="9144000"/>
  <p:embeddedFontLst>
    <p:embeddedFont>
      <p:font typeface="Open Sans" panose="020B060402020202020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84a34c7fa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g84a34c7fa7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38" name="Google Shape;338;g84a34c7fa7_0_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331439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84a34c7fa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g84a34c7fa7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https://pixabay.com/en/architecture-building-business-2179108/</a:t>
            </a:r>
            <a:endParaRPr/>
          </a:p>
        </p:txBody>
      </p:sp>
      <p:sp>
        <p:nvSpPr>
          <p:cNvPr id="362" name="Google Shape;362;g84a34c7fa7_0_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4a34c7fa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84a34c7fa7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71" name="Google Shape;371;g84a34c7fa7_0_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4a34c7fa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84a34c7fa7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71" name="Google Shape;371;g84a34c7fa7_0_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815225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4a34c7fa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84a34c7fa7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71" name="Google Shape;371;g84a34c7fa7_0_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75631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4a34c7fa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84a34c7fa7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71" name="Google Shape;371;g84a34c7fa7_0_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093876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4a34c7fa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84a34c7fa7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71" name="Google Shape;371;g84a34c7fa7_0_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052977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84a34c7fa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g84a34c7fa7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38" name="Google Shape;338;g84a34c7fa7_0_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841344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4a34c7fa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84a34c7fa7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71" name="Google Shape;371;g84a34c7fa7_0_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827525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84a34c7fa7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g84a34c7fa7_0_1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https://pixabay.com/en/architecture-building-business-2179108/</a:t>
            </a:r>
            <a:endParaRPr/>
          </a:p>
        </p:txBody>
      </p:sp>
      <p:sp>
        <p:nvSpPr>
          <p:cNvPr id="387" name="Google Shape;387;g84a34c7fa7_0_10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https://pixabay.com/en/technology-industry-big-data-cpu-3092486/</a:t>
            </a:r>
            <a:endParaRPr/>
          </a:p>
        </p:txBody>
      </p:sp>
      <p:sp>
        <p:nvSpPr>
          <p:cNvPr id="162" name="Google Shape;16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4a34c7fa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g84a34c7fa7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96" name="Google Shape;396;g84a34c7fa7_0_1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557529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4a34c7fa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g84a34c7fa7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96" name="Google Shape;396;g84a34c7fa7_0_1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4a34c7fa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g84a34c7fa7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96" name="Google Shape;396;g84a34c7fa7_0_1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575453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4a34c7fa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g84a34c7fa7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96" name="Google Shape;396;g84a34c7fa7_0_1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4010040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4a34c7fa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g84a34c7fa7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96" name="Google Shape;396;g84a34c7fa7_0_1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4237078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4a34c7fa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g84a34c7fa7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96" name="Google Shape;396;g84a34c7fa7_0_1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3932210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4a34c7fa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g84a34c7fa7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96" name="Google Shape;396;g84a34c7fa7_0_1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1078911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4a34c7fa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g84a34c7fa7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96" name="Google Shape;396;g84a34c7fa7_0_1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774261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5" name="Google Shape;43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https://pixabay.com/en/coding-programming-working-macbook-924920/</a:t>
            </a:r>
            <a:endParaRPr/>
          </a:p>
        </p:txBody>
      </p:sp>
      <p:sp>
        <p:nvSpPr>
          <p:cNvPr id="436" name="Google Shape;43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https://pixabay.com/en/architecture-building-business-2179108/</a:t>
            </a:r>
            <a:endParaRPr/>
          </a:p>
        </p:txBody>
      </p:sp>
      <p:sp>
        <p:nvSpPr>
          <p:cNvPr id="296" name="Google Shape;29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05" name="Google Shape;30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84a34c7fa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g84a34c7fa7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https://pixabay.com/en/architecture-building-business-2179108/</a:t>
            </a:r>
            <a:endParaRPr/>
          </a:p>
        </p:txBody>
      </p:sp>
      <p:sp>
        <p:nvSpPr>
          <p:cNvPr id="321" name="Google Shape;321;g84a34c7fa7_0_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84a34c7fa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g84a34c7fa7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30" name="Google Shape;330;g84a34c7fa7_0_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84a34c7fa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g84a34c7fa7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38" name="Google Shape;338;g84a34c7fa7_0_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84a34c7fa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g84a34c7fa7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38" name="Google Shape;338;g84a34c7fa7_0_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686948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84a34c7fa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g84a34c7fa7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Image source:-</a:t>
            </a:r>
            <a:endParaRPr/>
          </a:p>
          <a:p>
            <a:pPr marL="0" lvl="0" indent="0" algn="l" rtl="0">
              <a:spcBef>
                <a:spcPts val="0"/>
              </a:spcBef>
              <a:spcAft>
                <a:spcPts val="0"/>
              </a:spcAft>
              <a:buNone/>
            </a:pPr>
            <a:r>
              <a:rPr lang="en-US"/>
              <a:t>https://pixabay.com/en/computer-keyboard-apple-laptop-2563737/</a:t>
            </a:r>
            <a:endParaRPr/>
          </a:p>
        </p:txBody>
      </p:sp>
      <p:sp>
        <p:nvSpPr>
          <p:cNvPr id="338" name="Google Shape;338;g84a34c7fa7_0_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615321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0" y="0"/>
            <a:ext cx="12188825" cy="6858000"/>
          </a:xfrm>
          <a:prstGeom prst="rect">
            <a:avLst/>
          </a:prstGeom>
          <a:noFill/>
          <a:ln>
            <a:noFill/>
          </a:ln>
        </p:spPr>
        <p:txBody>
          <a:bodyPr spcFirstLastPara="1" wrap="square" lIns="121875" tIns="60925" rIns="121875" bIns="60925" anchor="ctr" anchorCtr="0">
            <a:noAutofit/>
          </a:bodyPr>
          <a:lstStyle>
            <a:lvl1pPr marR="0" lvl="0" algn="ctr" rtl="0">
              <a:spcBef>
                <a:spcPts val="720"/>
              </a:spcBef>
              <a:spcAft>
                <a:spcPts val="0"/>
              </a:spcAft>
              <a:buClr>
                <a:schemeClr val="dk1"/>
              </a:buClr>
              <a:buSzPts val="3600"/>
              <a:buFont typeface="Arial"/>
              <a:buNone/>
              <a:defRPr sz="3600" b="0" i="0" u="none" strike="noStrike" cap="none">
                <a:solidFill>
                  <a:schemeClr val="dk1"/>
                </a:solidFill>
                <a:latin typeface="Calibri"/>
                <a:ea typeface="Calibri"/>
                <a:cs typeface="Calibri"/>
                <a:sym typeface="Calibri"/>
              </a:defRPr>
            </a:lvl1pPr>
            <a:lvl2pPr marR="0" lvl="1"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R="0" lvl="6"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R="0" lvl="7"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R="0" lvl="8"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ctrTitle"/>
          </p:nvPr>
        </p:nvSpPr>
        <p:spPr>
          <a:xfrm>
            <a:off x="914162" y="4194720"/>
            <a:ext cx="10360501" cy="610820"/>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Clr>
                <a:srgbClr val="3F3F3F"/>
              </a:buClr>
              <a:buSzPts val="6600"/>
              <a:buFont typeface="Open Sans"/>
              <a:buNone/>
              <a:defRPr sz="6600" b="1">
                <a:solidFill>
                  <a:srgbClr val="3F3F3F"/>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902435" y="4752792"/>
            <a:ext cx="10383954" cy="764440"/>
          </a:xfrm>
          <a:prstGeom prst="rect">
            <a:avLst/>
          </a:prstGeom>
          <a:noFill/>
          <a:ln>
            <a:noFill/>
          </a:ln>
        </p:spPr>
        <p:txBody>
          <a:bodyPr spcFirstLastPara="1" wrap="square" lIns="121875" tIns="60925" rIns="121875" bIns="60925" anchor="t" anchorCtr="0">
            <a:no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9" name="Google Shape;19;p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962833" y="4406901"/>
            <a:ext cx="10360501" cy="1362075"/>
          </a:xfrm>
          <a:prstGeom prst="rect">
            <a:avLst/>
          </a:prstGeom>
          <a:noFill/>
          <a:ln>
            <a:noFill/>
          </a:ln>
        </p:spPr>
        <p:txBody>
          <a:bodyPr spcFirstLastPara="1" wrap="square" lIns="121875" tIns="60925" rIns="121875" bIns="60925" anchor="t" anchorCtr="0">
            <a:noAutofit/>
          </a:bodyPr>
          <a:lstStyle>
            <a:lvl1pPr lvl="0" algn="l">
              <a:spcBef>
                <a:spcPts val="0"/>
              </a:spcBef>
              <a:spcAft>
                <a:spcPts val="0"/>
              </a:spcAft>
              <a:buClr>
                <a:schemeClr val="dk1"/>
              </a:buClr>
              <a:buSzPts val="5300"/>
              <a:buFont typeface="Calibri"/>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a:off x="962833" y="2906713"/>
            <a:ext cx="10360501" cy="1500187"/>
          </a:xfrm>
          <a:prstGeom prst="rect">
            <a:avLst/>
          </a:prstGeom>
          <a:noFill/>
          <a:ln>
            <a:noFill/>
          </a:ln>
        </p:spPr>
        <p:txBody>
          <a:bodyPr spcFirstLastPara="1" wrap="square" lIns="121875" tIns="60925" rIns="121875" bIns="60925" anchor="b" anchorCtr="0">
            <a:noAutofit/>
          </a:bodyPr>
          <a:lstStyle>
            <a:lvl1pPr marL="457200" lvl="0" indent="-228600" algn="l">
              <a:spcBef>
                <a:spcPts val="540"/>
              </a:spcBef>
              <a:spcAft>
                <a:spcPts val="0"/>
              </a:spcAft>
              <a:buClr>
                <a:srgbClr val="888888"/>
              </a:buClr>
              <a:buSzPts val="2700"/>
              <a:buNone/>
              <a:defRPr sz="2700">
                <a:solidFill>
                  <a:srgbClr val="888888"/>
                </a:solidFill>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
        <p:nvSpPr>
          <p:cNvPr id="75" name="Google Shape;75;p1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81" name="Google Shape;81;p13"/>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82" name="Google Shape;82;p1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4"/>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88" name="Google Shape;88;p14"/>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89" name="Google Shape;89;p14"/>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90" name="Google Shape;90;p14"/>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91" name="Google Shape;91;p1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Only">
  <p:cSld name="2_Title Only">
    <p:spTree>
      <p:nvGrpSpPr>
        <p:cNvPr id="1" name="Shape 94"/>
        <p:cNvGrpSpPr/>
        <p:nvPr/>
      </p:nvGrpSpPr>
      <p:grpSpPr>
        <a:xfrm>
          <a:off x="0" y="0"/>
          <a:ext cx="0" cy="0"/>
          <a:chOff x="0" y="0"/>
          <a:chExt cx="0" cy="0"/>
        </a:xfrm>
      </p:grpSpPr>
      <p:sp>
        <p:nvSpPr>
          <p:cNvPr id="95" name="Google Shape;95;p15"/>
          <p:cNvSpPr txBox="1">
            <a:spLocks noGrp="1"/>
          </p:cNvSpPr>
          <p:nvPr>
            <p:ph type="ftr" idx="11"/>
          </p:nvPr>
        </p:nvSpPr>
        <p:spPr>
          <a:xfrm>
            <a:off x="3539348" y="6291034"/>
            <a:ext cx="5110130"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sz="1300">
                <a:solidFill>
                  <a:srgbClr val="7F7F7F"/>
                </a:solidFill>
                <a:latin typeface="Open Sans"/>
                <a:ea typeface="Open Sans"/>
                <a:cs typeface="Open Sans"/>
                <a:sym typeface="Open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a:spLocks noGrp="1"/>
          </p:cNvSpPr>
          <p:nvPr>
            <p:ph type="sldNum" idx="12"/>
          </p:nvPr>
        </p:nvSpPr>
        <p:spPr>
          <a:xfrm>
            <a:off x="11062964" y="359888"/>
            <a:ext cx="516420" cy="522110"/>
          </a:xfrm>
          <a:prstGeom prst="rect">
            <a:avLst/>
          </a:prstGeom>
          <a:noFill/>
          <a:ln>
            <a:noFill/>
          </a:ln>
        </p:spPr>
        <p:txBody>
          <a:bodyPr spcFirstLastPara="1" wrap="square" lIns="0" tIns="0" rIns="0" bIns="0" anchor="ctr" anchorCtr="1">
            <a:noAutofit/>
          </a:bodyPr>
          <a:lstStyle>
            <a:lvl1pPr marL="0" lvl="0" indent="0" algn="r">
              <a:spcBef>
                <a:spcPts val="0"/>
              </a:spcBef>
              <a:buNone/>
              <a:defRPr sz="1300">
                <a:solidFill>
                  <a:schemeClr val="lt1"/>
                </a:solidFill>
                <a:latin typeface="Open Sans"/>
                <a:ea typeface="Open Sans"/>
                <a:cs typeface="Open Sans"/>
                <a:sym typeface="Open Sans"/>
              </a:defRPr>
            </a:lvl1pPr>
            <a:lvl2pPr marL="0" lvl="1" indent="0" algn="r">
              <a:spcBef>
                <a:spcPts val="0"/>
              </a:spcBef>
              <a:buNone/>
              <a:defRPr sz="1300">
                <a:solidFill>
                  <a:schemeClr val="lt1"/>
                </a:solidFill>
                <a:latin typeface="Open Sans"/>
                <a:ea typeface="Open Sans"/>
                <a:cs typeface="Open Sans"/>
                <a:sym typeface="Open Sans"/>
              </a:defRPr>
            </a:lvl2pPr>
            <a:lvl3pPr marL="0" lvl="2" indent="0" algn="r">
              <a:spcBef>
                <a:spcPts val="0"/>
              </a:spcBef>
              <a:buNone/>
              <a:defRPr sz="1300">
                <a:solidFill>
                  <a:schemeClr val="lt1"/>
                </a:solidFill>
                <a:latin typeface="Open Sans"/>
                <a:ea typeface="Open Sans"/>
                <a:cs typeface="Open Sans"/>
                <a:sym typeface="Open Sans"/>
              </a:defRPr>
            </a:lvl3pPr>
            <a:lvl4pPr marL="0" lvl="3" indent="0" algn="r">
              <a:spcBef>
                <a:spcPts val="0"/>
              </a:spcBef>
              <a:buNone/>
              <a:defRPr sz="1300">
                <a:solidFill>
                  <a:schemeClr val="lt1"/>
                </a:solidFill>
                <a:latin typeface="Open Sans"/>
                <a:ea typeface="Open Sans"/>
                <a:cs typeface="Open Sans"/>
                <a:sym typeface="Open Sans"/>
              </a:defRPr>
            </a:lvl4pPr>
            <a:lvl5pPr marL="0" lvl="4" indent="0" algn="r">
              <a:spcBef>
                <a:spcPts val="0"/>
              </a:spcBef>
              <a:buNone/>
              <a:defRPr sz="1300">
                <a:solidFill>
                  <a:schemeClr val="lt1"/>
                </a:solidFill>
                <a:latin typeface="Open Sans"/>
                <a:ea typeface="Open Sans"/>
                <a:cs typeface="Open Sans"/>
                <a:sym typeface="Open Sans"/>
              </a:defRPr>
            </a:lvl5pPr>
            <a:lvl6pPr marL="0" lvl="5" indent="0" algn="r">
              <a:spcBef>
                <a:spcPts val="0"/>
              </a:spcBef>
              <a:buNone/>
              <a:defRPr sz="1300">
                <a:solidFill>
                  <a:schemeClr val="lt1"/>
                </a:solidFill>
                <a:latin typeface="Open Sans"/>
                <a:ea typeface="Open Sans"/>
                <a:cs typeface="Open Sans"/>
                <a:sym typeface="Open Sans"/>
              </a:defRPr>
            </a:lvl6pPr>
            <a:lvl7pPr marL="0" lvl="6" indent="0" algn="r">
              <a:spcBef>
                <a:spcPts val="0"/>
              </a:spcBef>
              <a:buNone/>
              <a:defRPr sz="1300">
                <a:solidFill>
                  <a:schemeClr val="lt1"/>
                </a:solidFill>
                <a:latin typeface="Open Sans"/>
                <a:ea typeface="Open Sans"/>
                <a:cs typeface="Open Sans"/>
                <a:sym typeface="Open Sans"/>
              </a:defRPr>
            </a:lvl7pPr>
            <a:lvl8pPr marL="0" lvl="7" indent="0" algn="r">
              <a:spcBef>
                <a:spcPts val="0"/>
              </a:spcBef>
              <a:buNone/>
              <a:defRPr sz="1300">
                <a:solidFill>
                  <a:schemeClr val="lt1"/>
                </a:solidFill>
                <a:latin typeface="Open Sans"/>
                <a:ea typeface="Open Sans"/>
                <a:cs typeface="Open Sans"/>
                <a:sym typeface="Open Sans"/>
              </a:defRPr>
            </a:lvl8pPr>
            <a:lvl9pPr marL="0" lvl="8" indent="0" algn="r">
              <a:spcBef>
                <a:spcPts val="0"/>
              </a:spcBef>
              <a:buNone/>
              <a:defRPr sz="1300">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5"/>
          <p:cNvSpPr/>
          <p:nvPr/>
        </p:nvSpPr>
        <p:spPr>
          <a:xfrm>
            <a:off x="11057533" y="359431"/>
            <a:ext cx="522110" cy="522110"/>
          </a:xfrm>
          <a:prstGeom prst="diamond">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98" name="Google Shape;98;p15"/>
          <p:cNvGrpSpPr/>
          <p:nvPr/>
        </p:nvGrpSpPr>
        <p:grpSpPr>
          <a:xfrm>
            <a:off x="765820" y="6473596"/>
            <a:ext cx="10810529" cy="0"/>
            <a:chOff x="765820" y="6453336"/>
            <a:chExt cx="10810529" cy="0"/>
          </a:xfrm>
        </p:grpSpPr>
        <p:cxnSp>
          <p:nvCxnSpPr>
            <p:cNvPr id="99" name="Google Shape;99;p15"/>
            <p:cNvCxnSpPr/>
            <p:nvPr/>
          </p:nvCxnSpPr>
          <p:spPr>
            <a:xfrm rot="10800000">
              <a:off x="765820" y="6453336"/>
              <a:ext cx="4176464" cy="0"/>
            </a:xfrm>
            <a:prstGeom prst="straightConnector1">
              <a:avLst/>
            </a:prstGeom>
            <a:noFill/>
            <a:ln w="9525" cap="flat" cmpd="sng">
              <a:solidFill>
                <a:srgbClr val="D8D8D8"/>
              </a:solidFill>
              <a:prstDash val="solid"/>
              <a:round/>
              <a:headEnd type="none" w="sm" len="sm"/>
              <a:tailEnd type="none" w="sm" len="sm"/>
            </a:ln>
          </p:spPr>
        </p:cxnSp>
        <p:cxnSp>
          <p:nvCxnSpPr>
            <p:cNvPr id="100" name="Google Shape;100;p15"/>
            <p:cNvCxnSpPr/>
            <p:nvPr/>
          </p:nvCxnSpPr>
          <p:spPr>
            <a:xfrm rot="10800000">
              <a:off x="7399885" y="6453336"/>
              <a:ext cx="4176464" cy="0"/>
            </a:xfrm>
            <a:prstGeom prst="straightConnector1">
              <a:avLst/>
            </a:prstGeom>
            <a:noFill/>
            <a:ln w="9525" cap="flat" cmpd="sng">
              <a:solidFill>
                <a:srgbClr val="D8D8D8"/>
              </a:solidFill>
              <a:prstDash val="solid"/>
              <a:round/>
              <a:headEnd type="none" w="sm" len="sm"/>
              <a:tailEnd type="none" w="sm" len="sm"/>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type="titleOnly">
  <p:cSld name="TITLE_ONLY">
    <p:bg>
      <p:bgPr>
        <a:solidFill>
          <a:srgbClr val="262626"/>
        </a:solid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6"/>
        <p:cNvGrpSpPr/>
        <p:nvPr/>
      </p:nvGrpSpPr>
      <p:grpSpPr>
        <a:xfrm>
          <a:off x="0" y="0"/>
          <a:ext cx="0" cy="0"/>
          <a:chOff x="0" y="0"/>
          <a:chExt cx="0" cy="0"/>
        </a:xfrm>
      </p:grpSpPr>
      <p:sp>
        <p:nvSpPr>
          <p:cNvPr id="107" name="Google Shape;107;p1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0" name="Google Shape;110;p17"/>
          <p:cNvSpPr>
            <a:spLocks noGrp="1"/>
          </p:cNvSpPr>
          <p:nvPr>
            <p:ph type="pic" idx="2"/>
          </p:nvPr>
        </p:nvSpPr>
        <p:spPr>
          <a:xfrm>
            <a:off x="6094411" y="0"/>
            <a:ext cx="6111195" cy="6860105"/>
          </a:xfrm>
          <a:prstGeom prst="rect">
            <a:avLst/>
          </a:prstGeom>
          <a:solidFill>
            <a:srgbClr val="F2F2F2"/>
          </a:solidFill>
          <a:ln>
            <a:noFill/>
          </a:ln>
        </p:spPr>
        <p:txBody>
          <a:bodyPr spcFirstLastPara="1" wrap="square" lIns="121875" tIns="60925" rIns="121875" bIns="60925" anchor="ctr" anchorCtr="0">
            <a:noAutofit/>
          </a:bodyPr>
          <a:lstStyle>
            <a:lvl1pPr marR="0" lvl="0" algn="ctr" rtl="0">
              <a:spcBef>
                <a:spcPts val="720"/>
              </a:spcBef>
              <a:spcAft>
                <a:spcPts val="0"/>
              </a:spcAft>
              <a:buClr>
                <a:schemeClr val="dk1"/>
              </a:buClr>
              <a:buSzPts val="3600"/>
              <a:buFont typeface="Arial"/>
              <a:buNone/>
              <a:defRPr sz="3600" b="0" i="0" u="none" strike="noStrike" cap="none">
                <a:solidFill>
                  <a:schemeClr val="dk1"/>
                </a:solidFill>
                <a:latin typeface="Calibri"/>
                <a:ea typeface="Calibri"/>
                <a:cs typeface="Calibri"/>
                <a:sym typeface="Calibri"/>
              </a:defRPr>
            </a:lvl1pPr>
            <a:lvl2pPr marR="0" lvl="1"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R="0" lvl="6"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R="0" lvl="7"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R="0" lvl="8"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ockup">
  <p:cSld name="Mockup">
    <p:bg>
      <p:bgPr>
        <a:gradFill>
          <a:gsLst>
            <a:gs pos="0">
              <a:schemeClr val="accent4"/>
            </a:gs>
            <a:gs pos="5000">
              <a:schemeClr val="accent4"/>
            </a:gs>
            <a:gs pos="100000">
              <a:schemeClr val="accent5"/>
            </a:gs>
          </a:gsLst>
          <a:lin ang="2700000" scaled="0"/>
        </a:gradFill>
        <a:effectLst/>
      </p:bgPr>
    </p:bg>
    <p:spTree>
      <p:nvGrpSpPr>
        <p:cNvPr id="1" name="Shape 111"/>
        <p:cNvGrpSpPr/>
        <p:nvPr/>
      </p:nvGrpSpPr>
      <p:grpSpPr>
        <a:xfrm>
          <a:off x="0" y="0"/>
          <a:ext cx="0" cy="0"/>
          <a:chOff x="0" y="0"/>
          <a:chExt cx="0" cy="0"/>
        </a:xfrm>
      </p:grpSpPr>
      <p:sp>
        <p:nvSpPr>
          <p:cNvPr id="112" name="Google Shape;112;p18"/>
          <p:cNvSpPr/>
          <p:nvPr/>
        </p:nvSpPr>
        <p:spPr>
          <a:xfrm>
            <a:off x="11057533" y="359431"/>
            <a:ext cx="522110" cy="522110"/>
          </a:xfrm>
          <a:prstGeom prst="diamond">
            <a:avLst/>
          </a:prstGeom>
          <a:solidFill>
            <a:srgbClr val="9CBD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13" name="Google Shape;113;p18"/>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8"/>
          <p:cNvSpPr txBox="1">
            <a:spLocks noGrp="1"/>
          </p:cNvSpPr>
          <p:nvPr>
            <p:ph type="ftr" idx="11"/>
          </p:nvPr>
        </p:nvSpPr>
        <p:spPr>
          <a:xfrm>
            <a:off x="3539348" y="6291034"/>
            <a:ext cx="5110130"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sz="1300">
                <a:solidFill>
                  <a:schemeClr val="lt1"/>
                </a:solidFill>
                <a:latin typeface="Open Sans"/>
                <a:ea typeface="Open Sans"/>
                <a:cs typeface="Open Sans"/>
                <a:sym typeface="Open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15" name="Google Shape;115;p18"/>
          <p:cNvCxnSpPr/>
          <p:nvPr/>
        </p:nvCxnSpPr>
        <p:spPr>
          <a:xfrm>
            <a:off x="765820" y="985922"/>
            <a:ext cx="864096" cy="0"/>
          </a:xfrm>
          <a:prstGeom prst="straightConnector1">
            <a:avLst/>
          </a:prstGeom>
          <a:noFill/>
          <a:ln w="57150" cap="flat" cmpd="sng">
            <a:solidFill>
              <a:schemeClr val="lt1"/>
            </a:solidFill>
            <a:prstDash val="solid"/>
            <a:round/>
            <a:headEnd type="none" w="sm" len="sm"/>
            <a:tailEnd type="none" w="sm" len="sm"/>
          </a:ln>
        </p:spPr>
      </p:cxnSp>
      <p:sp>
        <p:nvSpPr>
          <p:cNvPr id="116" name="Google Shape;116;p18"/>
          <p:cNvSpPr txBox="1">
            <a:spLocks noGrp="1"/>
          </p:cNvSpPr>
          <p:nvPr>
            <p:ph type="sldNum" idx="12"/>
          </p:nvPr>
        </p:nvSpPr>
        <p:spPr>
          <a:xfrm>
            <a:off x="11062964" y="359888"/>
            <a:ext cx="516420" cy="522110"/>
          </a:xfrm>
          <a:prstGeom prst="rect">
            <a:avLst/>
          </a:prstGeom>
          <a:noFill/>
          <a:ln>
            <a:noFill/>
          </a:ln>
        </p:spPr>
        <p:txBody>
          <a:bodyPr spcFirstLastPara="1" wrap="square" lIns="0" tIns="0" rIns="0" bIns="0" anchor="ctr" anchorCtr="1">
            <a:noAutofit/>
          </a:bodyPr>
          <a:lstStyle>
            <a:lvl1pPr marL="0" lvl="0" indent="0" algn="r">
              <a:spcBef>
                <a:spcPts val="0"/>
              </a:spcBef>
              <a:buNone/>
              <a:defRPr sz="1300">
                <a:solidFill>
                  <a:schemeClr val="lt1"/>
                </a:solidFill>
                <a:latin typeface="Open Sans"/>
                <a:ea typeface="Open Sans"/>
                <a:cs typeface="Open Sans"/>
                <a:sym typeface="Open Sans"/>
              </a:defRPr>
            </a:lvl1pPr>
            <a:lvl2pPr marL="0" lvl="1" indent="0" algn="r">
              <a:spcBef>
                <a:spcPts val="0"/>
              </a:spcBef>
              <a:buNone/>
              <a:defRPr sz="1300">
                <a:solidFill>
                  <a:schemeClr val="lt1"/>
                </a:solidFill>
                <a:latin typeface="Open Sans"/>
                <a:ea typeface="Open Sans"/>
                <a:cs typeface="Open Sans"/>
                <a:sym typeface="Open Sans"/>
              </a:defRPr>
            </a:lvl2pPr>
            <a:lvl3pPr marL="0" lvl="2" indent="0" algn="r">
              <a:spcBef>
                <a:spcPts val="0"/>
              </a:spcBef>
              <a:buNone/>
              <a:defRPr sz="1300">
                <a:solidFill>
                  <a:schemeClr val="lt1"/>
                </a:solidFill>
                <a:latin typeface="Open Sans"/>
                <a:ea typeface="Open Sans"/>
                <a:cs typeface="Open Sans"/>
                <a:sym typeface="Open Sans"/>
              </a:defRPr>
            </a:lvl3pPr>
            <a:lvl4pPr marL="0" lvl="3" indent="0" algn="r">
              <a:spcBef>
                <a:spcPts val="0"/>
              </a:spcBef>
              <a:buNone/>
              <a:defRPr sz="1300">
                <a:solidFill>
                  <a:schemeClr val="lt1"/>
                </a:solidFill>
                <a:latin typeface="Open Sans"/>
                <a:ea typeface="Open Sans"/>
                <a:cs typeface="Open Sans"/>
                <a:sym typeface="Open Sans"/>
              </a:defRPr>
            </a:lvl4pPr>
            <a:lvl5pPr marL="0" lvl="4" indent="0" algn="r">
              <a:spcBef>
                <a:spcPts val="0"/>
              </a:spcBef>
              <a:buNone/>
              <a:defRPr sz="1300">
                <a:solidFill>
                  <a:schemeClr val="lt1"/>
                </a:solidFill>
                <a:latin typeface="Open Sans"/>
                <a:ea typeface="Open Sans"/>
                <a:cs typeface="Open Sans"/>
                <a:sym typeface="Open Sans"/>
              </a:defRPr>
            </a:lvl5pPr>
            <a:lvl6pPr marL="0" lvl="5" indent="0" algn="r">
              <a:spcBef>
                <a:spcPts val="0"/>
              </a:spcBef>
              <a:buNone/>
              <a:defRPr sz="1300">
                <a:solidFill>
                  <a:schemeClr val="lt1"/>
                </a:solidFill>
                <a:latin typeface="Open Sans"/>
                <a:ea typeface="Open Sans"/>
                <a:cs typeface="Open Sans"/>
                <a:sym typeface="Open Sans"/>
              </a:defRPr>
            </a:lvl6pPr>
            <a:lvl7pPr marL="0" lvl="6" indent="0" algn="r">
              <a:spcBef>
                <a:spcPts val="0"/>
              </a:spcBef>
              <a:buNone/>
              <a:defRPr sz="1300">
                <a:solidFill>
                  <a:schemeClr val="lt1"/>
                </a:solidFill>
                <a:latin typeface="Open Sans"/>
                <a:ea typeface="Open Sans"/>
                <a:cs typeface="Open Sans"/>
                <a:sym typeface="Open Sans"/>
              </a:defRPr>
            </a:lvl7pPr>
            <a:lvl8pPr marL="0" lvl="7" indent="0" algn="r">
              <a:spcBef>
                <a:spcPts val="0"/>
              </a:spcBef>
              <a:buNone/>
              <a:defRPr sz="1300">
                <a:solidFill>
                  <a:schemeClr val="lt1"/>
                </a:solidFill>
                <a:latin typeface="Open Sans"/>
                <a:ea typeface="Open Sans"/>
                <a:cs typeface="Open Sans"/>
                <a:sym typeface="Open Sans"/>
              </a:defRPr>
            </a:lvl8pPr>
            <a:lvl9pPr marL="0" lvl="8" indent="0" algn="r">
              <a:spcBef>
                <a:spcPts val="0"/>
              </a:spcBef>
              <a:buNone/>
              <a:defRPr sz="1300">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grpSp>
        <p:nvGrpSpPr>
          <p:cNvPr id="117" name="Google Shape;117;p18"/>
          <p:cNvGrpSpPr/>
          <p:nvPr/>
        </p:nvGrpSpPr>
        <p:grpSpPr>
          <a:xfrm>
            <a:off x="765820" y="6473596"/>
            <a:ext cx="10810529" cy="0"/>
            <a:chOff x="765820" y="6453336"/>
            <a:chExt cx="10810529" cy="0"/>
          </a:xfrm>
        </p:grpSpPr>
        <p:cxnSp>
          <p:nvCxnSpPr>
            <p:cNvPr id="118" name="Google Shape;118;p18"/>
            <p:cNvCxnSpPr/>
            <p:nvPr/>
          </p:nvCxnSpPr>
          <p:spPr>
            <a:xfrm rot="10800000">
              <a:off x="765820" y="6453336"/>
              <a:ext cx="4176464" cy="0"/>
            </a:xfrm>
            <a:prstGeom prst="straightConnector1">
              <a:avLst/>
            </a:prstGeom>
            <a:noFill/>
            <a:ln w="9525" cap="flat" cmpd="sng">
              <a:solidFill>
                <a:schemeClr val="lt1">
                  <a:alpha val="29803"/>
                </a:schemeClr>
              </a:solidFill>
              <a:prstDash val="solid"/>
              <a:round/>
              <a:headEnd type="none" w="sm" len="sm"/>
              <a:tailEnd type="none" w="sm" len="sm"/>
            </a:ln>
          </p:spPr>
        </p:cxnSp>
        <p:cxnSp>
          <p:nvCxnSpPr>
            <p:cNvPr id="119" name="Google Shape;119;p18"/>
            <p:cNvCxnSpPr/>
            <p:nvPr/>
          </p:nvCxnSpPr>
          <p:spPr>
            <a:xfrm rot="10800000">
              <a:off x="7399885" y="6453336"/>
              <a:ext cx="4176464" cy="0"/>
            </a:xfrm>
            <a:prstGeom prst="straightConnector1">
              <a:avLst/>
            </a:prstGeom>
            <a:noFill/>
            <a:ln w="9525" cap="flat" cmpd="sng">
              <a:solidFill>
                <a:schemeClr val="lt1">
                  <a:alpha val="29803"/>
                </a:schemeClr>
              </a:solidFill>
              <a:prstDash val="solid"/>
              <a:round/>
              <a:headEnd type="none" w="sm" len="sm"/>
              <a:tailEnd type="none" w="sm" len="sm"/>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Mockup">
  <p:cSld name="1_Mockup">
    <p:bg>
      <p:bgPr>
        <a:gradFill>
          <a:gsLst>
            <a:gs pos="0">
              <a:schemeClr val="accent3"/>
            </a:gs>
            <a:gs pos="5000">
              <a:schemeClr val="accent3"/>
            </a:gs>
            <a:gs pos="100000">
              <a:schemeClr val="accent5"/>
            </a:gs>
          </a:gsLst>
          <a:lin ang="2700000" scaled="0"/>
        </a:gradFill>
        <a:effectLst/>
      </p:bgPr>
    </p:bg>
    <p:spTree>
      <p:nvGrpSpPr>
        <p:cNvPr id="1" name="Shape 120"/>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20"/>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124" name="Google Shape;124;p20"/>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125" name="Google Shape;125;p2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21"/>
          <p:cNvSpPr>
            <a:spLocks noGrp="1"/>
          </p:cNvSpPr>
          <p:nvPr>
            <p:ph type="pic" idx="2"/>
          </p:nvPr>
        </p:nvSpPr>
        <p:spPr>
          <a:xfrm>
            <a:off x="2389095" y="612775"/>
            <a:ext cx="7313295" cy="4114800"/>
          </a:xfrm>
          <a:prstGeom prst="rect">
            <a:avLst/>
          </a:prstGeom>
          <a:noFill/>
          <a:ln>
            <a:noFill/>
          </a:ln>
        </p:spPr>
        <p:txBody>
          <a:bodyPr spcFirstLastPara="1" wrap="square" lIns="121875" tIns="60925" rIns="121875" bIns="60925" anchor="t" anchorCtr="0">
            <a:noAutofit/>
          </a:bodyPr>
          <a:lstStyle>
            <a:lvl1pPr marR="0" lvl="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1pPr>
            <a:lvl2pPr marR="0" lvl="1" algn="l" rtl="0">
              <a:spcBef>
                <a:spcPts val="74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3pPr>
            <a:lvl4pPr marR="0" lvl="3" algn="l" rtl="0">
              <a:spcBef>
                <a:spcPts val="540"/>
              </a:spcBef>
              <a:spcAft>
                <a:spcPts val="0"/>
              </a:spcAft>
              <a:buClr>
                <a:schemeClr val="dk1"/>
              </a:buClr>
              <a:buSzPts val="2700"/>
              <a:buFont typeface="Arial"/>
              <a:buNone/>
              <a:defRPr sz="2700" b="0" i="0" u="none" strike="noStrike" cap="none">
                <a:solidFill>
                  <a:schemeClr val="dk1"/>
                </a:solidFill>
                <a:latin typeface="Calibri"/>
                <a:ea typeface="Calibri"/>
                <a:cs typeface="Calibri"/>
                <a:sym typeface="Calibri"/>
              </a:defRPr>
            </a:lvl4pPr>
            <a:lvl5pPr marR="0" lvl="4" algn="l" rtl="0">
              <a:spcBef>
                <a:spcPts val="540"/>
              </a:spcBef>
              <a:spcAft>
                <a:spcPts val="0"/>
              </a:spcAft>
              <a:buClr>
                <a:schemeClr val="dk1"/>
              </a:buClr>
              <a:buSzPts val="2700"/>
              <a:buFont typeface="Arial"/>
              <a:buNone/>
              <a:defRPr sz="2700" b="0" i="0" u="none" strike="noStrike" cap="none">
                <a:solidFill>
                  <a:schemeClr val="dk1"/>
                </a:solidFill>
                <a:latin typeface="Calibri"/>
                <a:ea typeface="Calibri"/>
                <a:cs typeface="Calibri"/>
                <a:sym typeface="Calibri"/>
              </a:defRPr>
            </a:lvl5pPr>
            <a:lvl6pPr marR="0" lvl="5" algn="l" rtl="0">
              <a:spcBef>
                <a:spcPts val="540"/>
              </a:spcBef>
              <a:spcAft>
                <a:spcPts val="0"/>
              </a:spcAft>
              <a:buClr>
                <a:schemeClr val="dk1"/>
              </a:buClr>
              <a:buSzPts val="2700"/>
              <a:buFont typeface="Arial"/>
              <a:buNone/>
              <a:defRPr sz="2700" b="0" i="0" u="none" strike="noStrike" cap="none">
                <a:solidFill>
                  <a:schemeClr val="dk1"/>
                </a:solidFill>
                <a:latin typeface="Calibri"/>
                <a:ea typeface="Calibri"/>
                <a:cs typeface="Calibri"/>
                <a:sym typeface="Calibri"/>
              </a:defRPr>
            </a:lvl6pPr>
            <a:lvl7pPr marR="0" lvl="6" algn="l" rtl="0">
              <a:spcBef>
                <a:spcPts val="540"/>
              </a:spcBef>
              <a:spcAft>
                <a:spcPts val="0"/>
              </a:spcAft>
              <a:buClr>
                <a:schemeClr val="dk1"/>
              </a:buClr>
              <a:buSzPts val="2700"/>
              <a:buFont typeface="Arial"/>
              <a:buNone/>
              <a:defRPr sz="2700" b="0" i="0" u="none" strike="noStrike" cap="none">
                <a:solidFill>
                  <a:schemeClr val="dk1"/>
                </a:solidFill>
                <a:latin typeface="Calibri"/>
                <a:ea typeface="Calibri"/>
                <a:cs typeface="Calibri"/>
                <a:sym typeface="Calibri"/>
              </a:defRPr>
            </a:lvl7pPr>
            <a:lvl8pPr marR="0" lvl="7" algn="l" rtl="0">
              <a:spcBef>
                <a:spcPts val="540"/>
              </a:spcBef>
              <a:spcAft>
                <a:spcPts val="0"/>
              </a:spcAft>
              <a:buClr>
                <a:schemeClr val="dk1"/>
              </a:buClr>
              <a:buSzPts val="2700"/>
              <a:buFont typeface="Arial"/>
              <a:buNone/>
              <a:defRPr sz="2700" b="0" i="0" u="none" strike="noStrike" cap="none">
                <a:solidFill>
                  <a:schemeClr val="dk1"/>
                </a:solidFill>
                <a:latin typeface="Calibri"/>
                <a:ea typeface="Calibri"/>
                <a:cs typeface="Calibri"/>
                <a:sym typeface="Calibri"/>
              </a:defRPr>
            </a:lvl8pPr>
            <a:lvl9pPr marR="0" lvl="8" algn="l" rtl="0">
              <a:spcBef>
                <a:spcPts val="540"/>
              </a:spcBef>
              <a:spcAft>
                <a:spcPts val="0"/>
              </a:spcAft>
              <a:buClr>
                <a:schemeClr val="dk1"/>
              </a:buClr>
              <a:buSzPts val="2700"/>
              <a:buFont typeface="Arial"/>
              <a:buNone/>
              <a:defRPr sz="2700" b="0" i="0" u="none" strike="noStrike" cap="none">
                <a:solidFill>
                  <a:schemeClr val="dk1"/>
                </a:solidFill>
                <a:latin typeface="Calibri"/>
                <a:ea typeface="Calibri"/>
                <a:cs typeface="Calibri"/>
                <a:sym typeface="Calibri"/>
              </a:defRPr>
            </a:lvl9pPr>
          </a:lstStyle>
          <a:p>
            <a:endParaRPr/>
          </a:p>
        </p:txBody>
      </p:sp>
      <p:sp>
        <p:nvSpPr>
          <p:cNvPr id="131" name="Google Shape;131;p21"/>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132" name="Google Shape;132;p2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539348" y="6291034"/>
            <a:ext cx="5110130"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sz="1300">
                <a:solidFill>
                  <a:srgbClr val="7F7F7F"/>
                </a:solidFill>
                <a:latin typeface="Open Sans"/>
                <a:ea typeface="Open Sans"/>
                <a:cs typeface="Open Sans"/>
                <a:sym typeface="Open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5" name="Google Shape;25;p3"/>
          <p:cNvCxnSpPr/>
          <p:nvPr/>
        </p:nvCxnSpPr>
        <p:spPr>
          <a:xfrm>
            <a:off x="765820" y="985922"/>
            <a:ext cx="864096" cy="0"/>
          </a:xfrm>
          <a:prstGeom prst="straightConnector1">
            <a:avLst/>
          </a:prstGeom>
          <a:noFill/>
          <a:ln w="57150" cap="flat" cmpd="sng">
            <a:solidFill>
              <a:srgbClr val="7F7F7F"/>
            </a:solidFill>
            <a:prstDash val="solid"/>
            <a:round/>
            <a:headEnd type="none" w="sm" len="sm"/>
            <a:tailEnd type="none" w="sm" len="sm"/>
          </a:ln>
        </p:spPr>
      </p:cxnSp>
      <p:sp>
        <p:nvSpPr>
          <p:cNvPr id="26" name="Google Shape;26;p3"/>
          <p:cNvSpPr txBox="1">
            <a:spLocks noGrp="1"/>
          </p:cNvSpPr>
          <p:nvPr>
            <p:ph type="sldNum" idx="12"/>
          </p:nvPr>
        </p:nvSpPr>
        <p:spPr>
          <a:xfrm>
            <a:off x="11062964" y="359888"/>
            <a:ext cx="516420" cy="522110"/>
          </a:xfrm>
          <a:prstGeom prst="rect">
            <a:avLst/>
          </a:prstGeom>
          <a:noFill/>
          <a:ln>
            <a:noFill/>
          </a:ln>
        </p:spPr>
        <p:txBody>
          <a:bodyPr spcFirstLastPara="1" wrap="square" lIns="0" tIns="0" rIns="0" bIns="0" anchor="ctr" anchorCtr="1">
            <a:noAutofit/>
          </a:bodyPr>
          <a:lstStyle>
            <a:lvl1pPr marL="0" lvl="0" indent="0" algn="r">
              <a:spcBef>
                <a:spcPts val="0"/>
              </a:spcBef>
              <a:buNone/>
              <a:defRPr sz="1300">
                <a:solidFill>
                  <a:schemeClr val="lt1"/>
                </a:solidFill>
                <a:latin typeface="Open Sans"/>
                <a:ea typeface="Open Sans"/>
                <a:cs typeface="Open Sans"/>
                <a:sym typeface="Open Sans"/>
              </a:defRPr>
            </a:lvl1pPr>
            <a:lvl2pPr marL="0" lvl="1" indent="0" algn="r">
              <a:spcBef>
                <a:spcPts val="0"/>
              </a:spcBef>
              <a:buNone/>
              <a:defRPr sz="1300">
                <a:solidFill>
                  <a:schemeClr val="lt1"/>
                </a:solidFill>
                <a:latin typeface="Open Sans"/>
                <a:ea typeface="Open Sans"/>
                <a:cs typeface="Open Sans"/>
                <a:sym typeface="Open Sans"/>
              </a:defRPr>
            </a:lvl2pPr>
            <a:lvl3pPr marL="0" lvl="2" indent="0" algn="r">
              <a:spcBef>
                <a:spcPts val="0"/>
              </a:spcBef>
              <a:buNone/>
              <a:defRPr sz="1300">
                <a:solidFill>
                  <a:schemeClr val="lt1"/>
                </a:solidFill>
                <a:latin typeface="Open Sans"/>
                <a:ea typeface="Open Sans"/>
                <a:cs typeface="Open Sans"/>
                <a:sym typeface="Open Sans"/>
              </a:defRPr>
            </a:lvl3pPr>
            <a:lvl4pPr marL="0" lvl="3" indent="0" algn="r">
              <a:spcBef>
                <a:spcPts val="0"/>
              </a:spcBef>
              <a:buNone/>
              <a:defRPr sz="1300">
                <a:solidFill>
                  <a:schemeClr val="lt1"/>
                </a:solidFill>
                <a:latin typeface="Open Sans"/>
                <a:ea typeface="Open Sans"/>
                <a:cs typeface="Open Sans"/>
                <a:sym typeface="Open Sans"/>
              </a:defRPr>
            </a:lvl4pPr>
            <a:lvl5pPr marL="0" lvl="4" indent="0" algn="r">
              <a:spcBef>
                <a:spcPts val="0"/>
              </a:spcBef>
              <a:buNone/>
              <a:defRPr sz="1300">
                <a:solidFill>
                  <a:schemeClr val="lt1"/>
                </a:solidFill>
                <a:latin typeface="Open Sans"/>
                <a:ea typeface="Open Sans"/>
                <a:cs typeface="Open Sans"/>
                <a:sym typeface="Open Sans"/>
              </a:defRPr>
            </a:lvl5pPr>
            <a:lvl6pPr marL="0" lvl="5" indent="0" algn="r">
              <a:spcBef>
                <a:spcPts val="0"/>
              </a:spcBef>
              <a:buNone/>
              <a:defRPr sz="1300">
                <a:solidFill>
                  <a:schemeClr val="lt1"/>
                </a:solidFill>
                <a:latin typeface="Open Sans"/>
                <a:ea typeface="Open Sans"/>
                <a:cs typeface="Open Sans"/>
                <a:sym typeface="Open Sans"/>
              </a:defRPr>
            </a:lvl6pPr>
            <a:lvl7pPr marL="0" lvl="6" indent="0" algn="r">
              <a:spcBef>
                <a:spcPts val="0"/>
              </a:spcBef>
              <a:buNone/>
              <a:defRPr sz="1300">
                <a:solidFill>
                  <a:schemeClr val="lt1"/>
                </a:solidFill>
                <a:latin typeface="Open Sans"/>
                <a:ea typeface="Open Sans"/>
                <a:cs typeface="Open Sans"/>
                <a:sym typeface="Open Sans"/>
              </a:defRPr>
            </a:lvl7pPr>
            <a:lvl8pPr marL="0" lvl="7" indent="0" algn="r">
              <a:spcBef>
                <a:spcPts val="0"/>
              </a:spcBef>
              <a:buNone/>
              <a:defRPr sz="1300">
                <a:solidFill>
                  <a:schemeClr val="lt1"/>
                </a:solidFill>
                <a:latin typeface="Open Sans"/>
                <a:ea typeface="Open Sans"/>
                <a:cs typeface="Open Sans"/>
                <a:sym typeface="Open Sans"/>
              </a:defRPr>
            </a:lvl8pPr>
            <a:lvl9pPr marL="0" lvl="8" indent="0" algn="r">
              <a:spcBef>
                <a:spcPts val="0"/>
              </a:spcBef>
              <a:buNone/>
              <a:defRPr sz="1300">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grpSp>
        <p:nvGrpSpPr>
          <p:cNvPr id="27" name="Google Shape;27;p3"/>
          <p:cNvGrpSpPr/>
          <p:nvPr/>
        </p:nvGrpSpPr>
        <p:grpSpPr>
          <a:xfrm>
            <a:off x="765820" y="6473596"/>
            <a:ext cx="10810529" cy="0"/>
            <a:chOff x="765820" y="6453336"/>
            <a:chExt cx="10810529" cy="0"/>
          </a:xfrm>
        </p:grpSpPr>
        <p:cxnSp>
          <p:nvCxnSpPr>
            <p:cNvPr id="28" name="Google Shape;28;p3"/>
            <p:cNvCxnSpPr/>
            <p:nvPr/>
          </p:nvCxnSpPr>
          <p:spPr>
            <a:xfrm rot="10800000">
              <a:off x="765820" y="6453336"/>
              <a:ext cx="4176464" cy="0"/>
            </a:xfrm>
            <a:prstGeom prst="straightConnector1">
              <a:avLst/>
            </a:prstGeom>
            <a:noFill/>
            <a:ln w="9525" cap="flat" cmpd="sng">
              <a:solidFill>
                <a:srgbClr val="D8D8D8"/>
              </a:solidFill>
              <a:prstDash val="solid"/>
              <a:round/>
              <a:headEnd type="none" w="sm" len="sm"/>
              <a:tailEnd type="none" w="sm" len="sm"/>
            </a:ln>
          </p:spPr>
        </p:cxnSp>
        <p:cxnSp>
          <p:nvCxnSpPr>
            <p:cNvPr id="29" name="Google Shape;29;p3"/>
            <p:cNvCxnSpPr/>
            <p:nvPr/>
          </p:nvCxnSpPr>
          <p:spPr>
            <a:xfrm rot="10800000">
              <a:off x="7399885" y="6453336"/>
              <a:ext cx="4176464" cy="0"/>
            </a:xfrm>
            <a:prstGeom prst="straightConnector1">
              <a:avLst/>
            </a:prstGeom>
            <a:noFill/>
            <a:ln w="9525" cap="flat" cmpd="sng">
              <a:solidFill>
                <a:srgbClr val="D8D8D8"/>
              </a:solidFill>
              <a:prstDash val="solid"/>
              <a:round/>
              <a:headEnd type="none" w="sm" len="sm"/>
              <a:tailEnd type="none" w="sm" len="sm"/>
            </a:ln>
          </p:spPr>
        </p:cxnSp>
      </p:grpSp>
      <p:sp>
        <p:nvSpPr>
          <p:cNvPr id="30" name="Google Shape;30;p3"/>
          <p:cNvSpPr/>
          <p:nvPr/>
        </p:nvSpPr>
        <p:spPr>
          <a:xfrm>
            <a:off x="11057533" y="359431"/>
            <a:ext cx="522110" cy="522110"/>
          </a:xfrm>
          <a:prstGeom prst="diamond">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1" name="Google Shape;31;p3"/>
          <p:cNvSpPr>
            <a:spLocks noGrp="1"/>
          </p:cNvSpPr>
          <p:nvPr>
            <p:ph type="pic" idx="2"/>
          </p:nvPr>
        </p:nvSpPr>
        <p:spPr>
          <a:xfrm>
            <a:off x="1069997" y="1699355"/>
            <a:ext cx="4064282" cy="3870274"/>
          </a:xfrm>
          <a:prstGeom prst="rect">
            <a:avLst/>
          </a:prstGeom>
          <a:solidFill>
            <a:schemeClr val="accent4"/>
          </a:solidFill>
          <a:ln>
            <a:noFill/>
          </a:ln>
        </p:spPr>
        <p:txBody>
          <a:bodyPr spcFirstLastPara="1" wrap="square" lIns="121875" tIns="60925" rIns="121875" bIns="60925" anchor="ctr" anchorCtr="0">
            <a:noAutofit/>
          </a:bodyPr>
          <a:lstStyle>
            <a:lvl1pPr marR="0" lvl="0" algn="ctr"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R="0" lvl="6"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R="0" lvl="7"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R="0" lvl="8"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22"/>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2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23"/>
          <p:cNvSpPr txBox="1">
            <a:spLocks noGrp="1"/>
          </p:cNvSpPr>
          <p:nvPr>
            <p:ph type="body" idx="1"/>
          </p:nvPr>
        </p:nvSpPr>
        <p:spPr>
          <a:xfrm rot="5400000">
            <a:off x="1695833" y="-811754"/>
            <a:ext cx="5851525" cy="8024310"/>
          </a:xfrm>
          <a:prstGeom prst="rect">
            <a:avLst/>
          </a:prstGeom>
          <a:noFill/>
          <a:ln>
            <a:noFill/>
          </a:ln>
        </p:spPr>
        <p:txBody>
          <a:bodyPr spcFirstLastPara="1" wrap="square" lIns="121875" tIns="60925" rIns="121875" bIns="609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2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line">
  <p:cSld name="Headline">
    <p:spTree>
      <p:nvGrpSpPr>
        <p:cNvPr id="1" name="Shape 36"/>
        <p:cNvGrpSpPr/>
        <p:nvPr/>
      </p:nvGrpSpPr>
      <p:grpSpPr>
        <a:xfrm>
          <a:off x="0" y="0"/>
          <a:ext cx="0" cy="0"/>
          <a:chOff x="0" y="0"/>
          <a:chExt cx="0" cy="0"/>
        </a:xfrm>
      </p:grpSpPr>
      <p:sp>
        <p:nvSpPr>
          <p:cNvPr id="37" name="Google Shape;37;p5"/>
          <p:cNvSpPr>
            <a:spLocks noGrp="1"/>
          </p:cNvSpPr>
          <p:nvPr>
            <p:ph type="pic" idx="2"/>
          </p:nvPr>
        </p:nvSpPr>
        <p:spPr>
          <a:xfrm>
            <a:off x="0" y="0"/>
            <a:ext cx="12188825" cy="6857999"/>
          </a:xfrm>
          <a:prstGeom prst="rect">
            <a:avLst/>
          </a:prstGeom>
          <a:noFill/>
          <a:ln>
            <a:noFill/>
          </a:ln>
        </p:spPr>
        <p:txBody>
          <a:bodyPr spcFirstLastPara="1" wrap="square" lIns="121875" tIns="60925" rIns="121875" bIns="60925" anchor="ctr" anchorCtr="0">
            <a:noAutofit/>
          </a:bodyPr>
          <a:lstStyle>
            <a:lvl1pPr marR="0" lvl="0" algn="ctr" rtl="0">
              <a:spcBef>
                <a:spcPts val="720"/>
              </a:spcBef>
              <a:spcAft>
                <a:spcPts val="0"/>
              </a:spcAft>
              <a:buClr>
                <a:schemeClr val="dk1"/>
              </a:buClr>
              <a:buSzPts val="3600"/>
              <a:buFont typeface="Arial"/>
              <a:buNone/>
              <a:defRPr sz="3600" b="0" i="0" u="none" strike="noStrike" cap="none">
                <a:solidFill>
                  <a:schemeClr val="dk1"/>
                </a:solidFill>
                <a:latin typeface="Calibri"/>
                <a:ea typeface="Calibri"/>
                <a:cs typeface="Calibri"/>
                <a:sym typeface="Calibri"/>
              </a:defRPr>
            </a:lvl1pPr>
            <a:lvl2pPr marR="0" lvl="1"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R="0" lvl="6"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R="0" lvl="7"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R="0" lvl="8"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body" idx="1"/>
          </p:nvPr>
        </p:nvSpPr>
        <p:spPr>
          <a:xfrm>
            <a:off x="909836" y="3789040"/>
            <a:ext cx="6268995" cy="1007567"/>
          </a:xfrm>
          <a:prstGeom prst="rect">
            <a:avLst/>
          </a:prstGeom>
          <a:noFill/>
          <a:ln>
            <a:noFill/>
          </a:ln>
        </p:spPr>
        <p:txBody>
          <a:bodyPr spcFirstLastPara="1" wrap="square" lIns="121875" tIns="60925" rIns="121875" bIns="60925" anchor="b" anchorCtr="0">
            <a:noAutofit/>
          </a:bodyPr>
          <a:lstStyle>
            <a:lvl1pPr marL="457200" lvl="0" indent="-228600" algn="l">
              <a:spcBef>
                <a:spcPts val="1200"/>
              </a:spcBef>
              <a:spcAft>
                <a:spcPts val="0"/>
              </a:spcAft>
              <a:buClr>
                <a:schemeClr val="dk1"/>
              </a:buClr>
              <a:buSzPts val="6000"/>
              <a:buNone/>
              <a:defRPr sz="6000" b="1">
                <a:latin typeface="Open Sans"/>
                <a:ea typeface="Open Sans"/>
                <a:cs typeface="Open Sans"/>
                <a:sym typeface="Open Sans"/>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5"/>
          <p:cNvSpPr txBox="1">
            <a:spLocks noGrp="1"/>
          </p:cNvSpPr>
          <p:nvPr>
            <p:ph type="body" idx="3"/>
          </p:nvPr>
        </p:nvSpPr>
        <p:spPr>
          <a:xfrm>
            <a:off x="909638" y="4797177"/>
            <a:ext cx="6264275" cy="1368127"/>
          </a:xfrm>
          <a:prstGeom prst="rect">
            <a:avLst/>
          </a:prstGeom>
          <a:noFill/>
          <a:ln>
            <a:noFill/>
          </a:ln>
        </p:spPr>
        <p:txBody>
          <a:bodyPr spcFirstLastPara="1" wrap="square" lIns="121875" tIns="60925" rIns="121875" bIns="60925" anchor="t" anchorCtr="0">
            <a:noAutofit/>
          </a:bodyPr>
          <a:lstStyle>
            <a:lvl1pPr marL="457200" lvl="0" indent="-228600" algn="l">
              <a:spcBef>
                <a:spcPts val="320"/>
              </a:spcBef>
              <a:spcAft>
                <a:spcPts val="0"/>
              </a:spcAft>
              <a:buClr>
                <a:srgbClr val="3F3F3F"/>
              </a:buClr>
              <a:buSzPts val="1600"/>
              <a:buFont typeface="Open Sans"/>
              <a:buNone/>
              <a:defRPr sz="1600">
                <a:solidFill>
                  <a:srgbClr val="3F3F3F"/>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bout us ">
  <p:cSld name="About us ">
    <p:spTree>
      <p:nvGrpSpPr>
        <p:cNvPr id="1" name="Shape 40"/>
        <p:cNvGrpSpPr/>
        <p:nvPr/>
      </p:nvGrpSpPr>
      <p:grpSpPr>
        <a:xfrm>
          <a:off x="0" y="0"/>
          <a:ext cx="0" cy="0"/>
          <a:chOff x="0" y="0"/>
          <a:chExt cx="0" cy="0"/>
        </a:xfrm>
      </p:grpSpPr>
      <p:sp>
        <p:nvSpPr>
          <p:cNvPr id="41" name="Google Shape;41;p6"/>
          <p:cNvSpPr>
            <a:spLocks noGrp="1"/>
          </p:cNvSpPr>
          <p:nvPr>
            <p:ph type="pic" idx="2"/>
          </p:nvPr>
        </p:nvSpPr>
        <p:spPr>
          <a:xfrm>
            <a:off x="5266865" y="252248"/>
            <a:ext cx="6671992" cy="6353504"/>
          </a:xfrm>
          <a:prstGeom prst="rect">
            <a:avLst/>
          </a:prstGeom>
          <a:solidFill>
            <a:schemeClr val="accent4"/>
          </a:solidFill>
          <a:ln>
            <a:noFill/>
          </a:ln>
        </p:spPr>
        <p:txBody>
          <a:bodyPr spcFirstLastPara="1" wrap="square" lIns="121875" tIns="60925" rIns="121875" bIns="60925" anchor="ctr" anchorCtr="0">
            <a:noAutofit/>
          </a:bodyPr>
          <a:lstStyle>
            <a:lvl1pPr marR="0" lvl="0" algn="ctr"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R="0" lvl="6"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R="0" lvl="7"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R="0" lvl="8"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11062964" y="359888"/>
            <a:ext cx="516420" cy="522110"/>
          </a:xfrm>
          <a:prstGeom prst="rect">
            <a:avLst/>
          </a:prstGeom>
          <a:noFill/>
          <a:ln>
            <a:noFill/>
          </a:ln>
        </p:spPr>
        <p:txBody>
          <a:bodyPr spcFirstLastPara="1" wrap="square" lIns="0" tIns="0" rIns="0" bIns="0" anchor="ctr" anchorCtr="1">
            <a:noAutofit/>
          </a:bodyPr>
          <a:lstStyle>
            <a:lvl1pPr marL="0" lvl="0" indent="0" algn="r">
              <a:spcBef>
                <a:spcPts val="0"/>
              </a:spcBef>
              <a:buNone/>
              <a:defRPr sz="1300">
                <a:solidFill>
                  <a:schemeClr val="lt1"/>
                </a:solidFill>
                <a:latin typeface="Open Sans"/>
                <a:ea typeface="Open Sans"/>
                <a:cs typeface="Open Sans"/>
                <a:sym typeface="Open Sans"/>
              </a:defRPr>
            </a:lvl1pPr>
            <a:lvl2pPr marL="0" lvl="1" indent="0" algn="r">
              <a:spcBef>
                <a:spcPts val="0"/>
              </a:spcBef>
              <a:buNone/>
              <a:defRPr sz="1300">
                <a:solidFill>
                  <a:schemeClr val="lt1"/>
                </a:solidFill>
                <a:latin typeface="Open Sans"/>
                <a:ea typeface="Open Sans"/>
                <a:cs typeface="Open Sans"/>
                <a:sym typeface="Open Sans"/>
              </a:defRPr>
            </a:lvl2pPr>
            <a:lvl3pPr marL="0" lvl="2" indent="0" algn="r">
              <a:spcBef>
                <a:spcPts val="0"/>
              </a:spcBef>
              <a:buNone/>
              <a:defRPr sz="1300">
                <a:solidFill>
                  <a:schemeClr val="lt1"/>
                </a:solidFill>
                <a:latin typeface="Open Sans"/>
                <a:ea typeface="Open Sans"/>
                <a:cs typeface="Open Sans"/>
                <a:sym typeface="Open Sans"/>
              </a:defRPr>
            </a:lvl3pPr>
            <a:lvl4pPr marL="0" lvl="3" indent="0" algn="r">
              <a:spcBef>
                <a:spcPts val="0"/>
              </a:spcBef>
              <a:buNone/>
              <a:defRPr sz="1300">
                <a:solidFill>
                  <a:schemeClr val="lt1"/>
                </a:solidFill>
                <a:latin typeface="Open Sans"/>
                <a:ea typeface="Open Sans"/>
                <a:cs typeface="Open Sans"/>
                <a:sym typeface="Open Sans"/>
              </a:defRPr>
            </a:lvl4pPr>
            <a:lvl5pPr marL="0" lvl="4" indent="0" algn="r">
              <a:spcBef>
                <a:spcPts val="0"/>
              </a:spcBef>
              <a:buNone/>
              <a:defRPr sz="1300">
                <a:solidFill>
                  <a:schemeClr val="lt1"/>
                </a:solidFill>
                <a:latin typeface="Open Sans"/>
                <a:ea typeface="Open Sans"/>
                <a:cs typeface="Open Sans"/>
                <a:sym typeface="Open Sans"/>
              </a:defRPr>
            </a:lvl5pPr>
            <a:lvl6pPr marL="0" lvl="5" indent="0" algn="r">
              <a:spcBef>
                <a:spcPts val="0"/>
              </a:spcBef>
              <a:buNone/>
              <a:defRPr sz="1300">
                <a:solidFill>
                  <a:schemeClr val="lt1"/>
                </a:solidFill>
                <a:latin typeface="Open Sans"/>
                <a:ea typeface="Open Sans"/>
                <a:cs typeface="Open Sans"/>
                <a:sym typeface="Open Sans"/>
              </a:defRPr>
            </a:lvl6pPr>
            <a:lvl7pPr marL="0" lvl="6" indent="0" algn="r">
              <a:spcBef>
                <a:spcPts val="0"/>
              </a:spcBef>
              <a:buNone/>
              <a:defRPr sz="1300">
                <a:solidFill>
                  <a:schemeClr val="lt1"/>
                </a:solidFill>
                <a:latin typeface="Open Sans"/>
                <a:ea typeface="Open Sans"/>
                <a:cs typeface="Open Sans"/>
                <a:sym typeface="Open Sans"/>
              </a:defRPr>
            </a:lvl7pPr>
            <a:lvl8pPr marL="0" lvl="7" indent="0" algn="r">
              <a:spcBef>
                <a:spcPts val="0"/>
              </a:spcBef>
              <a:buNone/>
              <a:defRPr sz="1300">
                <a:solidFill>
                  <a:schemeClr val="lt1"/>
                </a:solidFill>
                <a:latin typeface="Open Sans"/>
                <a:ea typeface="Open Sans"/>
                <a:cs typeface="Open Sans"/>
                <a:sym typeface="Open Sans"/>
              </a:defRPr>
            </a:lvl8pPr>
            <a:lvl9pPr marL="0" lvl="8" indent="0" algn="r">
              <a:spcBef>
                <a:spcPts val="0"/>
              </a:spcBef>
              <a:buNone/>
              <a:defRPr sz="1300">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p6"/>
          <p:cNvSpPr/>
          <p:nvPr/>
        </p:nvSpPr>
        <p:spPr>
          <a:xfrm>
            <a:off x="11057533" y="359431"/>
            <a:ext cx="522110" cy="522110"/>
          </a:xfrm>
          <a:prstGeom prst="diamond">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3539348" y="6291034"/>
            <a:ext cx="5110130"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sz="1300">
                <a:solidFill>
                  <a:srgbClr val="7F7F7F"/>
                </a:solidFill>
                <a:latin typeface="Open Sans"/>
                <a:ea typeface="Open Sans"/>
                <a:cs typeface="Open Sans"/>
                <a:sym typeface="Open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47" name="Google Shape;47;p7"/>
          <p:cNvCxnSpPr/>
          <p:nvPr/>
        </p:nvCxnSpPr>
        <p:spPr>
          <a:xfrm>
            <a:off x="765820" y="985922"/>
            <a:ext cx="864096" cy="0"/>
          </a:xfrm>
          <a:prstGeom prst="straightConnector1">
            <a:avLst/>
          </a:prstGeom>
          <a:noFill/>
          <a:ln w="57150" cap="flat" cmpd="sng">
            <a:solidFill>
              <a:srgbClr val="7F7F7F"/>
            </a:solidFill>
            <a:prstDash val="solid"/>
            <a:round/>
            <a:headEnd type="none" w="sm" len="sm"/>
            <a:tailEnd type="none" w="sm" len="sm"/>
          </a:ln>
        </p:spPr>
      </p:cxnSp>
      <p:sp>
        <p:nvSpPr>
          <p:cNvPr id="48" name="Google Shape;48;p7"/>
          <p:cNvSpPr txBox="1">
            <a:spLocks noGrp="1"/>
          </p:cNvSpPr>
          <p:nvPr>
            <p:ph type="sldNum" idx="12"/>
          </p:nvPr>
        </p:nvSpPr>
        <p:spPr>
          <a:xfrm>
            <a:off x="11062964" y="359888"/>
            <a:ext cx="516420" cy="522110"/>
          </a:xfrm>
          <a:prstGeom prst="rect">
            <a:avLst/>
          </a:prstGeom>
          <a:noFill/>
          <a:ln>
            <a:noFill/>
          </a:ln>
        </p:spPr>
        <p:txBody>
          <a:bodyPr spcFirstLastPara="1" wrap="square" lIns="0" tIns="0" rIns="0" bIns="0" anchor="ctr" anchorCtr="1">
            <a:noAutofit/>
          </a:bodyPr>
          <a:lstStyle>
            <a:lvl1pPr marL="0" lvl="0" indent="0" algn="r">
              <a:spcBef>
                <a:spcPts val="0"/>
              </a:spcBef>
              <a:buNone/>
              <a:defRPr sz="1300">
                <a:solidFill>
                  <a:schemeClr val="lt1"/>
                </a:solidFill>
                <a:latin typeface="Open Sans"/>
                <a:ea typeface="Open Sans"/>
                <a:cs typeface="Open Sans"/>
                <a:sym typeface="Open Sans"/>
              </a:defRPr>
            </a:lvl1pPr>
            <a:lvl2pPr marL="0" lvl="1" indent="0" algn="r">
              <a:spcBef>
                <a:spcPts val="0"/>
              </a:spcBef>
              <a:buNone/>
              <a:defRPr sz="1300">
                <a:solidFill>
                  <a:schemeClr val="lt1"/>
                </a:solidFill>
                <a:latin typeface="Open Sans"/>
                <a:ea typeface="Open Sans"/>
                <a:cs typeface="Open Sans"/>
                <a:sym typeface="Open Sans"/>
              </a:defRPr>
            </a:lvl2pPr>
            <a:lvl3pPr marL="0" lvl="2" indent="0" algn="r">
              <a:spcBef>
                <a:spcPts val="0"/>
              </a:spcBef>
              <a:buNone/>
              <a:defRPr sz="1300">
                <a:solidFill>
                  <a:schemeClr val="lt1"/>
                </a:solidFill>
                <a:latin typeface="Open Sans"/>
                <a:ea typeface="Open Sans"/>
                <a:cs typeface="Open Sans"/>
                <a:sym typeface="Open Sans"/>
              </a:defRPr>
            </a:lvl3pPr>
            <a:lvl4pPr marL="0" lvl="3" indent="0" algn="r">
              <a:spcBef>
                <a:spcPts val="0"/>
              </a:spcBef>
              <a:buNone/>
              <a:defRPr sz="1300">
                <a:solidFill>
                  <a:schemeClr val="lt1"/>
                </a:solidFill>
                <a:latin typeface="Open Sans"/>
                <a:ea typeface="Open Sans"/>
                <a:cs typeface="Open Sans"/>
                <a:sym typeface="Open Sans"/>
              </a:defRPr>
            </a:lvl4pPr>
            <a:lvl5pPr marL="0" lvl="4" indent="0" algn="r">
              <a:spcBef>
                <a:spcPts val="0"/>
              </a:spcBef>
              <a:buNone/>
              <a:defRPr sz="1300">
                <a:solidFill>
                  <a:schemeClr val="lt1"/>
                </a:solidFill>
                <a:latin typeface="Open Sans"/>
                <a:ea typeface="Open Sans"/>
                <a:cs typeface="Open Sans"/>
                <a:sym typeface="Open Sans"/>
              </a:defRPr>
            </a:lvl5pPr>
            <a:lvl6pPr marL="0" lvl="5" indent="0" algn="r">
              <a:spcBef>
                <a:spcPts val="0"/>
              </a:spcBef>
              <a:buNone/>
              <a:defRPr sz="1300">
                <a:solidFill>
                  <a:schemeClr val="lt1"/>
                </a:solidFill>
                <a:latin typeface="Open Sans"/>
                <a:ea typeface="Open Sans"/>
                <a:cs typeface="Open Sans"/>
                <a:sym typeface="Open Sans"/>
              </a:defRPr>
            </a:lvl6pPr>
            <a:lvl7pPr marL="0" lvl="6" indent="0" algn="r">
              <a:spcBef>
                <a:spcPts val="0"/>
              </a:spcBef>
              <a:buNone/>
              <a:defRPr sz="1300">
                <a:solidFill>
                  <a:schemeClr val="lt1"/>
                </a:solidFill>
                <a:latin typeface="Open Sans"/>
                <a:ea typeface="Open Sans"/>
                <a:cs typeface="Open Sans"/>
                <a:sym typeface="Open Sans"/>
              </a:defRPr>
            </a:lvl7pPr>
            <a:lvl8pPr marL="0" lvl="7" indent="0" algn="r">
              <a:spcBef>
                <a:spcPts val="0"/>
              </a:spcBef>
              <a:buNone/>
              <a:defRPr sz="1300">
                <a:solidFill>
                  <a:schemeClr val="lt1"/>
                </a:solidFill>
                <a:latin typeface="Open Sans"/>
                <a:ea typeface="Open Sans"/>
                <a:cs typeface="Open Sans"/>
                <a:sym typeface="Open Sans"/>
              </a:defRPr>
            </a:lvl8pPr>
            <a:lvl9pPr marL="0" lvl="8" indent="0" algn="r">
              <a:spcBef>
                <a:spcPts val="0"/>
              </a:spcBef>
              <a:buNone/>
              <a:defRPr sz="1300">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7"/>
          <p:cNvSpPr/>
          <p:nvPr/>
        </p:nvSpPr>
        <p:spPr>
          <a:xfrm>
            <a:off x="11057533" y="359431"/>
            <a:ext cx="522110" cy="522110"/>
          </a:xfrm>
          <a:prstGeom prst="diamond">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50" name="Google Shape;50;p7"/>
          <p:cNvGrpSpPr/>
          <p:nvPr/>
        </p:nvGrpSpPr>
        <p:grpSpPr>
          <a:xfrm>
            <a:off x="765820" y="6473596"/>
            <a:ext cx="10810529" cy="0"/>
            <a:chOff x="765820" y="6453336"/>
            <a:chExt cx="10810529" cy="0"/>
          </a:xfrm>
        </p:grpSpPr>
        <p:cxnSp>
          <p:nvCxnSpPr>
            <p:cNvPr id="51" name="Google Shape;51;p7"/>
            <p:cNvCxnSpPr/>
            <p:nvPr/>
          </p:nvCxnSpPr>
          <p:spPr>
            <a:xfrm rot="10800000">
              <a:off x="765820" y="6453336"/>
              <a:ext cx="4176464" cy="0"/>
            </a:xfrm>
            <a:prstGeom prst="straightConnector1">
              <a:avLst/>
            </a:prstGeom>
            <a:noFill/>
            <a:ln w="9525" cap="flat" cmpd="sng">
              <a:solidFill>
                <a:srgbClr val="D8D8D8"/>
              </a:solidFill>
              <a:prstDash val="solid"/>
              <a:round/>
              <a:headEnd type="none" w="sm" len="sm"/>
              <a:tailEnd type="none" w="sm" len="sm"/>
            </a:ln>
          </p:spPr>
        </p:cxnSp>
        <p:cxnSp>
          <p:nvCxnSpPr>
            <p:cNvPr id="52" name="Google Shape;52;p7"/>
            <p:cNvCxnSpPr/>
            <p:nvPr/>
          </p:nvCxnSpPr>
          <p:spPr>
            <a:xfrm rot="10800000">
              <a:off x="7399885" y="6453336"/>
              <a:ext cx="4176464" cy="0"/>
            </a:xfrm>
            <a:prstGeom prst="straightConnector1">
              <a:avLst/>
            </a:prstGeom>
            <a:noFill/>
            <a:ln w="9525" cap="flat" cmpd="sng">
              <a:solidFill>
                <a:srgbClr val="D8D8D8"/>
              </a:solidFill>
              <a:prstDash val="solid"/>
              <a:round/>
              <a:headEnd type="none" w="sm" len="sm"/>
              <a:tailEnd type="none" w="sm" len="sm"/>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act Us">
  <p:cSld name="Contact Us">
    <p:bg>
      <p:bgPr>
        <a:solidFill>
          <a:schemeClr val="lt1"/>
        </a:solidFill>
        <a:effectLst/>
      </p:bgPr>
    </p:bg>
    <p:spTree>
      <p:nvGrpSpPr>
        <p:cNvPr id="1" name="Shape 53"/>
        <p:cNvGrpSpPr/>
        <p:nvPr/>
      </p:nvGrpSpPr>
      <p:grpSpPr>
        <a:xfrm>
          <a:off x="0" y="0"/>
          <a:ext cx="0" cy="0"/>
          <a:chOff x="0" y="0"/>
          <a:chExt cx="0" cy="0"/>
        </a:xfrm>
      </p:grpSpPr>
      <p:sp>
        <p:nvSpPr>
          <p:cNvPr id="54" name="Google Shape;54;p8"/>
          <p:cNvSpPr>
            <a:spLocks noGrp="1"/>
          </p:cNvSpPr>
          <p:nvPr>
            <p:ph type="pic" idx="2"/>
          </p:nvPr>
        </p:nvSpPr>
        <p:spPr>
          <a:xfrm>
            <a:off x="0" y="0"/>
            <a:ext cx="12188825" cy="6858000"/>
          </a:xfrm>
          <a:prstGeom prst="rect">
            <a:avLst/>
          </a:prstGeom>
          <a:noFill/>
          <a:ln>
            <a:noFill/>
          </a:ln>
        </p:spPr>
        <p:txBody>
          <a:bodyPr spcFirstLastPara="1" wrap="square" lIns="121875" tIns="60925" rIns="121875" bIns="60925" anchor="ctr" anchorCtr="0">
            <a:noAutofit/>
          </a:bodyPr>
          <a:lstStyle>
            <a:lvl1pPr marR="0" lvl="0" algn="ctr" rtl="0">
              <a:spcBef>
                <a:spcPts val="560"/>
              </a:spcBef>
              <a:spcAft>
                <a:spcPts val="0"/>
              </a:spcAft>
              <a:buClr>
                <a:srgbClr val="3F3F3F"/>
              </a:buClr>
              <a:buSzPts val="2800"/>
              <a:buFont typeface="Arial"/>
              <a:buNone/>
              <a:defRPr sz="2800" b="0" i="0" u="none" strike="noStrike" cap="none">
                <a:solidFill>
                  <a:srgbClr val="3F3F3F"/>
                </a:solidFill>
                <a:latin typeface="Arial"/>
                <a:ea typeface="Arial"/>
                <a:cs typeface="Arial"/>
                <a:sym typeface="Arial"/>
              </a:defRPr>
            </a:lvl1pPr>
            <a:lvl2pPr marR="0" lvl="1"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R="0" lvl="6"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R="0" lvl="7"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R="0" lvl="8"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model2">
  <p:cSld name="slidemodel2">
    <p:bg>
      <p:bgPr>
        <a:gradFill>
          <a:gsLst>
            <a:gs pos="0">
              <a:srgbClr val="1181AE"/>
            </a:gs>
            <a:gs pos="55000">
              <a:srgbClr val="1181AE"/>
            </a:gs>
            <a:gs pos="100000">
              <a:srgbClr val="095474"/>
            </a:gs>
          </a:gsLst>
          <a:path path="circle">
            <a:fillToRect l="50000" t="50000" r="50000" b="50000"/>
          </a:path>
          <a:tileRect/>
        </a:gradFill>
        <a:effectLst/>
      </p:bgPr>
    </p:bg>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17834" y="2870633"/>
            <a:ext cx="5930678" cy="711081"/>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Clr>
                <a:schemeClr val="lt1"/>
              </a:buClr>
              <a:buSzPts val="3600"/>
              <a:buFont typeface="Calibri"/>
              <a:buNone/>
              <a:defRPr sz="3600" b="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0"/>
          <p:cNvSpPr txBox="1">
            <a:spLocks noGrp="1"/>
          </p:cNvSpPr>
          <p:nvPr>
            <p:ph type="ctrTitle"/>
          </p:nvPr>
        </p:nvSpPr>
        <p:spPr>
          <a:xfrm>
            <a:off x="914162" y="2130426"/>
            <a:ext cx="10360501" cy="14700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0"/>
          <p:cNvSpPr txBox="1">
            <a:spLocks noGrp="1"/>
          </p:cNvSpPr>
          <p:nvPr>
            <p:ph type="subTitle" idx="1"/>
          </p:nvPr>
        </p:nvSpPr>
        <p:spPr>
          <a:xfrm>
            <a:off x="1828324" y="3886200"/>
            <a:ext cx="8532178" cy="1752600"/>
          </a:xfrm>
          <a:prstGeom prst="rect">
            <a:avLst/>
          </a:prstGeom>
          <a:noFill/>
          <a:ln>
            <a:noFill/>
          </a:ln>
        </p:spPr>
        <p:txBody>
          <a:bodyPr spcFirstLastPara="1" wrap="square" lIns="121875" tIns="60925" rIns="121875" bIns="60925" anchor="t" anchorCtr="0">
            <a:noAutofit/>
          </a:bodyPr>
          <a:lstStyle>
            <a:lvl1pPr lvl="0" algn="ctr">
              <a:spcBef>
                <a:spcPts val="720"/>
              </a:spcBef>
              <a:spcAft>
                <a:spcPts val="0"/>
              </a:spcAft>
              <a:buClr>
                <a:srgbClr val="888888"/>
              </a:buClr>
              <a:buSzPts val="3600"/>
              <a:buNone/>
              <a:defRPr>
                <a:solidFill>
                  <a:srgbClr val="888888"/>
                </a:solidFill>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63" name="Google Shape;63;p1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1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pic>
        <p:nvPicPr>
          <p:cNvPr id="151" name="Google Shape;151;p24"/>
          <p:cNvPicPr preferRelativeResize="0">
            <a:picLocks noGrp="1"/>
          </p:cNvPicPr>
          <p:nvPr>
            <p:ph type="pic" idx="2"/>
          </p:nvPr>
        </p:nvPicPr>
        <p:blipFill rotWithShape="1">
          <a:blip r:embed="rId3">
            <a:alphaModFix/>
          </a:blip>
          <a:srcRect l="128" r="129"/>
          <a:stretch/>
        </p:blipFill>
        <p:spPr>
          <a:xfrm>
            <a:off x="0" y="0"/>
            <a:ext cx="12188825" cy="6858000"/>
          </a:xfrm>
          <a:prstGeom prst="rect">
            <a:avLst/>
          </a:prstGeom>
          <a:noFill/>
          <a:ln>
            <a:noFill/>
          </a:ln>
        </p:spPr>
      </p:pic>
      <p:sp>
        <p:nvSpPr>
          <p:cNvPr id="152" name="Google Shape;152;p24"/>
          <p:cNvSpPr/>
          <p:nvPr/>
        </p:nvSpPr>
        <p:spPr>
          <a:xfrm>
            <a:off x="0" y="0"/>
            <a:ext cx="12188825" cy="6858000"/>
          </a:xfrm>
          <a:prstGeom prst="rect">
            <a:avLst/>
          </a:prstGeom>
          <a:gradFill>
            <a:gsLst>
              <a:gs pos="0">
                <a:schemeClr val="accent3"/>
              </a:gs>
              <a:gs pos="5000">
                <a:schemeClr val="accent3"/>
              </a:gs>
              <a:gs pos="100000">
                <a:srgbClr val="C79C2F">
                  <a:alpha val="37647"/>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53" name="Google Shape;153;p24"/>
          <p:cNvSpPr txBox="1">
            <a:spLocks noGrp="1"/>
          </p:cNvSpPr>
          <p:nvPr>
            <p:ph type="ctrTitle"/>
          </p:nvPr>
        </p:nvSpPr>
        <p:spPr>
          <a:xfrm>
            <a:off x="2133972" y="2219612"/>
            <a:ext cx="10360501" cy="1670850"/>
          </a:xfrm>
          <a:prstGeom prst="rect">
            <a:avLst/>
          </a:prstGeom>
          <a:noFill/>
          <a:ln>
            <a:noFill/>
          </a:ln>
        </p:spPr>
        <p:txBody>
          <a:bodyPr spcFirstLastPara="1" wrap="square" lIns="121875" tIns="60925" rIns="121875" bIns="60925" anchor="b" anchorCtr="0">
            <a:noAutofit/>
          </a:bodyPr>
          <a:lstStyle/>
          <a:p>
            <a:pPr marL="0" lvl="0" indent="0" algn="l" rtl="0">
              <a:spcBef>
                <a:spcPts val="0"/>
              </a:spcBef>
              <a:spcAft>
                <a:spcPts val="0"/>
              </a:spcAft>
              <a:buClr>
                <a:schemeClr val="lt1"/>
              </a:buClr>
              <a:buSzPts val="6600"/>
              <a:buFont typeface="Open Sans"/>
              <a:buNone/>
            </a:pPr>
            <a:r>
              <a:rPr lang="en-US" sz="4800" dirty="0" smtClean="0">
                <a:solidFill>
                  <a:srgbClr val="FFFFFF"/>
                </a:solidFill>
                <a:latin typeface="Calibri"/>
                <a:ea typeface="Calibri"/>
                <a:cs typeface="Calibri"/>
                <a:sym typeface="Calibri"/>
              </a:rPr>
              <a:t>BANKNOTE AUTHENTICATION SYSTEM</a:t>
            </a:r>
            <a:endParaRPr sz="4800" dirty="0"/>
          </a:p>
        </p:txBody>
      </p:sp>
      <p:sp>
        <p:nvSpPr>
          <p:cNvPr id="154" name="Google Shape;154;p24"/>
          <p:cNvSpPr txBox="1">
            <a:spLocks noGrp="1"/>
          </p:cNvSpPr>
          <p:nvPr>
            <p:ph type="subTitle" idx="1"/>
          </p:nvPr>
        </p:nvSpPr>
        <p:spPr>
          <a:xfrm>
            <a:off x="2133972" y="4156586"/>
            <a:ext cx="10383954" cy="1953488"/>
          </a:xfrm>
          <a:prstGeom prst="rect">
            <a:avLst/>
          </a:prstGeom>
          <a:noFill/>
          <a:ln>
            <a:noFill/>
          </a:ln>
        </p:spPr>
        <p:txBody>
          <a:bodyPr spcFirstLastPara="1" wrap="square" lIns="121875" tIns="60925" rIns="121875" bIns="60925" anchor="t" anchorCtr="0">
            <a:noAutofit/>
          </a:bodyPr>
          <a:lstStyle/>
          <a:p>
            <a:pPr marL="0" lvl="0" indent="0" algn="l" rtl="0">
              <a:lnSpc>
                <a:spcPct val="90000"/>
              </a:lnSpc>
              <a:spcBef>
                <a:spcPts val="1000"/>
              </a:spcBef>
              <a:spcAft>
                <a:spcPts val="0"/>
              </a:spcAft>
              <a:buClr>
                <a:schemeClr val="dk1"/>
              </a:buClr>
              <a:buSzPts val="1100"/>
              <a:buFont typeface="Arial"/>
              <a:buNone/>
            </a:pPr>
            <a:r>
              <a:rPr lang="en-US" sz="2200" dirty="0" smtClean="0">
                <a:solidFill>
                  <a:srgbClr val="FFFFFF"/>
                </a:solidFill>
                <a:latin typeface="Calibri"/>
                <a:ea typeface="Calibri"/>
                <a:cs typeface="Calibri"/>
                <a:sym typeface="Calibri"/>
              </a:rPr>
              <a:t>Presented </a:t>
            </a:r>
            <a:r>
              <a:rPr lang="en-US" sz="2200" dirty="0">
                <a:solidFill>
                  <a:srgbClr val="FFFFFF"/>
                </a:solidFill>
                <a:latin typeface="Calibri"/>
                <a:ea typeface="Calibri"/>
                <a:cs typeface="Calibri"/>
                <a:sym typeface="Calibri"/>
              </a:rPr>
              <a:t>by Himanshu </a:t>
            </a:r>
            <a:r>
              <a:rPr lang="en-US" sz="2200" dirty="0" smtClean="0">
                <a:solidFill>
                  <a:srgbClr val="FFFFFF"/>
                </a:solidFill>
                <a:latin typeface="Calibri"/>
                <a:ea typeface="Calibri"/>
                <a:cs typeface="Calibri"/>
                <a:sym typeface="Calibri"/>
              </a:rPr>
              <a:t>Mittal (</a:t>
            </a:r>
            <a:r>
              <a:rPr lang="en-US" sz="2200" smtClean="0">
                <a:solidFill>
                  <a:srgbClr val="FFFFFF"/>
                </a:solidFill>
                <a:latin typeface="Calibri"/>
                <a:ea typeface="Calibri"/>
                <a:cs typeface="Calibri"/>
                <a:sym typeface="Calibri"/>
              </a:rPr>
              <a:t>179302059</a:t>
            </a:r>
            <a:r>
              <a:rPr lang="en-US" sz="2200" smtClean="0">
                <a:solidFill>
                  <a:srgbClr val="FFFFFF"/>
                </a:solidFill>
                <a:latin typeface="Calibri"/>
                <a:ea typeface="Calibri"/>
                <a:cs typeface="Calibri"/>
                <a:sym typeface="Calibri"/>
              </a:rPr>
              <a:t>)</a:t>
            </a:r>
            <a:endParaRPr lang="en-US" sz="2200" dirty="0" smtClean="0">
              <a:solidFill>
                <a:srgbClr val="FFFFFF"/>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endParaRPr sz="2200" dirty="0">
              <a:solidFill>
                <a:srgbClr val="FFFFFF"/>
              </a:solidFill>
              <a:latin typeface="Calibri"/>
              <a:ea typeface="Calibri"/>
              <a:cs typeface="Calibri"/>
              <a:sym typeface="Calibri"/>
            </a:endParaRPr>
          </a:p>
          <a:p>
            <a:pPr marL="0" lvl="0" indent="0" algn="l" rtl="0">
              <a:spcBef>
                <a:spcPts val="0"/>
              </a:spcBef>
              <a:spcAft>
                <a:spcPts val="0"/>
              </a:spcAft>
              <a:buClr>
                <a:schemeClr val="lt1"/>
              </a:buClr>
              <a:buSzPts val="2400"/>
              <a:buNone/>
            </a:pPr>
            <a:endParaRPr dirty="0">
              <a:solidFill>
                <a:schemeClr val="lt1"/>
              </a:solidFill>
            </a:endParaRPr>
          </a:p>
        </p:txBody>
      </p:sp>
      <p:grpSp>
        <p:nvGrpSpPr>
          <p:cNvPr id="155" name="Google Shape;155;p24"/>
          <p:cNvGrpSpPr/>
          <p:nvPr/>
        </p:nvGrpSpPr>
        <p:grpSpPr>
          <a:xfrm>
            <a:off x="824600" y="2932085"/>
            <a:ext cx="991998" cy="993829"/>
            <a:chOff x="-13361987" y="-4465638"/>
            <a:chExt cx="12906374" cy="12930188"/>
          </a:xfrm>
        </p:grpSpPr>
        <p:sp>
          <p:nvSpPr>
            <p:cNvPr id="156" name="Google Shape;156;p24"/>
            <p:cNvSpPr/>
            <p:nvPr/>
          </p:nvSpPr>
          <p:spPr>
            <a:xfrm>
              <a:off x="-10993438" y="-4465638"/>
              <a:ext cx="10537825" cy="9101138"/>
            </a:xfrm>
            <a:custGeom>
              <a:avLst/>
              <a:gdLst/>
              <a:ahLst/>
              <a:cxnLst/>
              <a:rect l="l" t="t" r="r" b="b"/>
              <a:pathLst>
                <a:path w="4899" h="4242" extrusionOk="0">
                  <a:moveTo>
                    <a:pt x="4811" y="2939"/>
                  </a:moveTo>
                  <a:cubicBezTo>
                    <a:pt x="3396" y="2939"/>
                    <a:pt x="3396" y="2939"/>
                    <a:pt x="3396" y="2939"/>
                  </a:cubicBezTo>
                  <a:cubicBezTo>
                    <a:pt x="3396" y="2739"/>
                    <a:pt x="3396" y="2739"/>
                    <a:pt x="3396" y="2739"/>
                  </a:cubicBezTo>
                  <a:cubicBezTo>
                    <a:pt x="3778" y="2739"/>
                    <a:pt x="3778" y="2739"/>
                    <a:pt x="3778" y="2739"/>
                  </a:cubicBezTo>
                  <a:cubicBezTo>
                    <a:pt x="3826" y="2739"/>
                    <a:pt x="3866" y="2700"/>
                    <a:pt x="3866" y="2651"/>
                  </a:cubicBezTo>
                  <a:cubicBezTo>
                    <a:pt x="3866" y="2603"/>
                    <a:pt x="3826" y="2563"/>
                    <a:pt x="3778" y="2563"/>
                  </a:cubicBezTo>
                  <a:cubicBezTo>
                    <a:pt x="3396" y="2563"/>
                    <a:pt x="3396" y="2563"/>
                    <a:pt x="3396" y="2563"/>
                  </a:cubicBezTo>
                  <a:cubicBezTo>
                    <a:pt x="3396" y="2363"/>
                    <a:pt x="3396" y="2363"/>
                    <a:pt x="3396" y="2363"/>
                  </a:cubicBezTo>
                  <a:cubicBezTo>
                    <a:pt x="3661" y="2363"/>
                    <a:pt x="3661" y="2363"/>
                    <a:pt x="3661" y="2363"/>
                  </a:cubicBezTo>
                  <a:cubicBezTo>
                    <a:pt x="3760" y="2363"/>
                    <a:pt x="3853" y="2325"/>
                    <a:pt x="3922" y="2255"/>
                  </a:cubicBezTo>
                  <a:cubicBezTo>
                    <a:pt x="4500" y="1677"/>
                    <a:pt x="4500" y="1677"/>
                    <a:pt x="4500" y="1677"/>
                  </a:cubicBezTo>
                  <a:cubicBezTo>
                    <a:pt x="4538" y="1696"/>
                    <a:pt x="4580" y="1706"/>
                    <a:pt x="4623" y="1706"/>
                  </a:cubicBezTo>
                  <a:cubicBezTo>
                    <a:pt x="4697" y="1706"/>
                    <a:pt x="4766" y="1677"/>
                    <a:pt x="4818" y="1625"/>
                  </a:cubicBezTo>
                  <a:cubicBezTo>
                    <a:pt x="4870" y="1573"/>
                    <a:pt x="4899" y="1504"/>
                    <a:pt x="4899" y="1430"/>
                  </a:cubicBezTo>
                  <a:cubicBezTo>
                    <a:pt x="4899" y="1356"/>
                    <a:pt x="4870" y="1287"/>
                    <a:pt x="4818" y="1235"/>
                  </a:cubicBezTo>
                  <a:cubicBezTo>
                    <a:pt x="4766" y="1183"/>
                    <a:pt x="4697" y="1154"/>
                    <a:pt x="4623" y="1154"/>
                  </a:cubicBezTo>
                  <a:cubicBezTo>
                    <a:pt x="4550" y="1154"/>
                    <a:pt x="4480" y="1183"/>
                    <a:pt x="4428" y="1235"/>
                  </a:cubicBezTo>
                  <a:cubicBezTo>
                    <a:pt x="4376" y="1287"/>
                    <a:pt x="4347" y="1356"/>
                    <a:pt x="4347" y="1430"/>
                  </a:cubicBezTo>
                  <a:cubicBezTo>
                    <a:pt x="4347" y="1473"/>
                    <a:pt x="4357" y="1515"/>
                    <a:pt x="4376" y="1553"/>
                  </a:cubicBezTo>
                  <a:cubicBezTo>
                    <a:pt x="3798" y="2131"/>
                    <a:pt x="3798" y="2131"/>
                    <a:pt x="3798" y="2131"/>
                  </a:cubicBezTo>
                  <a:cubicBezTo>
                    <a:pt x="3762" y="2167"/>
                    <a:pt x="3713" y="2188"/>
                    <a:pt x="3661" y="2188"/>
                  </a:cubicBezTo>
                  <a:cubicBezTo>
                    <a:pt x="3396" y="2188"/>
                    <a:pt x="3396" y="2188"/>
                    <a:pt x="3396" y="2188"/>
                  </a:cubicBezTo>
                  <a:cubicBezTo>
                    <a:pt x="3396" y="1994"/>
                    <a:pt x="3396" y="1994"/>
                    <a:pt x="3396" y="1994"/>
                  </a:cubicBezTo>
                  <a:cubicBezTo>
                    <a:pt x="3396" y="1738"/>
                    <a:pt x="3188" y="1530"/>
                    <a:pt x="2932" y="1530"/>
                  </a:cubicBezTo>
                  <a:cubicBezTo>
                    <a:pt x="2738" y="1530"/>
                    <a:pt x="2738" y="1530"/>
                    <a:pt x="2738" y="1530"/>
                  </a:cubicBezTo>
                  <a:cubicBezTo>
                    <a:pt x="2738" y="752"/>
                    <a:pt x="2738" y="752"/>
                    <a:pt x="2738" y="752"/>
                  </a:cubicBezTo>
                  <a:cubicBezTo>
                    <a:pt x="2847" y="715"/>
                    <a:pt x="2926" y="612"/>
                    <a:pt x="2926" y="491"/>
                  </a:cubicBezTo>
                  <a:cubicBezTo>
                    <a:pt x="2926" y="339"/>
                    <a:pt x="2803" y="215"/>
                    <a:pt x="2651" y="215"/>
                  </a:cubicBezTo>
                  <a:cubicBezTo>
                    <a:pt x="2498" y="215"/>
                    <a:pt x="2375" y="339"/>
                    <a:pt x="2375" y="491"/>
                  </a:cubicBezTo>
                  <a:cubicBezTo>
                    <a:pt x="2375" y="612"/>
                    <a:pt x="2454" y="715"/>
                    <a:pt x="2563" y="752"/>
                  </a:cubicBezTo>
                  <a:cubicBezTo>
                    <a:pt x="2563" y="1530"/>
                    <a:pt x="2563" y="1530"/>
                    <a:pt x="2563" y="1530"/>
                  </a:cubicBezTo>
                  <a:cubicBezTo>
                    <a:pt x="2363" y="1530"/>
                    <a:pt x="2363" y="1530"/>
                    <a:pt x="2363" y="1530"/>
                  </a:cubicBezTo>
                  <a:cubicBezTo>
                    <a:pt x="2363" y="1148"/>
                    <a:pt x="2363" y="1148"/>
                    <a:pt x="2363" y="1148"/>
                  </a:cubicBezTo>
                  <a:cubicBezTo>
                    <a:pt x="2363" y="1100"/>
                    <a:pt x="2323" y="1060"/>
                    <a:pt x="2275" y="1060"/>
                  </a:cubicBezTo>
                  <a:cubicBezTo>
                    <a:pt x="2226" y="1060"/>
                    <a:pt x="2187" y="1100"/>
                    <a:pt x="2187" y="1148"/>
                  </a:cubicBezTo>
                  <a:cubicBezTo>
                    <a:pt x="2187" y="1530"/>
                    <a:pt x="2187" y="1530"/>
                    <a:pt x="2187" y="1530"/>
                  </a:cubicBezTo>
                  <a:cubicBezTo>
                    <a:pt x="1987" y="1530"/>
                    <a:pt x="1987" y="1530"/>
                    <a:pt x="1987" y="1530"/>
                  </a:cubicBezTo>
                  <a:cubicBezTo>
                    <a:pt x="1987" y="115"/>
                    <a:pt x="1987" y="115"/>
                    <a:pt x="1987" y="115"/>
                  </a:cubicBezTo>
                  <a:cubicBezTo>
                    <a:pt x="1987" y="66"/>
                    <a:pt x="1948" y="27"/>
                    <a:pt x="1899" y="27"/>
                  </a:cubicBezTo>
                  <a:cubicBezTo>
                    <a:pt x="1850" y="27"/>
                    <a:pt x="1811" y="66"/>
                    <a:pt x="1811" y="115"/>
                  </a:cubicBezTo>
                  <a:cubicBezTo>
                    <a:pt x="1811" y="1530"/>
                    <a:pt x="1811" y="1530"/>
                    <a:pt x="1811" y="1530"/>
                  </a:cubicBezTo>
                  <a:cubicBezTo>
                    <a:pt x="1611" y="1530"/>
                    <a:pt x="1611" y="1530"/>
                    <a:pt x="1611" y="1530"/>
                  </a:cubicBezTo>
                  <a:cubicBezTo>
                    <a:pt x="1611" y="1148"/>
                    <a:pt x="1611" y="1148"/>
                    <a:pt x="1611" y="1148"/>
                  </a:cubicBezTo>
                  <a:cubicBezTo>
                    <a:pt x="1611" y="1100"/>
                    <a:pt x="1572" y="1060"/>
                    <a:pt x="1523" y="1060"/>
                  </a:cubicBezTo>
                  <a:cubicBezTo>
                    <a:pt x="1475" y="1060"/>
                    <a:pt x="1435" y="1100"/>
                    <a:pt x="1435" y="1148"/>
                  </a:cubicBezTo>
                  <a:cubicBezTo>
                    <a:pt x="1435" y="1530"/>
                    <a:pt x="1435" y="1530"/>
                    <a:pt x="1435" y="1530"/>
                  </a:cubicBezTo>
                  <a:cubicBezTo>
                    <a:pt x="1235" y="1530"/>
                    <a:pt x="1235" y="1530"/>
                    <a:pt x="1235" y="1530"/>
                  </a:cubicBezTo>
                  <a:cubicBezTo>
                    <a:pt x="1235" y="1265"/>
                    <a:pt x="1235" y="1265"/>
                    <a:pt x="1235" y="1265"/>
                  </a:cubicBezTo>
                  <a:cubicBezTo>
                    <a:pt x="1235" y="1166"/>
                    <a:pt x="1197" y="1073"/>
                    <a:pt x="1127" y="1004"/>
                  </a:cubicBezTo>
                  <a:cubicBezTo>
                    <a:pt x="549" y="425"/>
                    <a:pt x="549" y="425"/>
                    <a:pt x="549" y="425"/>
                  </a:cubicBezTo>
                  <a:cubicBezTo>
                    <a:pt x="600" y="322"/>
                    <a:pt x="583" y="194"/>
                    <a:pt x="497" y="108"/>
                  </a:cubicBezTo>
                  <a:cubicBezTo>
                    <a:pt x="390" y="0"/>
                    <a:pt x="215" y="0"/>
                    <a:pt x="107" y="108"/>
                  </a:cubicBezTo>
                  <a:cubicBezTo>
                    <a:pt x="0" y="215"/>
                    <a:pt x="0" y="390"/>
                    <a:pt x="107" y="498"/>
                  </a:cubicBezTo>
                  <a:cubicBezTo>
                    <a:pt x="161" y="552"/>
                    <a:pt x="231" y="578"/>
                    <a:pt x="302" y="578"/>
                  </a:cubicBezTo>
                  <a:cubicBezTo>
                    <a:pt x="344" y="578"/>
                    <a:pt x="386" y="569"/>
                    <a:pt x="425" y="550"/>
                  </a:cubicBezTo>
                  <a:cubicBezTo>
                    <a:pt x="1003" y="1128"/>
                    <a:pt x="1003" y="1128"/>
                    <a:pt x="1003" y="1128"/>
                  </a:cubicBezTo>
                  <a:cubicBezTo>
                    <a:pt x="1039" y="1164"/>
                    <a:pt x="1060" y="1213"/>
                    <a:pt x="1060" y="1265"/>
                  </a:cubicBezTo>
                  <a:cubicBezTo>
                    <a:pt x="1060" y="1530"/>
                    <a:pt x="1060" y="1530"/>
                    <a:pt x="1060" y="1530"/>
                  </a:cubicBezTo>
                  <a:cubicBezTo>
                    <a:pt x="866" y="1530"/>
                    <a:pt x="866" y="1530"/>
                    <a:pt x="866" y="1530"/>
                  </a:cubicBezTo>
                  <a:cubicBezTo>
                    <a:pt x="826" y="1530"/>
                    <a:pt x="787" y="1535"/>
                    <a:pt x="750" y="1545"/>
                  </a:cubicBezTo>
                  <a:cubicBezTo>
                    <a:pt x="703" y="1557"/>
                    <a:pt x="675" y="1605"/>
                    <a:pt x="687" y="1652"/>
                  </a:cubicBezTo>
                  <a:cubicBezTo>
                    <a:pt x="699" y="1699"/>
                    <a:pt x="747" y="1727"/>
                    <a:pt x="794" y="1715"/>
                  </a:cubicBezTo>
                  <a:cubicBezTo>
                    <a:pt x="817" y="1709"/>
                    <a:pt x="841" y="1706"/>
                    <a:pt x="866" y="1706"/>
                  </a:cubicBezTo>
                  <a:cubicBezTo>
                    <a:pt x="2932" y="1706"/>
                    <a:pt x="2932" y="1706"/>
                    <a:pt x="2932" y="1706"/>
                  </a:cubicBezTo>
                  <a:cubicBezTo>
                    <a:pt x="3091" y="1706"/>
                    <a:pt x="3220" y="1835"/>
                    <a:pt x="3220" y="1994"/>
                  </a:cubicBezTo>
                  <a:cubicBezTo>
                    <a:pt x="3220" y="4060"/>
                    <a:pt x="3220" y="4060"/>
                    <a:pt x="3220" y="4060"/>
                  </a:cubicBezTo>
                  <a:cubicBezTo>
                    <a:pt x="3220" y="4085"/>
                    <a:pt x="3217" y="4109"/>
                    <a:pt x="3211" y="4132"/>
                  </a:cubicBezTo>
                  <a:cubicBezTo>
                    <a:pt x="3199" y="4179"/>
                    <a:pt x="3227" y="4227"/>
                    <a:pt x="3274" y="4239"/>
                  </a:cubicBezTo>
                  <a:cubicBezTo>
                    <a:pt x="3282" y="4241"/>
                    <a:pt x="3289" y="4242"/>
                    <a:pt x="3296" y="4242"/>
                  </a:cubicBezTo>
                  <a:cubicBezTo>
                    <a:pt x="3335" y="4242"/>
                    <a:pt x="3371" y="4216"/>
                    <a:pt x="3381" y="4176"/>
                  </a:cubicBezTo>
                  <a:cubicBezTo>
                    <a:pt x="3391" y="4138"/>
                    <a:pt x="3396" y="4099"/>
                    <a:pt x="3396" y="4060"/>
                  </a:cubicBezTo>
                  <a:cubicBezTo>
                    <a:pt x="3396" y="3866"/>
                    <a:pt x="3396" y="3866"/>
                    <a:pt x="3396" y="3866"/>
                  </a:cubicBezTo>
                  <a:cubicBezTo>
                    <a:pt x="4174" y="3866"/>
                    <a:pt x="4174" y="3866"/>
                    <a:pt x="4174" y="3866"/>
                  </a:cubicBezTo>
                  <a:cubicBezTo>
                    <a:pt x="4211" y="3975"/>
                    <a:pt x="4314" y="4054"/>
                    <a:pt x="4435" y="4054"/>
                  </a:cubicBezTo>
                  <a:cubicBezTo>
                    <a:pt x="4587" y="4054"/>
                    <a:pt x="4711" y="3931"/>
                    <a:pt x="4711" y="3778"/>
                  </a:cubicBezTo>
                  <a:cubicBezTo>
                    <a:pt x="4711" y="3626"/>
                    <a:pt x="4587" y="3503"/>
                    <a:pt x="4435" y="3503"/>
                  </a:cubicBezTo>
                  <a:cubicBezTo>
                    <a:pt x="4314" y="3503"/>
                    <a:pt x="4211" y="3582"/>
                    <a:pt x="4174" y="3691"/>
                  </a:cubicBezTo>
                  <a:cubicBezTo>
                    <a:pt x="3396" y="3691"/>
                    <a:pt x="3396" y="3691"/>
                    <a:pt x="3396" y="3691"/>
                  </a:cubicBezTo>
                  <a:cubicBezTo>
                    <a:pt x="3396" y="3491"/>
                    <a:pt x="3396" y="3491"/>
                    <a:pt x="3396" y="3491"/>
                  </a:cubicBezTo>
                  <a:cubicBezTo>
                    <a:pt x="3778" y="3491"/>
                    <a:pt x="3778" y="3491"/>
                    <a:pt x="3778" y="3491"/>
                  </a:cubicBezTo>
                  <a:cubicBezTo>
                    <a:pt x="3826" y="3491"/>
                    <a:pt x="3866" y="3451"/>
                    <a:pt x="3866" y="3403"/>
                  </a:cubicBezTo>
                  <a:cubicBezTo>
                    <a:pt x="3866" y="3354"/>
                    <a:pt x="3826" y="3315"/>
                    <a:pt x="3778" y="3315"/>
                  </a:cubicBezTo>
                  <a:cubicBezTo>
                    <a:pt x="3396" y="3315"/>
                    <a:pt x="3396" y="3315"/>
                    <a:pt x="3396" y="3315"/>
                  </a:cubicBezTo>
                  <a:cubicBezTo>
                    <a:pt x="3396" y="3115"/>
                    <a:pt x="3396" y="3115"/>
                    <a:pt x="3396" y="3115"/>
                  </a:cubicBezTo>
                  <a:cubicBezTo>
                    <a:pt x="4811" y="3115"/>
                    <a:pt x="4811" y="3115"/>
                    <a:pt x="4811" y="3115"/>
                  </a:cubicBezTo>
                  <a:cubicBezTo>
                    <a:pt x="4860" y="3115"/>
                    <a:pt x="4899" y="3076"/>
                    <a:pt x="4899" y="3027"/>
                  </a:cubicBezTo>
                  <a:cubicBezTo>
                    <a:pt x="4899" y="2978"/>
                    <a:pt x="4860" y="2939"/>
                    <a:pt x="4811" y="2939"/>
                  </a:cubicBezTo>
                  <a:close/>
                  <a:moveTo>
                    <a:pt x="4553" y="1359"/>
                  </a:moveTo>
                  <a:cubicBezTo>
                    <a:pt x="4571" y="1340"/>
                    <a:pt x="4597" y="1330"/>
                    <a:pt x="4623" y="1330"/>
                  </a:cubicBezTo>
                  <a:cubicBezTo>
                    <a:pt x="4650" y="1330"/>
                    <a:pt x="4675" y="1340"/>
                    <a:pt x="4694" y="1359"/>
                  </a:cubicBezTo>
                  <a:cubicBezTo>
                    <a:pt x="4713" y="1378"/>
                    <a:pt x="4723" y="1403"/>
                    <a:pt x="4723" y="1430"/>
                  </a:cubicBezTo>
                  <a:cubicBezTo>
                    <a:pt x="4723" y="1457"/>
                    <a:pt x="4713" y="1482"/>
                    <a:pt x="4694" y="1501"/>
                  </a:cubicBezTo>
                  <a:cubicBezTo>
                    <a:pt x="4675" y="1520"/>
                    <a:pt x="4650" y="1530"/>
                    <a:pt x="4623" y="1530"/>
                  </a:cubicBezTo>
                  <a:cubicBezTo>
                    <a:pt x="4597" y="1530"/>
                    <a:pt x="4571" y="1520"/>
                    <a:pt x="4553" y="1501"/>
                  </a:cubicBezTo>
                  <a:cubicBezTo>
                    <a:pt x="4534" y="1482"/>
                    <a:pt x="4523" y="1457"/>
                    <a:pt x="4523" y="1430"/>
                  </a:cubicBezTo>
                  <a:cubicBezTo>
                    <a:pt x="4523" y="1403"/>
                    <a:pt x="4534" y="1378"/>
                    <a:pt x="4553" y="1359"/>
                  </a:cubicBezTo>
                  <a:close/>
                  <a:moveTo>
                    <a:pt x="373" y="373"/>
                  </a:moveTo>
                  <a:cubicBezTo>
                    <a:pt x="334" y="412"/>
                    <a:pt x="270" y="412"/>
                    <a:pt x="231" y="373"/>
                  </a:cubicBezTo>
                  <a:cubicBezTo>
                    <a:pt x="192" y="334"/>
                    <a:pt x="192" y="271"/>
                    <a:pt x="231" y="232"/>
                  </a:cubicBezTo>
                  <a:cubicBezTo>
                    <a:pt x="251" y="213"/>
                    <a:pt x="276" y="203"/>
                    <a:pt x="302" y="203"/>
                  </a:cubicBezTo>
                  <a:cubicBezTo>
                    <a:pt x="328" y="203"/>
                    <a:pt x="353" y="213"/>
                    <a:pt x="373" y="232"/>
                  </a:cubicBezTo>
                  <a:cubicBezTo>
                    <a:pt x="412" y="271"/>
                    <a:pt x="412" y="335"/>
                    <a:pt x="373" y="373"/>
                  </a:cubicBezTo>
                  <a:close/>
                  <a:moveTo>
                    <a:pt x="2651" y="591"/>
                  </a:moveTo>
                  <a:cubicBezTo>
                    <a:pt x="2595" y="591"/>
                    <a:pt x="2551" y="546"/>
                    <a:pt x="2551" y="491"/>
                  </a:cubicBezTo>
                  <a:cubicBezTo>
                    <a:pt x="2551" y="436"/>
                    <a:pt x="2595" y="391"/>
                    <a:pt x="2651" y="391"/>
                  </a:cubicBezTo>
                  <a:cubicBezTo>
                    <a:pt x="2706" y="391"/>
                    <a:pt x="2750" y="436"/>
                    <a:pt x="2750" y="491"/>
                  </a:cubicBezTo>
                  <a:cubicBezTo>
                    <a:pt x="2750" y="546"/>
                    <a:pt x="2706" y="591"/>
                    <a:pt x="2651" y="591"/>
                  </a:cubicBezTo>
                  <a:close/>
                  <a:moveTo>
                    <a:pt x="4435" y="3679"/>
                  </a:moveTo>
                  <a:cubicBezTo>
                    <a:pt x="4490" y="3679"/>
                    <a:pt x="4535" y="3723"/>
                    <a:pt x="4535" y="3779"/>
                  </a:cubicBezTo>
                  <a:cubicBezTo>
                    <a:pt x="4535" y="3834"/>
                    <a:pt x="4490" y="3878"/>
                    <a:pt x="4435" y="3878"/>
                  </a:cubicBezTo>
                  <a:cubicBezTo>
                    <a:pt x="4380" y="3878"/>
                    <a:pt x="4335" y="3834"/>
                    <a:pt x="4335" y="3779"/>
                  </a:cubicBezTo>
                  <a:cubicBezTo>
                    <a:pt x="4335" y="3723"/>
                    <a:pt x="4380" y="3679"/>
                    <a:pt x="4435" y="367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7" name="Google Shape;157;p24"/>
            <p:cNvSpPr/>
            <p:nvPr/>
          </p:nvSpPr>
          <p:spPr>
            <a:xfrm>
              <a:off x="-13361987" y="-596900"/>
              <a:ext cx="10539413" cy="9061450"/>
            </a:xfrm>
            <a:custGeom>
              <a:avLst/>
              <a:gdLst/>
              <a:ahLst/>
              <a:cxnLst/>
              <a:rect l="l" t="t" r="r" b="b"/>
              <a:pathLst>
                <a:path w="4899" h="4224" extrusionOk="0">
                  <a:moveTo>
                    <a:pt x="4792" y="3753"/>
                  </a:moveTo>
                  <a:cubicBezTo>
                    <a:pt x="4706" y="3667"/>
                    <a:pt x="4578" y="3650"/>
                    <a:pt x="4474" y="3701"/>
                  </a:cubicBezTo>
                  <a:cubicBezTo>
                    <a:pt x="3896" y="3123"/>
                    <a:pt x="3896" y="3123"/>
                    <a:pt x="3896" y="3123"/>
                  </a:cubicBezTo>
                  <a:cubicBezTo>
                    <a:pt x="3860" y="3087"/>
                    <a:pt x="3839" y="3038"/>
                    <a:pt x="3839" y="2986"/>
                  </a:cubicBezTo>
                  <a:cubicBezTo>
                    <a:pt x="3839" y="2721"/>
                    <a:pt x="3839" y="2721"/>
                    <a:pt x="3839" y="2721"/>
                  </a:cubicBezTo>
                  <a:cubicBezTo>
                    <a:pt x="4033" y="2721"/>
                    <a:pt x="4033" y="2721"/>
                    <a:pt x="4033" y="2721"/>
                  </a:cubicBezTo>
                  <a:cubicBezTo>
                    <a:pt x="4073" y="2721"/>
                    <a:pt x="4111" y="2716"/>
                    <a:pt x="4149" y="2706"/>
                  </a:cubicBezTo>
                  <a:cubicBezTo>
                    <a:pt x="4196" y="2694"/>
                    <a:pt x="4224" y="2646"/>
                    <a:pt x="4212" y="2599"/>
                  </a:cubicBezTo>
                  <a:cubicBezTo>
                    <a:pt x="4200" y="2552"/>
                    <a:pt x="4152" y="2524"/>
                    <a:pt x="4105" y="2536"/>
                  </a:cubicBezTo>
                  <a:cubicBezTo>
                    <a:pt x="4082" y="2542"/>
                    <a:pt x="4058" y="2545"/>
                    <a:pt x="4033" y="2545"/>
                  </a:cubicBezTo>
                  <a:cubicBezTo>
                    <a:pt x="1967" y="2545"/>
                    <a:pt x="1967" y="2545"/>
                    <a:pt x="1967" y="2545"/>
                  </a:cubicBezTo>
                  <a:cubicBezTo>
                    <a:pt x="1808" y="2545"/>
                    <a:pt x="1679" y="2416"/>
                    <a:pt x="1679" y="2257"/>
                  </a:cubicBezTo>
                  <a:cubicBezTo>
                    <a:pt x="1679" y="191"/>
                    <a:pt x="1679" y="191"/>
                    <a:pt x="1679" y="191"/>
                  </a:cubicBezTo>
                  <a:cubicBezTo>
                    <a:pt x="1679" y="166"/>
                    <a:pt x="1682" y="142"/>
                    <a:pt x="1688" y="119"/>
                  </a:cubicBezTo>
                  <a:cubicBezTo>
                    <a:pt x="1700" y="72"/>
                    <a:pt x="1672" y="24"/>
                    <a:pt x="1625" y="12"/>
                  </a:cubicBezTo>
                  <a:cubicBezTo>
                    <a:pt x="1578" y="0"/>
                    <a:pt x="1530" y="28"/>
                    <a:pt x="1518" y="75"/>
                  </a:cubicBezTo>
                  <a:cubicBezTo>
                    <a:pt x="1508" y="112"/>
                    <a:pt x="1503" y="151"/>
                    <a:pt x="1503" y="191"/>
                  </a:cubicBezTo>
                  <a:cubicBezTo>
                    <a:pt x="1503" y="385"/>
                    <a:pt x="1503" y="385"/>
                    <a:pt x="1503" y="385"/>
                  </a:cubicBezTo>
                  <a:cubicBezTo>
                    <a:pt x="725" y="385"/>
                    <a:pt x="725" y="385"/>
                    <a:pt x="725" y="385"/>
                  </a:cubicBezTo>
                  <a:cubicBezTo>
                    <a:pt x="688" y="276"/>
                    <a:pt x="585" y="197"/>
                    <a:pt x="464" y="197"/>
                  </a:cubicBezTo>
                  <a:cubicBezTo>
                    <a:pt x="312" y="197"/>
                    <a:pt x="188" y="320"/>
                    <a:pt x="188" y="472"/>
                  </a:cubicBezTo>
                  <a:cubicBezTo>
                    <a:pt x="188" y="625"/>
                    <a:pt x="312" y="748"/>
                    <a:pt x="464" y="748"/>
                  </a:cubicBezTo>
                  <a:cubicBezTo>
                    <a:pt x="585" y="748"/>
                    <a:pt x="688" y="669"/>
                    <a:pt x="725" y="560"/>
                  </a:cubicBezTo>
                  <a:cubicBezTo>
                    <a:pt x="1503" y="560"/>
                    <a:pt x="1503" y="560"/>
                    <a:pt x="1503" y="560"/>
                  </a:cubicBezTo>
                  <a:cubicBezTo>
                    <a:pt x="1503" y="760"/>
                    <a:pt x="1503" y="760"/>
                    <a:pt x="1503" y="760"/>
                  </a:cubicBezTo>
                  <a:cubicBezTo>
                    <a:pt x="1121" y="760"/>
                    <a:pt x="1121" y="760"/>
                    <a:pt x="1121" y="760"/>
                  </a:cubicBezTo>
                  <a:cubicBezTo>
                    <a:pt x="1073" y="760"/>
                    <a:pt x="1033" y="800"/>
                    <a:pt x="1033" y="848"/>
                  </a:cubicBezTo>
                  <a:cubicBezTo>
                    <a:pt x="1033" y="897"/>
                    <a:pt x="1073" y="936"/>
                    <a:pt x="1121" y="936"/>
                  </a:cubicBezTo>
                  <a:cubicBezTo>
                    <a:pt x="1503" y="936"/>
                    <a:pt x="1503" y="936"/>
                    <a:pt x="1503" y="936"/>
                  </a:cubicBezTo>
                  <a:cubicBezTo>
                    <a:pt x="1503" y="1136"/>
                    <a:pt x="1503" y="1136"/>
                    <a:pt x="1503" y="1136"/>
                  </a:cubicBezTo>
                  <a:cubicBezTo>
                    <a:pt x="88" y="1136"/>
                    <a:pt x="88" y="1136"/>
                    <a:pt x="88" y="1136"/>
                  </a:cubicBezTo>
                  <a:cubicBezTo>
                    <a:pt x="39" y="1136"/>
                    <a:pt x="0" y="1175"/>
                    <a:pt x="0" y="1224"/>
                  </a:cubicBezTo>
                  <a:cubicBezTo>
                    <a:pt x="0" y="1273"/>
                    <a:pt x="39" y="1312"/>
                    <a:pt x="88" y="1312"/>
                  </a:cubicBezTo>
                  <a:cubicBezTo>
                    <a:pt x="1503" y="1312"/>
                    <a:pt x="1503" y="1312"/>
                    <a:pt x="1503" y="1312"/>
                  </a:cubicBezTo>
                  <a:cubicBezTo>
                    <a:pt x="1503" y="1512"/>
                    <a:pt x="1503" y="1512"/>
                    <a:pt x="1503" y="1512"/>
                  </a:cubicBezTo>
                  <a:cubicBezTo>
                    <a:pt x="1121" y="1512"/>
                    <a:pt x="1121" y="1512"/>
                    <a:pt x="1121" y="1512"/>
                  </a:cubicBezTo>
                  <a:cubicBezTo>
                    <a:pt x="1073" y="1512"/>
                    <a:pt x="1033" y="1551"/>
                    <a:pt x="1033" y="1600"/>
                  </a:cubicBezTo>
                  <a:cubicBezTo>
                    <a:pt x="1033" y="1648"/>
                    <a:pt x="1073" y="1688"/>
                    <a:pt x="1121" y="1688"/>
                  </a:cubicBezTo>
                  <a:cubicBezTo>
                    <a:pt x="1503" y="1688"/>
                    <a:pt x="1503" y="1688"/>
                    <a:pt x="1503" y="1688"/>
                  </a:cubicBezTo>
                  <a:cubicBezTo>
                    <a:pt x="1503" y="1888"/>
                    <a:pt x="1503" y="1888"/>
                    <a:pt x="1503" y="1888"/>
                  </a:cubicBezTo>
                  <a:cubicBezTo>
                    <a:pt x="1238" y="1888"/>
                    <a:pt x="1238" y="1888"/>
                    <a:pt x="1238" y="1888"/>
                  </a:cubicBezTo>
                  <a:cubicBezTo>
                    <a:pt x="1139" y="1888"/>
                    <a:pt x="1046" y="1926"/>
                    <a:pt x="977" y="1996"/>
                  </a:cubicBezTo>
                  <a:cubicBezTo>
                    <a:pt x="398" y="2574"/>
                    <a:pt x="398" y="2574"/>
                    <a:pt x="398" y="2574"/>
                  </a:cubicBezTo>
                  <a:cubicBezTo>
                    <a:pt x="361" y="2555"/>
                    <a:pt x="319" y="2545"/>
                    <a:pt x="276" y="2545"/>
                  </a:cubicBezTo>
                  <a:cubicBezTo>
                    <a:pt x="202" y="2545"/>
                    <a:pt x="133" y="2574"/>
                    <a:pt x="81" y="2626"/>
                  </a:cubicBezTo>
                  <a:cubicBezTo>
                    <a:pt x="29" y="2678"/>
                    <a:pt x="0" y="2747"/>
                    <a:pt x="0" y="2821"/>
                  </a:cubicBezTo>
                  <a:cubicBezTo>
                    <a:pt x="0" y="2895"/>
                    <a:pt x="29" y="2964"/>
                    <a:pt x="81" y="3016"/>
                  </a:cubicBezTo>
                  <a:cubicBezTo>
                    <a:pt x="133" y="3068"/>
                    <a:pt x="202" y="3097"/>
                    <a:pt x="276" y="3097"/>
                  </a:cubicBezTo>
                  <a:cubicBezTo>
                    <a:pt x="349" y="3097"/>
                    <a:pt x="419" y="3068"/>
                    <a:pt x="471" y="3016"/>
                  </a:cubicBezTo>
                  <a:cubicBezTo>
                    <a:pt x="523" y="2964"/>
                    <a:pt x="552" y="2895"/>
                    <a:pt x="552" y="2821"/>
                  </a:cubicBezTo>
                  <a:cubicBezTo>
                    <a:pt x="552" y="2778"/>
                    <a:pt x="542" y="2736"/>
                    <a:pt x="523" y="2698"/>
                  </a:cubicBezTo>
                  <a:cubicBezTo>
                    <a:pt x="1101" y="2120"/>
                    <a:pt x="1101" y="2120"/>
                    <a:pt x="1101" y="2120"/>
                  </a:cubicBezTo>
                  <a:cubicBezTo>
                    <a:pt x="1137" y="2084"/>
                    <a:pt x="1186" y="2063"/>
                    <a:pt x="1238" y="2063"/>
                  </a:cubicBezTo>
                  <a:cubicBezTo>
                    <a:pt x="1503" y="2063"/>
                    <a:pt x="1503" y="2063"/>
                    <a:pt x="1503" y="2063"/>
                  </a:cubicBezTo>
                  <a:cubicBezTo>
                    <a:pt x="1503" y="2257"/>
                    <a:pt x="1503" y="2257"/>
                    <a:pt x="1503" y="2257"/>
                  </a:cubicBezTo>
                  <a:cubicBezTo>
                    <a:pt x="1503" y="2513"/>
                    <a:pt x="1711" y="2721"/>
                    <a:pt x="1967" y="2721"/>
                  </a:cubicBezTo>
                  <a:cubicBezTo>
                    <a:pt x="2161" y="2721"/>
                    <a:pt x="2161" y="2721"/>
                    <a:pt x="2161" y="2721"/>
                  </a:cubicBezTo>
                  <a:cubicBezTo>
                    <a:pt x="2161" y="3499"/>
                    <a:pt x="2161" y="3499"/>
                    <a:pt x="2161" y="3499"/>
                  </a:cubicBezTo>
                  <a:cubicBezTo>
                    <a:pt x="2052" y="3536"/>
                    <a:pt x="1973" y="3639"/>
                    <a:pt x="1973" y="3760"/>
                  </a:cubicBezTo>
                  <a:cubicBezTo>
                    <a:pt x="1973" y="3912"/>
                    <a:pt x="2096" y="4036"/>
                    <a:pt x="2249" y="4036"/>
                  </a:cubicBezTo>
                  <a:cubicBezTo>
                    <a:pt x="2401" y="4036"/>
                    <a:pt x="2524" y="3912"/>
                    <a:pt x="2524" y="3760"/>
                  </a:cubicBezTo>
                  <a:cubicBezTo>
                    <a:pt x="2524" y="3639"/>
                    <a:pt x="2445" y="3536"/>
                    <a:pt x="2336" y="3499"/>
                  </a:cubicBezTo>
                  <a:cubicBezTo>
                    <a:pt x="2336" y="2721"/>
                    <a:pt x="2336" y="2721"/>
                    <a:pt x="2336" y="2721"/>
                  </a:cubicBezTo>
                  <a:cubicBezTo>
                    <a:pt x="2536" y="2721"/>
                    <a:pt x="2536" y="2721"/>
                    <a:pt x="2536" y="2721"/>
                  </a:cubicBezTo>
                  <a:cubicBezTo>
                    <a:pt x="2536" y="3103"/>
                    <a:pt x="2536" y="3103"/>
                    <a:pt x="2536" y="3103"/>
                  </a:cubicBezTo>
                  <a:cubicBezTo>
                    <a:pt x="2536" y="3151"/>
                    <a:pt x="2576" y="3191"/>
                    <a:pt x="2624" y="3191"/>
                  </a:cubicBezTo>
                  <a:cubicBezTo>
                    <a:pt x="2673" y="3191"/>
                    <a:pt x="2712" y="3151"/>
                    <a:pt x="2712" y="3103"/>
                  </a:cubicBezTo>
                  <a:cubicBezTo>
                    <a:pt x="2712" y="2721"/>
                    <a:pt x="2712" y="2721"/>
                    <a:pt x="2712" y="2721"/>
                  </a:cubicBezTo>
                  <a:cubicBezTo>
                    <a:pt x="2912" y="2721"/>
                    <a:pt x="2912" y="2721"/>
                    <a:pt x="2912" y="2721"/>
                  </a:cubicBezTo>
                  <a:cubicBezTo>
                    <a:pt x="2912" y="4136"/>
                    <a:pt x="2912" y="4136"/>
                    <a:pt x="2912" y="4136"/>
                  </a:cubicBezTo>
                  <a:cubicBezTo>
                    <a:pt x="2912" y="4185"/>
                    <a:pt x="2951" y="4224"/>
                    <a:pt x="3000" y="4224"/>
                  </a:cubicBezTo>
                  <a:cubicBezTo>
                    <a:pt x="3049" y="4224"/>
                    <a:pt x="3088" y="4185"/>
                    <a:pt x="3088" y="4136"/>
                  </a:cubicBezTo>
                  <a:cubicBezTo>
                    <a:pt x="3088" y="2721"/>
                    <a:pt x="3088" y="2721"/>
                    <a:pt x="3088" y="2721"/>
                  </a:cubicBezTo>
                  <a:cubicBezTo>
                    <a:pt x="3288" y="2721"/>
                    <a:pt x="3288" y="2721"/>
                    <a:pt x="3288" y="2721"/>
                  </a:cubicBezTo>
                  <a:cubicBezTo>
                    <a:pt x="3288" y="3103"/>
                    <a:pt x="3288" y="3103"/>
                    <a:pt x="3288" y="3103"/>
                  </a:cubicBezTo>
                  <a:cubicBezTo>
                    <a:pt x="3288" y="3151"/>
                    <a:pt x="3327" y="3191"/>
                    <a:pt x="3376" y="3191"/>
                  </a:cubicBezTo>
                  <a:cubicBezTo>
                    <a:pt x="3424" y="3191"/>
                    <a:pt x="3464" y="3151"/>
                    <a:pt x="3464" y="3103"/>
                  </a:cubicBezTo>
                  <a:cubicBezTo>
                    <a:pt x="3464" y="2721"/>
                    <a:pt x="3464" y="2721"/>
                    <a:pt x="3464" y="2721"/>
                  </a:cubicBezTo>
                  <a:cubicBezTo>
                    <a:pt x="3664" y="2721"/>
                    <a:pt x="3664" y="2721"/>
                    <a:pt x="3664" y="2721"/>
                  </a:cubicBezTo>
                  <a:cubicBezTo>
                    <a:pt x="3664" y="2986"/>
                    <a:pt x="3664" y="2986"/>
                    <a:pt x="3664" y="2986"/>
                  </a:cubicBezTo>
                  <a:cubicBezTo>
                    <a:pt x="3664" y="3085"/>
                    <a:pt x="3702" y="3178"/>
                    <a:pt x="3772" y="3247"/>
                  </a:cubicBezTo>
                  <a:cubicBezTo>
                    <a:pt x="4350" y="3826"/>
                    <a:pt x="4350" y="3826"/>
                    <a:pt x="4350" y="3826"/>
                  </a:cubicBezTo>
                  <a:cubicBezTo>
                    <a:pt x="4299" y="3929"/>
                    <a:pt x="4316" y="4057"/>
                    <a:pt x="4402" y="4143"/>
                  </a:cubicBezTo>
                  <a:cubicBezTo>
                    <a:pt x="4456" y="4197"/>
                    <a:pt x="4526" y="4224"/>
                    <a:pt x="4597" y="4224"/>
                  </a:cubicBezTo>
                  <a:cubicBezTo>
                    <a:pt x="4668" y="4224"/>
                    <a:pt x="4738" y="4197"/>
                    <a:pt x="4792" y="4143"/>
                  </a:cubicBezTo>
                  <a:cubicBezTo>
                    <a:pt x="4899" y="4036"/>
                    <a:pt x="4899" y="3861"/>
                    <a:pt x="4792" y="3753"/>
                  </a:cubicBezTo>
                  <a:close/>
                  <a:moveTo>
                    <a:pt x="464" y="572"/>
                  </a:moveTo>
                  <a:cubicBezTo>
                    <a:pt x="409" y="572"/>
                    <a:pt x="364" y="528"/>
                    <a:pt x="364" y="472"/>
                  </a:cubicBezTo>
                  <a:cubicBezTo>
                    <a:pt x="364" y="417"/>
                    <a:pt x="409" y="373"/>
                    <a:pt x="464" y="373"/>
                  </a:cubicBezTo>
                  <a:cubicBezTo>
                    <a:pt x="519" y="373"/>
                    <a:pt x="564" y="417"/>
                    <a:pt x="564" y="472"/>
                  </a:cubicBezTo>
                  <a:cubicBezTo>
                    <a:pt x="564" y="528"/>
                    <a:pt x="519" y="572"/>
                    <a:pt x="464" y="572"/>
                  </a:cubicBezTo>
                  <a:close/>
                  <a:moveTo>
                    <a:pt x="346" y="2892"/>
                  </a:moveTo>
                  <a:cubicBezTo>
                    <a:pt x="328" y="2911"/>
                    <a:pt x="302" y="2921"/>
                    <a:pt x="276" y="2921"/>
                  </a:cubicBezTo>
                  <a:cubicBezTo>
                    <a:pt x="249" y="2921"/>
                    <a:pt x="224" y="2911"/>
                    <a:pt x="205" y="2892"/>
                  </a:cubicBezTo>
                  <a:cubicBezTo>
                    <a:pt x="186" y="2873"/>
                    <a:pt x="176" y="2848"/>
                    <a:pt x="176" y="2821"/>
                  </a:cubicBezTo>
                  <a:cubicBezTo>
                    <a:pt x="176" y="2794"/>
                    <a:pt x="186" y="2769"/>
                    <a:pt x="205" y="2750"/>
                  </a:cubicBezTo>
                  <a:cubicBezTo>
                    <a:pt x="224" y="2731"/>
                    <a:pt x="249" y="2721"/>
                    <a:pt x="276" y="2721"/>
                  </a:cubicBezTo>
                  <a:cubicBezTo>
                    <a:pt x="302" y="2721"/>
                    <a:pt x="328" y="2731"/>
                    <a:pt x="346" y="2750"/>
                  </a:cubicBezTo>
                  <a:cubicBezTo>
                    <a:pt x="365" y="2769"/>
                    <a:pt x="376" y="2794"/>
                    <a:pt x="376" y="2821"/>
                  </a:cubicBezTo>
                  <a:cubicBezTo>
                    <a:pt x="376" y="2848"/>
                    <a:pt x="365" y="2873"/>
                    <a:pt x="346" y="2892"/>
                  </a:cubicBezTo>
                  <a:close/>
                  <a:moveTo>
                    <a:pt x="2348" y="3760"/>
                  </a:moveTo>
                  <a:cubicBezTo>
                    <a:pt x="2348" y="3815"/>
                    <a:pt x="2304" y="3860"/>
                    <a:pt x="2248" y="3860"/>
                  </a:cubicBezTo>
                  <a:cubicBezTo>
                    <a:pt x="2193" y="3860"/>
                    <a:pt x="2148" y="3815"/>
                    <a:pt x="2148" y="3760"/>
                  </a:cubicBezTo>
                  <a:cubicBezTo>
                    <a:pt x="2148" y="3705"/>
                    <a:pt x="2193" y="3660"/>
                    <a:pt x="2248" y="3660"/>
                  </a:cubicBezTo>
                  <a:cubicBezTo>
                    <a:pt x="2304" y="3660"/>
                    <a:pt x="2348" y="3705"/>
                    <a:pt x="2348" y="3760"/>
                  </a:cubicBezTo>
                  <a:close/>
                  <a:moveTo>
                    <a:pt x="4668" y="4019"/>
                  </a:moveTo>
                  <a:cubicBezTo>
                    <a:pt x="4629" y="4058"/>
                    <a:pt x="4565" y="4058"/>
                    <a:pt x="4526" y="4019"/>
                  </a:cubicBezTo>
                  <a:cubicBezTo>
                    <a:pt x="4487" y="3980"/>
                    <a:pt x="4487" y="3916"/>
                    <a:pt x="4526" y="3878"/>
                  </a:cubicBezTo>
                  <a:cubicBezTo>
                    <a:pt x="4546" y="3858"/>
                    <a:pt x="4571" y="3848"/>
                    <a:pt x="4597" y="3848"/>
                  </a:cubicBezTo>
                  <a:cubicBezTo>
                    <a:pt x="4623" y="3848"/>
                    <a:pt x="4648" y="3858"/>
                    <a:pt x="4668" y="3878"/>
                  </a:cubicBezTo>
                  <a:cubicBezTo>
                    <a:pt x="4707" y="3916"/>
                    <a:pt x="4707" y="3980"/>
                    <a:pt x="4668" y="40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8" name="Google Shape;158;p24"/>
            <p:cNvSpPr/>
            <p:nvPr/>
          </p:nvSpPr>
          <p:spPr>
            <a:xfrm>
              <a:off x="-8915400" y="-174625"/>
              <a:ext cx="4014788" cy="4406900"/>
            </a:xfrm>
            <a:custGeom>
              <a:avLst/>
              <a:gdLst/>
              <a:ahLst/>
              <a:cxnLst/>
              <a:rect l="l" t="t" r="r" b="b"/>
              <a:pathLst>
                <a:path w="1866" h="2054" extrusionOk="0">
                  <a:moveTo>
                    <a:pt x="1866" y="792"/>
                  </a:moveTo>
                  <a:cubicBezTo>
                    <a:pt x="1866" y="604"/>
                    <a:pt x="1729" y="445"/>
                    <a:pt x="1541" y="393"/>
                  </a:cubicBezTo>
                  <a:cubicBezTo>
                    <a:pt x="1546" y="370"/>
                    <a:pt x="1549" y="347"/>
                    <a:pt x="1549" y="322"/>
                  </a:cubicBezTo>
                  <a:cubicBezTo>
                    <a:pt x="1549" y="145"/>
                    <a:pt x="1391" y="0"/>
                    <a:pt x="1197" y="0"/>
                  </a:cubicBezTo>
                  <a:cubicBezTo>
                    <a:pt x="1092" y="0"/>
                    <a:pt x="998" y="42"/>
                    <a:pt x="933" y="109"/>
                  </a:cubicBezTo>
                  <a:cubicBezTo>
                    <a:pt x="868" y="42"/>
                    <a:pt x="774" y="0"/>
                    <a:pt x="669" y="0"/>
                  </a:cubicBezTo>
                  <a:cubicBezTo>
                    <a:pt x="475" y="0"/>
                    <a:pt x="317" y="145"/>
                    <a:pt x="317" y="322"/>
                  </a:cubicBezTo>
                  <a:cubicBezTo>
                    <a:pt x="317" y="347"/>
                    <a:pt x="320" y="370"/>
                    <a:pt x="325" y="393"/>
                  </a:cubicBezTo>
                  <a:cubicBezTo>
                    <a:pt x="137" y="445"/>
                    <a:pt x="0" y="604"/>
                    <a:pt x="0" y="792"/>
                  </a:cubicBezTo>
                  <a:cubicBezTo>
                    <a:pt x="0" y="884"/>
                    <a:pt x="32" y="971"/>
                    <a:pt x="92" y="1042"/>
                  </a:cubicBezTo>
                  <a:cubicBezTo>
                    <a:pt x="34" y="1118"/>
                    <a:pt x="0" y="1211"/>
                    <a:pt x="0" y="1309"/>
                  </a:cubicBezTo>
                  <a:cubicBezTo>
                    <a:pt x="0" y="1458"/>
                    <a:pt x="80" y="1598"/>
                    <a:pt x="211" y="1684"/>
                  </a:cubicBezTo>
                  <a:cubicBezTo>
                    <a:pt x="211" y="1684"/>
                    <a:pt x="211" y="1684"/>
                    <a:pt x="211" y="1685"/>
                  </a:cubicBezTo>
                  <a:cubicBezTo>
                    <a:pt x="211" y="1888"/>
                    <a:pt x="393" y="2054"/>
                    <a:pt x="616" y="2054"/>
                  </a:cubicBezTo>
                  <a:cubicBezTo>
                    <a:pt x="744" y="2054"/>
                    <a:pt x="859" y="1999"/>
                    <a:pt x="933" y="1914"/>
                  </a:cubicBezTo>
                  <a:cubicBezTo>
                    <a:pt x="1007" y="1999"/>
                    <a:pt x="1122" y="2054"/>
                    <a:pt x="1250" y="2054"/>
                  </a:cubicBezTo>
                  <a:cubicBezTo>
                    <a:pt x="1465" y="2054"/>
                    <a:pt x="1641" y="1901"/>
                    <a:pt x="1654" y="1707"/>
                  </a:cubicBezTo>
                  <a:cubicBezTo>
                    <a:pt x="1785" y="1632"/>
                    <a:pt x="1866" y="1499"/>
                    <a:pt x="1866" y="1356"/>
                  </a:cubicBezTo>
                  <a:cubicBezTo>
                    <a:pt x="1866" y="1250"/>
                    <a:pt x="1821" y="1150"/>
                    <a:pt x="1744" y="1074"/>
                  </a:cubicBezTo>
                  <a:cubicBezTo>
                    <a:pt x="1821" y="998"/>
                    <a:pt x="1866" y="898"/>
                    <a:pt x="1866" y="792"/>
                  </a:cubicBezTo>
                  <a:close/>
                  <a:moveTo>
                    <a:pt x="1555" y="1152"/>
                  </a:moveTo>
                  <a:cubicBezTo>
                    <a:pt x="1640" y="1196"/>
                    <a:pt x="1691" y="1273"/>
                    <a:pt x="1691" y="1356"/>
                  </a:cubicBezTo>
                  <a:cubicBezTo>
                    <a:pt x="1691" y="1418"/>
                    <a:pt x="1662" y="1477"/>
                    <a:pt x="1613" y="1521"/>
                  </a:cubicBezTo>
                  <a:cubicBezTo>
                    <a:pt x="1567" y="1435"/>
                    <a:pt x="1485" y="1367"/>
                    <a:pt x="1382" y="1335"/>
                  </a:cubicBezTo>
                  <a:cubicBezTo>
                    <a:pt x="1336" y="1320"/>
                    <a:pt x="1286" y="1346"/>
                    <a:pt x="1272" y="1392"/>
                  </a:cubicBezTo>
                  <a:cubicBezTo>
                    <a:pt x="1257" y="1439"/>
                    <a:pt x="1283" y="1488"/>
                    <a:pt x="1329" y="1503"/>
                  </a:cubicBezTo>
                  <a:cubicBezTo>
                    <a:pt x="1419" y="1531"/>
                    <a:pt x="1479" y="1604"/>
                    <a:pt x="1479" y="1685"/>
                  </a:cubicBezTo>
                  <a:cubicBezTo>
                    <a:pt x="1479" y="1792"/>
                    <a:pt x="1376" y="1879"/>
                    <a:pt x="1250" y="1879"/>
                  </a:cubicBezTo>
                  <a:cubicBezTo>
                    <a:pt x="1124" y="1879"/>
                    <a:pt x="1021" y="1792"/>
                    <a:pt x="1021" y="1685"/>
                  </a:cubicBezTo>
                  <a:cubicBezTo>
                    <a:pt x="1021" y="1121"/>
                    <a:pt x="1021" y="1121"/>
                    <a:pt x="1021" y="1121"/>
                  </a:cubicBezTo>
                  <a:cubicBezTo>
                    <a:pt x="1021" y="1014"/>
                    <a:pt x="1124" y="927"/>
                    <a:pt x="1250" y="927"/>
                  </a:cubicBezTo>
                  <a:cubicBezTo>
                    <a:pt x="1299" y="927"/>
                    <a:pt x="1338" y="888"/>
                    <a:pt x="1338" y="839"/>
                  </a:cubicBezTo>
                  <a:cubicBezTo>
                    <a:pt x="1338" y="791"/>
                    <a:pt x="1299" y="751"/>
                    <a:pt x="1250" y="751"/>
                  </a:cubicBezTo>
                  <a:cubicBezTo>
                    <a:pt x="1165" y="751"/>
                    <a:pt x="1086" y="775"/>
                    <a:pt x="1021" y="816"/>
                  </a:cubicBezTo>
                  <a:cubicBezTo>
                    <a:pt x="1021" y="704"/>
                    <a:pt x="1021" y="704"/>
                    <a:pt x="1021" y="704"/>
                  </a:cubicBezTo>
                  <a:cubicBezTo>
                    <a:pt x="1021" y="656"/>
                    <a:pt x="981" y="616"/>
                    <a:pt x="933" y="616"/>
                  </a:cubicBezTo>
                  <a:cubicBezTo>
                    <a:pt x="884" y="616"/>
                    <a:pt x="845" y="656"/>
                    <a:pt x="845" y="704"/>
                  </a:cubicBezTo>
                  <a:cubicBezTo>
                    <a:pt x="845" y="1192"/>
                    <a:pt x="845" y="1192"/>
                    <a:pt x="845" y="1192"/>
                  </a:cubicBezTo>
                  <a:cubicBezTo>
                    <a:pt x="815" y="1173"/>
                    <a:pt x="783" y="1158"/>
                    <a:pt x="748" y="1147"/>
                  </a:cubicBezTo>
                  <a:cubicBezTo>
                    <a:pt x="702" y="1133"/>
                    <a:pt x="652" y="1158"/>
                    <a:pt x="638" y="1205"/>
                  </a:cubicBezTo>
                  <a:cubicBezTo>
                    <a:pt x="623" y="1251"/>
                    <a:pt x="649" y="1300"/>
                    <a:pt x="695" y="1315"/>
                  </a:cubicBezTo>
                  <a:cubicBezTo>
                    <a:pt x="785" y="1343"/>
                    <a:pt x="845" y="1416"/>
                    <a:pt x="845" y="1497"/>
                  </a:cubicBezTo>
                  <a:cubicBezTo>
                    <a:pt x="845" y="1685"/>
                    <a:pt x="845" y="1685"/>
                    <a:pt x="845" y="1685"/>
                  </a:cubicBezTo>
                  <a:cubicBezTo>
                    <a:pt x="845" y="1792"/>
                    <a:pt x="742" y="1879"/>
                    <a:pt x="616" y="1879"/>
                  </a:cubicBezTo>
                  <a:cubicBezTo>
                    <a:pt x="490" y="1879"/>
                    <a:pt x="387" y="1792"/>
                    <a:pt x="387" y="1685"/>
                  </a:cubicBezTo>
                  <a:cubicBezTo>
                    <a:pt x="387" y="1639"/>
                    <a:pt x="406" y="1594"/>
                    <a:pt x="441" y="1559"/>
                  </a:cubicBezTo>
                  <a:cubicBezTo>
                    <a:pt x="476" y="1525"/>
                    <a:pt x="476" y="1469"/>
                    <a:pt x="442" y="1435"/>
                  </a:cubicBezTo>
                  <a:cubicBezTo>
                    <a:pt x="408" y="1400"/>
                    <a:pt x="352" y="1400"/>
                    <a:pt x="318" y="1434"/>
                  </a:cubicBezTo>
                  <a:cubicBezTo>
                    <a:pt x="296" y="1455"/>
                    <a:pt x="278" y="1478"/>
                    <a:pt x="263" y="1503"/>
                  </a:cubicBezTo>
                  <a:cubicBezTo>
                    <a:pt x="208" y="1450"/>
                    <a:pt x="175" y="1381"/>
                    <a:pt x="175" y="1309"/>
                  </a:cubicBezTo>
                  <a:cubicBezTo>
                    <a:pt x="175" y="1179"/>
                    <a:pt x="278" y="1064"/>
                    <a:pt x="424" y="1031"/>
                  </a:cubicBezTo>
                  <a:cubicBezTo>
                    <a:pt x="471" y="1020"/>
                    <a:pt x="501" y="973"/>
                    <a:pt x="490" y="925"/>
                  </a:cubicBezTo>
                  <a:cubicBezTo>
                    <a:pt x="479" y="878"/>
                    <a:pt x="432" y="848"/>
                    <a:pt x="385" y="859"/>
                  </a:cubicBezTo>
                  <a:cubicBezTo>
                    <a:pt x="326" y="873"/>
                    <a:pt x="271" y="895"/>
                    <a:pt x="223" y="925"/>
                  </a:cubicBezTo>
                  <a:cubicBezTo>
                    <a:pt x="192" y="886"/>
                    <a:pt x="175" y="840"/>
                    <a:pt x="175" y="792"/>
                  </a:cubicBezTo>
                  <a:cubicBezTo>
                    <a:pt x="175" y="660"/>
                    <a:pt x="301" y="552"/>
                    <a:pt x="455" y="551"/>
                  </a:cubicBezTo>
                  <a:cubicBezTo>
                    <a:pt x="456" y="551"/>
                    <a:pt x="457" y="551"/>
                    <a:pt x="458" y="551"/>
                  </a:cubicBezTo>
                  <a:cubicBezTo>
                    <a:pt x="478" y="551"/>
                    <a:pt x="498" y="545"/>
                    <a:pt x="514" y="531"/>
                  </a:cubicBezTo>
                  <a:cubicBezTo>
                    <a:pt x="548" y="502"/>
                    <a:pt x="555" y="454"/>
                    <a:pt x="532" y="417"/>
                  </a:cubicBezTo>
                  <a:cubicBezTo>
                    <a:pt x="531" y="416"/>
                    <a:pt x="531" y="415"/>
                    <a:pt x="530" y="414"/>
                  </a:cubicBezTo>
                  <a:cubicBezTo>
                    <a:pt x="530" y="414"/>
                    <a:pt x="529" y="413"/>
                    <a:pt x="529" y="413"/>
                  </a:cubicBezTo>
                  <a:cubicBezTo>
                    <a:pt x="528" y="411"/>
                    <a:pt x="526" y="409"/>
                    <a:pt x="525" y="407"/>
                  </a:cubicBezTo>
                  <a:cubicBezTo>
                    <a:pt x="525" y="407"/>
                    <a:pt x="525" y="407"/>
                    <a:pt x="525" y="407"/>
                  </a:cubicBezTo>
                  <a:cubicBezTo>
                    <a:pt x="510" y="389"/>
                    <a:pt x="492" y="361"/>
                    <a:pt x="492" y="322"/>
                  </a:cubicBezTo>
                  <a:cubicBezTo>
                    <a:pt x="492" y="241"/>
                    <a:pt x="572" y="175"/>
                    <a:pt x="669" y="175"/>
                  </a:cubicBezTo>
                  <a:cubicBezTo>
                    <a:pt x="766" y="175"/>
                    <a:pt x="845" y="241"/>
                    <a:pt x="845" y="322"/>
                  </a:cubicBezTo>
                  <a:cubicBezTo>
                    <a:pt x="845" y="371"/>
                    <a:pt x="884" y="410"/>
                    <a:pt x="933" y="410"/>
                  </a:cubicBezTo>
                  <a:cubicBezTo>
                    <a:pt x="982" y="410"/>
                    <a:pt x="1021" y="371"/>
                    <a:pt x="1021" y="322"/>
                  </a:cubicBezTo>
                  <a:cubicBezTo>
                    <a:pt x="1021" y="241"/>
                    <a:pt x="1100" y="175"/>
                    <a:pt x="1197" y="175"/>
                  </a:cubicBezTo>
                  <a:cubicBezTo>
                    <a:pt x="1294" y="175"/>
                    <a:pt x="1373" y="241"/>
                    <a:pt x="1373" y="322"/>
                  </a:cubicBezTo>
                  <a:cubicBezTo>
                    <a:pt x="1373" y="344"/>
                    <a:pt x="1368" y="363"/>
                    <a:pt x="1360" y="378"/>
                  </a:cubicBezTo>
                  <a:cubicBezTo>
                    <a:pt x="1310" y="382"/>
                    <a:pt x="1262" y="395"/>
                    <a:pt x="1216" y="414"/>
                  </a:cubicBezTo>
                  <a:cubicBezTo>
                    <a:pt x="1171" y="433"/>
                    <a:pt x="1150" y="484"/>
                    <a:pt x="1169" y="529"/>
                  </a:cubicBezTo>
                  <a:cubicBezTo>
                    <a:pt x="1188" y="574"/>
                    <a:pt x="1240" y="595"/>
                    <a:pt x="1284" y="576"/>
                  </a:cubicBezTo>
                  <a:cubicBezTo>
                    <a:pt x="1322" y="560"/>
                    <a:pt x="1363" y="552"/>
                    <a:pt x="1406" y="551"/>
                  </a:cubicBezTo>
                  <a:cubicBezTo>
                    <a:pt x="1407" y="551"/>
                    <a:pt x="1408" y="551"/>
                    <a:pt x="1408" y="551"/>
                  </a:cubicBezTo>
                  <a:cubicBezTo>
                    <a:pt x="1409" y="551"/>
                    <a:pt x="1410" y="551"/>
                    <a:pt x="1411" y="551"/>
                  </a:cubicBezTo>
                  <a:cubicBezTo>
                    <a:pt x="1565" y="552"/>
                    <a:pt x="1691" y="660"/>
                    <a:pt x="1691" y="792"/>
                  </a:cubicBezTo>
                  <a:cubicBezTo>
                    <a:pt x="1691" y="875"/>
                    <a:pt x="1640" y="952"/>
                    <a:pt x="1555" y="996"/>
                  </a:cubicBezTo>
                  <a:cubicBezTo>
                    <a:pt x="1526" y="1011"/>
                    <a:pt x="1508" y="1041"/>
                    <a:pt x="1508" y="1074"/>
                  </a:cubicBezTo>
                  <a:cubicBezTo>
                    <a:pt x="1508" y="1107"/>
                    <a:pt x="1526" y="1136"/>
                    <a:pt x="1555" y="115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p:nvPr/>
        </p:nvSpPr>
        <p:spPr>
          <a:xfrm>
            <a:off x="518615" y="273480"/>
            <a:ext cx="9502918" cy="952209"/>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4000" b="1" dirty="0" smtClean="0">
                <a:solidFill>
                  <a:schemeClr val="accent3"/>
                </a:solidFill>
                <a:latin typeface="Open Sans"/>
                <a:ea typeface="Open Sans"/>
                <a:cs typeface="Open Sans"/>
                <a:sym typeface="Open Sans"/>
              </a:rPr>
              <a:t>ADVANTAGES AND DISADVANTAGES</a:t>
            </a:r>
            <a:endParaRPr lang="en-US" sz="4000" dirty="0"/>
          </a:p>
        </p:txBody>
      </p:sp>
      <p:sp>
        <p:nvSpPr>
          <p:cNvPr id="2" name="TextBox 1"/>
          <p:cNvSpPr txBox="1"/>
          <p:nvPr/>
        </p:nvSpPr>
        <p:spPr>
          <a:xfrm>
            <a:off x="518615" y="1225689"/>
            <a:ext cx="11395881" cy="563231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Advantages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Decision trees generate understandable rules.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Decision trees perform classification without requiring much computation.</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Decision trees are capable of handling both continuous and categorical variables.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Disadvantages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Decision trees are less appropriate for estimation tasks where the goal is to predict the value of a continuous attribute.</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Decision trees are prone to errors in classification problems with many class and a relatively small number of training examples.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350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35"/>
          <p:cNvPicPr preferRelativeResize="0">
            <a:picLocks noGrp="1"/>
          </p:cNvPicPr>
          <p:nvPr>
            <p:ph type="pic" idx="2"/>
          </p:nvPr>
        </p:nvPicPr>
        <p:blipFill rotWithShape="1">
          <a:blip r:embed="rId3">
            <a:alphaModFix/>
          </a:blip>
          <a:srcRect/>
          <a:stretch/>
        </p:blipFill>
        <p:spPr>
          <a:xfrm>
            <a:off x="0" y="0"/>
            <a:ext cx="12188700" cy="6858000"/>
          </a:xfrm>
          <a:prstGeom prst="rect">
            <a:avLst/>
          </a:prstGeom>
          <a:noFill/>
          <a:ln>
            <a:noFill/>
          </a:ln>
        </p:spPr>
      </p:pic>
      <p:sp>
        <p:nvSpPr>
          <p:cNvPr id="365" name="Google Shape;365;p35"/>
          <p:cNvSpPr/>
          <p:nvPr/>
        </p:nvSpPr>
        <p:spPr>
          <a:xfrm>
            <a:off x="0" y="0"/>
            <a:ext cx="12188700" cy="6858000"/>
          </a:xfrm>
          <a:prstGeom prst="rect">
            <a:avLst/>
          </a:prstGeom>
          <a:gradFill>
            <a:gsLst>
              <a:gs pos="0">
                <a:schemeClr val="accent3"/>
              </a:gs>
              <a:gs pos="5000">
                <a:schemeClr val="accent3"/>
              </a:gs>
              <a:gs pos="100000">
                <a:srgbClr val="C79C2F">
                  <a:alpha val="3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66" name="Google Shape;366;p35"/>
          <p:cNvSpPr txBox="1">
            <a:spLocks noGrp="1"/>
          </p:cNvSpPr>
          <p:nvPr>
            <p:ph type="body" idx="1"/>
          </p:nvPr>
        </p:nvSpPr>
        <p:spPr>
          <a:xfrm>
            <a:off x="636464" y="3749178"/>
            <a:ext cx="11796646" cy="1007700"/>
          </a:xfrm>
          <a:prstGeom prst="rect">
            <a:avLst/>
          </a:prstGeom>
          <a:noFill/>
          <a:ln>
            <a:noFill/>
          </a:ln>
        </p:spPr>
        <p:txBody>
          <a:bodyPr spcFirstLastPara="1" wrap="square" lIns="121875" tIns="60925" rIns="121875" bIns="60925" anchor="b" anchorCtr="0">
            <a:noAutofit/>
          </a:bodyPr>
          <a:lstStyle/>
          <a:p>
            <a:pPr marL="0" lvl="0" indent="0" algn="l" rtl="0">
              <a:spcBef>
                <a:spcPts val="0"/>
              </a:spcBef>
              <a:spcAft>
                <a:spcPts val="0"/>
              </a:spcAft>
              <a:buClr>
                <a:schemeClr val="lt1"/>
              </a:buClr>
              <a:buSzPts val="6000"/>
              <a:buNone/>
            </a:pPr>
            <a:r>
              <a:rPr lang="en-US" dirty="0" smtClean="0">
                <a:solidFill>
                  <a:schemeClr val="lt1"/>
                </a:solidFill>
              </a:rPr>
              <a:t>NAÏVE BAYES CLASSIFICATION</a:t>
            </a:r>
            <a:endParaRPr dirty="0"/>
          </a:p>
        </p:txBody>
      </p:sp>
      <p:sp>
        <p:nvSpPr>
          <p:cNvPr id="367" name="Google Shape;367;p35"/>
          <p:cNvSpPr/>
          <p:nvPr/>
        </p:nvSpPr>
        <p:spPr>
          <a:xfrm>
            <a:off x="1042730" y="2132856"/>
            <a:ext cx="1530600" cy="1530600"/>
          </a:xfrm>
          <a:prstGeom prst="diamond">
            <a:avLst/>
          </a:prstGeom>
          <a:no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lt1"/>
                </a:solidFill>
                <a:latin typeface="Open Sans"/>
                <a:ea typeface="Open Sans"/>
                <a:cs typeface="Open Sans"/>
                <a:sym typeface="Open Sans"/>
              </a:rPr>
              <a:t>03</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6"/>
          <p:cNvSpPr txBox="1"/>
          <p:nvPr/>
        </p:nvSpPr>
        <p:spPr>
          <a:xfrm>
            <a:off x="590924" y="411825"/>
            <a:ext cx="10054330" cy="639053"/>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3600" b="1" dirty="0" smtClean="0">
                <a:solidFill>
                  <a:schemeClr val="accent3"/>
                </a:solidFill>
                <a:latin typeface="Open Sans"/>
                <a:ea typeface="Open Sans"/>
                <a:cs typeface="Open Sans"/>
                <a:sym typeface="Open Sans"/>
              </a:rPr>
              <a:t>NAÏVE BAYES CLASSIFICATION</a:t>
            </a:r>
            <a:endParaRPr lang="en-US" sz="3600" dirty="0"/>
          </a:p>
        </p:txBody>
      </p:sp>
      <p:sp>
        <p:nvSpPr>
          <p:cNvPr id="374" name="Google Shape;374;p36"/>
          <p:cNvSpPr txBox="1"/>
          <p:nvPr/>
        </p:nvSpPr>
        <p:spPr>
          <a:xfrm>
            <a:off x="590924" y="1219304"/>
            <a:ext cx="6070200" cy="5534400"/>
          </a:xfrm>
          <a:prstGeom prst="rect">
            <a:avLst/>
          </a:prstGeom>
          <a:noFill/>
          <a:ln>
            <a:noFill/>
          </a:ln>
        </p:spPr>
        <p:txBody>
          <a:bodyPr spcFirstLastPara="1" wrap="square" lIns="0" tIns="45700" rIns="0" bIns="45700" anchor="t" anchorCtr="0">
            <a:no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Naive Bayes is a simple technique for constructing classifiers, models that assign class labels to problem instances, represented as vectors of feature values, where the class labels are drawn from some finite set.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not a single algorithm for training such classifiers, but a family of algorithms based on a common principle: all naive Bayes classifiers assume that the value of a particular feature is independent of the value of any other feature, given the class variable.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example, a fruit may be considered to be an apple if it is red, round, and about 10 cm in diameter. A naive Bayes classifier considers each of these features to contribute independently to the probability that this fruit is an apple, regardless of any possible correlations between the color, roundness, and diameter features.</a:t>
            </a:r>
          </a:p>
          <a:p>
            <a:endParaRPr lang="en-US" sz="2000" dirty="0">
              <a:latin typeface="Times New Roman" panose="02020603050405020304" pitchFamily="18" charset="0"/>
              <a:cs typeface="Times New Roman" panose="02020603050405020304" pitchFamily="18" charset="0"/>
            </a:endParaRPr>
          </a:p>
          <a:p>
            <a:pPr marL="0" marR="0" lvl="0" indent="0" algn="l" rtl="0">
              <a:lnSpc>
                <a:spcPct val="120000"/>
              </a:lnSpc>
              <a:spcBef>
                <a:spcPts val="0"/>
              </a:spcBef>
              <a:spcAft>
                <a:spcPts val="0"/>
              </a:spcAft>
              <a:buNone/>
            </a:pPr>
            <a:endParaRPr sz="2000" dirty="0">
              <a:solidFill>
                <a:schemeClr val="dk1"/>
              </a:solidFill>
              <a:highlight>
                <a:srgbClr val="FFFFFF"/>
              </a:highlight>
            </a:endParaRPr>
          </a:p>
        </p:txBody>
      </p:sp>
      <p:sp>
        <p:nvSpPr>
          <p:cNvPr id="6" name="TextBox 5"/>
          <p:cNvSpPr txBox="1"/>
          <p:nvPr/>
        </p:nvSpPr>
        <p:spPr>
          <a:xfrm>
            <a:off x="8215952" y="5666726"/>
            <a:ext cx="3725839"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Naïve Bayes Classifier</a:t>
            </a:r>
            <a:endParaRPr lang="en-US" sz="1600" b="1" dirty="0">
              <a:latin typeface="Times New Roman" panose="02020603050405020304" pitchFamily="18" charset="0"/>
              <a:cs typeface="Times New Roman" panose="02020603050405020304" pitchFamily="18" charset="0"/>
            </a:endParaRPr>
          </a:p>
        </p:txBody>
      </p:sp>
      <p:pic>
        <p:nvPicPr>
          <p:cNvPr id="7" name="Picture 6" descr="Naive Bayesian"/>
          <p:cNvPicPr/>
          <p:nvPr/>
        </p:nvPicPr>
        <p:blipFill>
          <a:blip r:embed="rId3">
            <a:extLst>
              <a:ext uri="{28A0092B-C50C-407E-A947-70E740481C1C}">
                <a14:useLocalDpi xmlns:a14="http://schemas.microsoft.com/office/drawing/2010/main" val="0"/>
              </a:ext>
            </a:extLst>
          </a:blip>
          <a:srcRect/>
          <a:stretch>
            <a:fillRect/>
          </a:stretch>
        </p:blipFill>
        <p:spPr bwMode="auto">
          <a:xfrm>
            <a:off x="7492622" y="1649324"/>
            <a:ext cx="3780430" cy="3263869"/>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6"/>
          <p:cNvSpPr txBox="1"/>
          <p:nvPr/>
        </p:nvSpPr>
        <p:spPr>
          <a:xfrm>
            <a:off x="590924" y="411825"/>
            <a:ext cx="8839679" cy="984900"/>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4000" b="1" dirty="0" smtClean="0">
                <a:solidFill>
                  <a:schemeClr val="accent3"/>
                </a:solidFill>
                <a:latin typeface="Open Sans"/>
                <a:ea typeface="Open Sans"/>
                <a:cs typeface="Open Sans"/>
                <a:sym typeface="Open Sans"/>
              </a:rPr>
              <a:t>BAYES’ THEORM</a:t>
            </a:r>
            <a:endParaRPr sz="4000" dirty="0"/>
          </a:p>
        </p:txBody>
      </p:sp>
      <p:sp>
        <p:nvSpPr>
          <p:cNvPr id="374" name="Google Shape;374;p36"/>
          <p:cNvSpPr txBox="1"/>
          <p:nvPr/>
        </p:nvSpPr>
        <p:spPr>
          <a:xfrm>
            <a:off x="590924" y="1574147"/>
            <a:ext cx="11214389" cy="5461275"/>
          </a:xfrm>
          <a:prstGeom prst="rect">
            <a:avLst/>
          </a:prstGeom>
          <a:noFill/>
          <a:ln>
            <a:noFill/>
          </a:ln>
        </p:spPr>
        <p:txBody>
          <a:bodyPr spcFirstLastPara="1" wrap="square" lIns="0" tIns="45700" rIns="0" bIns="45700" anchor="t" anchorCtr="0">
            <a:noAutofit/>
          </a:bodyPr>
          <a:lstStyle/>
          <a:p>
            <a:pPr>
              <a:lnSpc>
                <a:spcPct val="120000"/>
              </a:lnSpc>
            </a:pPr>
            <a:r>
              <a:rPr lang="en-US" sz="2000" dirty="0">
                <a:latin typeface="Times New Roman" panose="02020603050405020304" pitchFamily="18" charset="0"/>
                <a:cs typeface="Times New Roman" panose="02020603050405020304" pitchFamily="18" charset="0"/>
              </a:rPr>
              <a:t>Bayes’ Theorem finds the probability of an event occurring given the probability of another event that has already occurred. Bayes’ theorem is stated mathematically as the following equation:</a:t>
            </a:r>
          </a:p>
          <a:p>
            <a:pPr marL="0" marR="0" lvl="0" indent="0" algn="l" rtl="0">
              <a:lnSpc>
                <a:spcPct val="120000"/>
              </a:lnSpc>
              <a:spcBef>
                <a:spcPts val="0"/>
              </a:spcBef>
              <a:spcAft>
                <a:spcPts val="0"/>
              </a:spcAft>
              <a:buNone/>
            </a:pPr>
            <a:endParaRPr lang="en-US" sz="2000" dirty="0" smtClean="0">
              <a:solidFill>
                <a:schemeClr val="dk1"/>
              </a:solidFill>
              <a:highlight>
                <a:srgbClr val="FFFFFF"/>
              </a:highlight>
            </a:endParaRPr>
          </a:p>
          <a:p>
            <a:pPr marL="0" marR="0" lvl="0" indent="0" algn="l" rtl="0">
              <a:lnSpc>
                <a:spcPct val="120000"/>
              </a:lnSpc>
              <a:spcBef>
                <a:spcPts val="0"/>
              </a:spcBef>
              <a:spcAft>
                <a:spcPts val="0"/>
              </a:spcAft>
              <a:buNone/>
            </a:pPr>
            <a:endParaRPr lang="en-US" sz="2000" dirty="0">
              <a:solidFill>
                <a:schemeClr val="dk1"/>
              </a:solidFill>
              <a:highlight>
                <a:srgbClr val="FFFFFF"/>
              </a:highlight>
            </a:endParaRPr>
          </a:p>
          <a:p>
            <a:pPr marL="0" marR="0" lvl="0" indent="0" algn="l" rtl="0">
              <a:lnSpc>
                <a:spcPct val="120000"/>
              </a:lnSpc>
              <a:spcBef>
                <a:spcPts val="0"/>
              </a:spcBef>
              <a:spcAft>
                <a:spcPts val="0"/>
              </a:spcAft>
              <a:buNone/>
            </a:pPr>
            <a:endParaRPr lang="en-US" sz="2000" dirty="0" smtClean="0">
              <a:solidFill>
                <a:schemeClr val="dk1"/>
              </a:solidFill>
              <a:highlight>
                <a:srgbClr val="FFFFFF"/>
              </a:highlight>
            </a:endParaRPr>
          </a:p>
          <a:p>
            <a:r>
              <a:rPr lang="en-US" sz="2000" dirty="0" smtClean="0">
                <a:latin typeface="Times New Roman" panose="02020603050405020304" pitchFamily="18" charset="0"/>
                <a:cs typeface="Times New Roman" panose="02020603050405020304" pitchFamily="18" charset="0"/>
              </a:rPr>
              <a:t>where </a:t>
            </a:r>
            <a:r>
              <a:rPr lang="en-US" sz="2000" dirty="0">
                <a:latin typeface="Times New Roman" panose="02020603050405020304" pitchFamily="18" charset="0"/>
                <a:cs typeface="Times New Roman" panose="02020603050405020304" pitchFamily="18" charset="0"/>
              </a:rPr>
              <a:t>A and B are events</a:t>
            </a:r>
          </a:p>
          <a:p>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Basically, we are trying to find probability of event A, given the event B is true. Event B is also termed as evidence.</a:t>
            </a:r>
          </a:p>
          <a:p>
            <a:pPr lvl="0"/>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 is the priori of A (the prior probability, i.e. Probability of event before evidence is seen). The evidence is an attribute value of an unknown instance(here, it is event B).</a:t>
            </a:r>
          </a:p>
          <a:p>
            <a:pPr lvl="0"/>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P(A|B) is a posteriori probability of B, i.e. probability of event after evidence is seen.</a:t>
            </a:r>
          </a:p>
          <a:p>
            <a:pPr marL="0" marR="0" lvl="0" indent="0" algn="l" rtl="0">
              <a:lnSpc>
                <a:spcPct val="120000"/>
              </a:lnSpc>
              <a:spcBef>
                <a:spcPts val="0"/>
              </a:spcBef>
              <a:spcAft>
                <a:spcPts val="0"/>
              </a:spcAft>
              <a:buNone/>
            </a:pPr>
            <a:endParaRPr sz="2000" dirty="0">
              <a:solidFill>
                <a:schemeClr val="dk1"/>
              </a:solidFill>
              <a:highlight>
                <a:srgbClr val="FFFFFF"/>
              </a:highlight>
            </a:endParaRPr>
          </a:p>
        </p:txBody>
      </p:sp>
      <p:pic>
        <p:nvPicPr>
          <p:cNvPr id="8" name="image38.png"/>
          <p:cNvPicPr/>
          <p:nvPr/>
        </p:nvPicPr>
        <p:blipFill>
          <a:blip r:embed="rId3"/>
          <a:srcRect/>
          <a:stretch>
            <a:fillRect/>
          </a:stretch>
        </p:blipFill>
        <p:spPr>
          <a:xfrm>
            <a:off x="590924" y="2721636"/>
            <a:ext cx="2084037" cy="512847"/>
          </a:xfrm>
          <a:prstGeom prst="rect">
            <a:avLst/>
          </a:prstGeom>
          <a:ln/>
        </p:spPr>
      </p:pic>
    </p:spTree>
    <p:extLst>
      <p:ext uri="{BB962C8B-B14F-4D97-AF65-F5344CB8AC3E}">
        <p14:creationId xmlns:p14="http://schemas.microsoft.com/office/powerpoint/2010/main" val="110759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6"/>
          <p:cNvSpPr txBox="1"/>
          <p:nvPr/>
        </p:nvSpPr>
        <p:spPr>
          <a:xfrm>
            <a:off x="590924" y="411825"/>
            <a:ext cx="8839679" cy="984900"/>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4000" b="1" dirty="0" smtClean="0">
                <a:solidFill>
                  <a:schemeClr val="accent3"/>
                </a:solidFill>
                <a:latin typeface="Open Sans"/>
                <a:ea typeface="Open Sans"/>
                <a:cs typeface="Open Sans"/>
                <a:sym typeface="Open Sans"/>
              </a:rPr>
              <a:t>GAUSSIAN NAÏVE BAYES</a:t>
            </a:r>
            <a:endParaRPr sz="4000" dirty="0"/>
          </a:p>
        </p:txBody>
      </p:sp>
      <p:sp>
        <p:nvSpPr>
          <p:cNvPr id="374" name="Google Shape;374;p36"/>
          <p:cNvSpPr txBox="1"/>
          <p:nvPr/>
        </p:nvSpPr>
        <p:spPr>
          <a:xfrm>
            <a:off x="590925" y="1542126"/>
            <a:ext cx="11378162" cy="5131629"/>
          </a:xfrm>
          <a:prstGeom prst="rect">
            <a:avLst/>
          </a:prstGeom>
          <a:noFill/>
          <a:ln>
            <a:noFill/>
          </a:ln>
        </p:spPr>
        <p:txBody>
          <a:bodyPr spcFirstLastPara="1" wrap="square" lIns="0" tIns="45700" rIns="0" bIns="45700" anchor="t" anchorCtr="0">
            <a:no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Gaussian Naïve Bayes implements the Gaussian Naive Bayes algorithm for classification. The likelihood of the features is assumed to be Gaussian:</a:t>
            </a:r>
          </a:p>
          <a:p>
            <a:pPr marL="342900" indent="-342900">
              <a:buFont typeface="Arial" panose="020B0604020202020204" pitchFamily="34" charset="0"/>
              <a:buChar char="•"/>
            </a:pPr>
            <a:endParaRPr sz="2000" dirty="0">
              <a:solidFill>
                <a:schemeClr val="dk1"/>
              </a:solidFill>
              <a:highlight>
                <a:srgbClr val="FFFFFF"/>
              </a:highlight>
            </a:endParaRPr>
          </a:p>
        </p:txBody>
      </p:sp>
      <p:pic>
        <p:nvPicPr>
          <p:cNvPr id="7" name="image27.png"/>
          <p:cNvPicPr/>
          <p:nvPr/>
        </p:nvPicPr>
        <p:blipFill>
          <a:blip r:embed="rId3"/>
          <a:srcRect/>
          <a:stretch>
            <a:fillRect/>
          </a:stretch>
        </p:blipFill>
        <p:spPr>
          <a:xfrm>
            <a:off x="1192456" y="2662712"/>
            <a:ext cx="4089228" cy="1022184"/>
          </a:xfrm>
          <a:prstGeom prst="rect">
            <a:avLst/>
          </a:prstGeom>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1560" y="4390611"/>
            <a:ext cx="4120124" cy="2167220"/>
          </a:xfrm>
          <a:prstGeom prst="rect">
            <a:avLst/>
          </a:prstGeom>
        </p:spPr>
      </p:pic>
    </p:spTree>
    <p:extLst>
      <p:ext uri="{BB962C8B-B14F-4D97-AF65-F5344CB8AC3E}">
        <p14:creationId xmlns:p14="http://schemas.microsoft.com/office/powerpoint/2010/main" val="2797673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6"/>
          <p:cNvSpPr txBox="1"/>
          <p:nvPr/>
        </p:nvSpPr>
        <p:spPr>
          <a:xfrm>
            <a:off x="495389" y="246307"/>
            <a:ext cx="8839679" cy="984900"/>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4000" b="1" dirty="0" smtClean="0">
                <a:solidFill>
                  <a:schemeClr val="accent3"/>
                </a:solidFill>
                <a:latin typeface="Open Sans"/>
                <a:ea typeface="Open Sans"/>
                <a:cs typeface="Open Sans"/>
                <a:sym typeface="Open Sans"/>
              </a:rPr>
              <a:t>TYPES OF NAÏVE BAYES</a:t>
            </a:r>
            <a:endParaRPr sz="4000" dirty="0"/>
          </a:p>
        </p:txBody>
      </p:sp>
      <p:sp>
        <p:nvSpPr>
          <p:cNvPr id="374" name="Google Shape;374;p36"/>
          <p:cNvSpPr txBox="1"/>
          <p:nvPr/>
        </p:nvSpPr>
        <p:spPr>
          <a:xfrm>
            <a:off x="604571" y="999195"/>
            <a:ext cx="6464968" cy="5626793"/>
          </a:xfrm>
          <a:prstGeom prst="rect">
            <a:avLst/>
          </a:prstGeom>
          <a:noFill/>
          <a:ln>
            <a:noFill/>
          </a:ln>
        </p:spPr>
        <p:txBody>
          <a:bodyPr spcFirstLastPara="1" wrap="square" lIns="0" tIns="45700" rIns="0" bIns="45700" anchor="t" anchorCtr="0">
            <a:no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Multinomial Naive Bayes</a:t>
            </a:r>
          </a:p>
          <a:p>
            <a:r>
              <a:rPr lang="en-US" sz="2000" dirty="0">
                <a:latin typeface="Times New Roman" panose="02020603050405020304" pitchFamily="18" charset="0"/>
                <a:cs typeface="Times New Roman" panose="02020603050405020304" pitchFamily="18" charset="0"/>
              </a:rPr>
              <a:t>This is mostly used for document classification problem, i.e. whether a document belongs to the category of sports, politics, technology etc. The features/predictors used by the classifier are the frequency of the words present in the document.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Bernoulli Naive Bayes</a:t>
            </a:r>
          </a:p>
          <a:p>
            <a:r>
              <a:rPr lang="en-US" sz="2000" dirty="0">
                <a:latin typeface="Times New Roman" panose="02020603050405020304" pitchFamily="18" charset="0"/>
                <a:cs typeface="Times New Roman" panose="02020603050405020304" pitchFamily="18" charset="0"/>
              </a:rPr>
              <a:t>This is similar to the multinomial naive Bayes but the predictors are Boolean variables. The parameters that we use to predict the class variable take up only values yes or no, for example if a word occurs in the text or not.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Gaussian Naive Bayes</a:t>
            </a:r>
          </a:p>
          <a:p>
            <a:r>
              <a:rPr lang="en-US" sz="2000" dirty="0">
                <a:latin typeface="Times New Roman" panose="02020603050405020304" pitchFamily="18" charset="0"/>
                <a:cs typeface="Times New Roman" panose="02020603050405020304" pitchFamily="18" charset="0"/>
              </a:rPr>
              <a:t>When the predictors take up a continuous value and are not discrete, we assume that these values are sampled from a Gaussian distribution.</a:t>
            </a:r>
          </a:p>
          <a:p>
            <a:endParaRPr lang="en-US" sz="2000" dirty="0">
              <a:latin typeface="Times New Roman" panose="02020603050405020304" pitchFamily="18" charset="0"/>
              <a:cs typeface="Times New Roman" panose="02020603050405020304" pitchFamily="18" charset="0"/>
            </a:endParaRPr>
          </a:p>
        </p:txBody>
      </p:sp>
      <p:pic>
        <p:nvPicPr>
          <p:cNvPr id="7" name="image34.png"/>
          <p:cNvPicPr/>
          <p:nvPr/>
        </p:nvPicPr>
        <p:blipFill>
          <a:blip r:embed="rId3"/>
          <a:srcRect/>
          <a:stretch>
            <a:fillRect/>
          </a:stretch>
        </p:blipFill>
        <p:spPr>
          <a:xfrm>
            <a:off x="7369791" y="1577169"/>
            <a:ext cx="4640239" cy="3690866"/>
          </a:xfrm>
          <a:prstGeom prst="rect">
            <a:avLst/>
          </a:prstGeom>
          <a:ln/>
        </p:spPr>
      </p:pic>
      <p:sp>
        <p:nvSpPr>
          <p:cNvPr id="2" name="TextBox 1"/>
          <p:cNvSpPr txBox="1"/>
          <p:nvPr/>
        </p:nvSpPr>
        <p:spPr>
          <a:xfrm>
            <a:off x="8734567" y="5460108"/>
            <a:ext cx="3725839" cy="30777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Normal Distribution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446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6"/>
          <p:cNvSpPr txBox="1"/>
          <p:nvPr/>
        </p:nvSpPr>
        <p:spPr>
          <a:xfrm>
            <a:off x="495389" y="246307"/>
            <a:ext cx="8839679" cy="752888"/>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2800" b="1" dirty="0" smtClean="0">
                <a:solidFill>
                  <a:schemeClr val="accent3"/>
                </a:solidFill>
                <a:latin typeface="Open Sans"/>
                <a:ea typeface="Open Sans"/>
                <a:cs typeface="Open Sans"/>
                <a:sym typeface="Open Sans"/>
              </a:rPr>
              <a:t>WORKING OF NAÏVE BAYES</a:t>
            </a:r>
            <a:endParaRPr sz="2800" dirty="0"/>
          </a:p>
        </p:txBody>
      </p:sp>
      <p:sp>
        <p:nvSpPr>
          <p:cNvPr id="374" name="Google Shape;374;p36"/>
          <p:cNvSpPr txBox="1"/>
          <p:nvPr/>
        </p:nvSpPr>
        <p:spPr>
          <a:xfrm>
            <a:off x="495389" y="876365"/>
            <a:ext cx="5960002" cy="5626793"/>
          </a:xfrm>
          <a:prstGeom prst="rect">
            <a:avLst/>
          </a:prstGeom>
          <a:noFill/>
          <a:ln>
            <a:noFill/>
          </a:ln>
        </p:spPr>
        <p:txBody>
          <a:bodyPr spcFirstLastPara="1" wrap="square" lIns="0" tIns="45700" rIns="0" bIns="45700" anchor="t" anchorCtr="0">
            <a:noAutofit/>
          </a:bodyPr>
          <a:lstStyle/>
          <a:p>
            <a:pPr marL="285750" indent="-285750">
              <a:buFont typeface="Arial" panose="020B0604020202020204" pitchFamily="34" charset="0"/>
              <a:buChar char="•"/>
            </a:pPr>
            <a:r>
              <a:rPr lang="en-US" sz="1600" dirty="0"/>
              <a:t>Naive Bayes methods are a set of supervised learning algorithms based on applying Bayes’ theorem with the </a:t>
            </a:r>
            <a:r>
              <a:rPr lang="en-US" sz="1600" dirty="0" smtClean="0"/>
              <a:t>naive </a:t>
            </a:r>
            <a:r>
              <a:rPr lang="en-US" sz="1600" dirty="0"/>
              <a:t>assumption of independence between every pair of features. Given a class variable y and a dependent feature vector x1 through </a:t>
            </a:r>
            <a:r>
              <a:rPr lang="en-US" sz="1600" dirty="0" smtClean="0"/>
              <a:t>x</a:t>
            </a:r>
            <a:r>
              <a:rPr lang="en-US" sz="1600" baseline="-25000" dirty="0" smtClean="0"/>
              <a:t>n</a:t>
            </a:r>
            <a:r>
              <a:rPr lang="en-US" sz="1600" dirty="0" smtClean="0"/>
              <a:t>, </a:t>
            </a:r>
            <a:r>
              <a:rPr lang="en-US" sz="1600" dirty="0"/>
              <a:t>Bayes’ theorem states the following relationship</a:t>
            </a:r>
            <a:r>
              <a:rPr lang="en-US" sz="1600" dirty="0" smtClean="0"/>
              <a:t>:</a:t>
            </a:r>
          </a:p>
          <a:p>
            <a:endParaRPr lang="en-US" sz="1800" dirty="0"/>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Constructing the NB Classifier from the Probability model</a:t>
            </a:r>
            <a:r>
              <a:rPr lang="en-US" sz="1600" b="1" dirty="0" smtClean="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So </a:t>
            </a:r>
            <a:r>
              <a:rPr lang="en-US" sz="1600" dirty="0">
                <a:latin typeface="Times New Roman" panose="02020603050405020304" pitchFamily="18" charset="0"/>
                <a:cs typeface="Times New Roman" panose="02020603050405020304" pitchFamily="18" charset="0"/>
              </a:rPr>
              <a:t>far we have derived the independent feature model, that is, the </a:t>
            </a:r>
            <a:r>
              <a:rPr lang="en-US" sz="1600" dirty="0" smtClean="0">
                <a:latin typeface="Times New Roman" panose="02020603050405020304" pitchFamily="18" charset="0"/>
                <a:cs typeface="Times New Roman" panose="02020603050405020304" pitchFamily="18" charset="0"/>
              </a:rPr>
              <a:t>Naive Bayes </a:t>
            </a:r>
            <a:r>
              <a:rPr lang="en-US" sz="1600" dirty="0">
                <a:latin typeface="Times New Roman" panose="02020603050405020304" pitchFamily="18" charset="0"/>
                <a:cs typeface="Times New Roman" panose="02020603050405020304" pitchFamily="18" charset="0"/>
              </a:rPr>
              <a:t>probability model. The Naive Bayes classifier combines this model with a decision rule; this decision rule will decide which hypothesis is most probable. Picking the hypothesis that is most probable is known as the maximum a posteriori or MAP decision rule. The corresponding classifier, a Bayes classifier, is the function that assigns a class label to y as follows:</a:t>
            </a:r>
          </a:p>
          <a:p>
            <a:r>
              <a:rPr lang="en-US" sz="1600" dirty="0">
                <a:latin typeface="Times New Roman" panose="02020603050405020304" pitchFamily="18" charset="0"/>
                <a:cs typeface="Times New Roman" panose="02020603050405020304" pitchFamily="18" charset="0"/>
              </a:rPr>
              <a:t>Since P(x1, …, xn) is constant given the input, we can use the following classification rule:</a:t>
            </a:r>
          </a:p>
          <a:p>
            <a:endParaRPr lang="en-US" sz="1800" dirty="0" smtClean="0"/>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are different naive Bayes classifiers that differ mainly by the assumptions they make regarding the distribution of P(xi | y). When dealing with continuous data, a typical assumption is that the continuous values associated with each class are distributed according to a Gaussian distribution. So we will use the Gaussian Naïve Bayes.</a:t>
            </a:r>
            <a:endParaRPr lang="en-US" sz="16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6" name="Picture 5" descr="Naive Bayes Explained with Example"/>
          <p:cNvPicPr/>
          <p:nvPr/>
        </p:nvPicPr>
        <p:blipFill>
          <a:blip r:embed="rId3">
            <a:extLst>
              <a:ext uri="{28A0092B-C50C-407E-A947-70E740481C1C}">
                <a14:useLocalDpi xmlns:a14="http://schemas.microsoft.com/office/drawing/2010/main" val="0"/>
              </a:ext>
            </a:extLst>
          </a:blip>
          <a:srcRect/>
          <a:stretch>
            <a:fillRect/>
          </a:stretch>
        </p:blipFill>
        <p:spPr bwMode="auto">
          <a:xfrm>
            <a:off x="7246961" y="1230078"/>
            <a:ext cx="4640239" cy="1595009"/>
          </a:xfrm>
          <a:prstGeom prst="rect">
            <a:avLst/>
          </a:prstGeom>
          <a:noFill/>
          <a:ln>
            <a:noFill/>
          </a:ln>
        </p:spPr>
      </p:pic>
      <p:pic>
        <p:nvPicPr>
          <p:cNvPr id="8" name="Picture 7" descr="Naive Bayes Classification Rule"/>
          <p:cNvPicPr/>
          <p:nvPr/>
        </p:nvPicPr>
        <p:blipFill>
          <a:blip r:embed="rId4">
            <a:extLst>
              <a:ext uri="{28A0092B-C50C-407E-A947-70E740481C1C}">
                <a14:useLocalDpi xmlns:a14="http://schemas.microsoft.com/office/drawing/2010/main" val="0"/>
              </a:ext>
            </a:extLst>
          </a:blip>
          <a:srcRect/>
          <a:stretch>
            <a:fillRect/>
          </a:stretch>
        </p:blipFill>
        <p:spPr bwMode="auto">
          <a:xfrm>
            <a:off x="7588154" y="4227831"/>
            <a:ext cx="4012442" cy="1352550"/>
          </a:xfrm>
          <a:prstGeom prst="rect">
            <a:avLst/>
          </a:prstGeom>
          <a:noFill/>
          <a:ln>
            <a:noFill/>
          </a:ln>
        </p:spPr>
      </p:pic>
      <p:sp>
        <p:nvSpPr>
          <p:cNvPr id="3" name="TextBox 2"/>
          <p:cNvSpPr txBox="1"/>
          <p:nvPr/>
        </p:nvSpPr>
        <p:spPr>
          <a:xfrm>
            <a:off x="7615450" y="3166260"/>
            <a:ext cx="3957851" cy="646331"/>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We now have a relationship between the target and the features using Bayes Theorem along with a Naive Assumption that all features are independent.</a:t>
            </a:r>
          </a:p>
        </p:txBody>
      </p:sp>
      <p:sp>
        <p:nvSpPr>
          <p:cNvPr id="4" name="TextBox 3"/>
          <p:cNvSpPr txBox="1"/>
          <p:nvPr/>
        </p:nvSpPr>
        <p:spPr>
          <a:xfrm>
            <a:off x="7758751" y="5794991"/>
            <a:ext cx="3152633" cy="830997"/>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We can use Maximum A Posteriori (MAP) estimation to estimate P(y) and P(xi | y); the former is then the relative frequency of class y in the training set.</a:t>
            </a:r>
          </a:p>
        </p:txBody>
      </p:sp>
      <p:cxnSp>
        <p:nvCxnSpPr>
          <p:cNvPr id="9" name="Straight Arrow Connector 8"/>
          <p:cNvCxnSpPr>
            <a:endCxn id="6" idx="1"/>
          </p:cNvCxnSpPr>
          <p:nvPr/>
        </p:nvCxnSpPr>
        <p:spPr>
          <a:xfrm>
            <a:off x="6455391" y="2027582"/>
            <a:ext cx="79157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6455391" y="4776716"/>
            <a:ext cx="11600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3345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p:nvPr/>
        </p:nvSpPr>
        <p:spPr>
          <a:xfrm>
            <a:off x="518615" y="348022"/>
            <a:ext cx="9161724" cy="843027"/>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3600" b="1" dirty="0" smtClean="0">
                <a:solidFill>
                  <a:schemeClr val="accent3"/>
                </a:solidFill>
                <a:latin typeface="Open Sans"/>
                <a:ea typeface="Open Sans"/>
                <a:cs typeface="Open Sans"/>
                <a:sym typeface="Open Sans"/>
              </a:rPr>
              <a:t>APPLICATION OF NAÏVE BAYES</a:t>
            </a:r>
            <a:endParaRPr lang="en-US" sz="3600" dirty="0"/>
          </a:p>
        </p:txBody>
      </p:sp>
      <p:sp>
        <p:nvSpPr>
          <p:cNvPr id="2" name="TextBox 1"/>
          <p:cNvSpPr txBox="1"/>
          <p:nvPr/>
        </p:nvSpPr>
        <p:spPr>
          <a:xfrm>
            <a:off x="518615" y="1191049"/>
            <a:ext cx="6673756" cy="5663089"/>
          </a:xfrm>
          <a:prstGeom prst="rect">
            <a:avLst/>
          </a:prstGeom>
          <a:noFill/>
        </p:spPr>
        <p:txBody>
          <a:bodyPr wrap="square" rtlCol="0">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Real-time Prediction: </a:t>
            </a:r>
            <a:r>
              <a:rPr lang="en-US" sz="1800" dirty="0">
                <a:latin typeface="Times New Roman" panose="02020603050405020304" pitchFamily="18" charset="0"/>
                <a:cs typeface="Times New Roman" panose="02020603050405020304" pitchFamily="18" charset="0"/>
              </a:rPr>
              <a:t>As Naive Bayes is super fast, it can be used for making predictions in real time</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Multi-class Prediction: </a:t>
            </a:r>
            <a:r>
              <a:rPr lang="en-US" sz="1800" dirty="0">
                <a:latin typeface="Times New Roman" panose="02020603050405020304" pitchFamily="18" charset="0"/>
                <a:cs typeface="Times New Roman" panose="02020603050405020304" pitchFamily="18" charset="0"/>
              </a:rPr>
              <a:t>This algorithm can predict the posterior probability of multiple classes of the target variable</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Text classification/ Spam Filtering/ Sentiment Analysis:</a:t>
            </a:r>
            <a:r>
              <a:rPr lang="en-US" sz="1800" dirty="0">
                <a:latin typeface="Times New Roman" panose="02020603050405020304" pitchFamily="18" charset="0"/>
                <a:cs typeface="Times New Roman" panose="02020603050405020304" pitchFamily="18" charset="0"/>
              </a:rPr>
              <a:t> Naive Bayes classifiers are mostly used in text classification (due to their better results in multi-class problems and independence rule) have a higher success rate as compared to other algorithms. As a result, it is widely used in Spam filtering (identify spam e-mail) and Sentiment Analysis (in social media analysis, to identify positive and negative customer sentiments</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Recommendation System:</a:t>
            </a:r>
            <a:r>
              <a:rPr lang="en-US" sz="1800" dirty="0">
                <a:latin typeface="Times New Roman" panose="02020603050405020304" pitchFamily="18" charset="0"/>
                <a:cs typeface="Times New Roman" panose="02020603050405020304" pitchFamily="18" charset="0"/>
              </a:rPr>
              <a:t> Naive Bayes Classifier along with algorithms like Collaborative Filtering makes a Recommendation System that uses machine learning and data mining techniques to filter unseen information and predict whether a user would like a given resource or not.</a:t>
            </a:r>
          </a:p>
          <a:p>
            <a:endParaRPr lang="en-US" sz="2000" dirty="0">
              <a:latin typeface="Times New Roman" panose="02020603050405020304" pitchFamily="18" charset="0"/>
              <a:cs typeface="Times New Roman" panose="02020603050405020304" pitchFamily="18" charset="0"/>
            </a:endParaRPr>
          </a:p>
        </p:txBody>
      </p:sp>
      <p:pic>
        <p:nvPicPr>
          <p:cNvPr id="7" name="Google Shape;334;p31"/>
          <p:cNvPicPr preferRelativeResize="0"/>
          <p:nvPr/>
        </p:nvPicPr>
        <p:blipFill>
          <a:blip r:embed="rId3">
            <a:alphaModFix/>
          </a:blip>
          <a:stretch>
            <a:fillRect/>
          </a:stretch>
        </p:blipFill>
        <p:spPr>
          <a:xfrm>
            <a:off x="7533564" y="1191049"/>
            <a:ext cx="4284497" cy="5002201"/>
          </a:xfrm>
          <a:prstGeom prst="rect">
            <a:avLst/>
          </a:prstGeom>
          <a:noFill/>
          <a:ln>
            <a:noFill/>
          </a:ln>
        </p:spPr>
      </p:pic>
    </p:spTree>
    <p:extLst>
      <p:ext uri="{BB962C8B-B14F-4D97-AF65-F5344CB8AC3E}">
        <p14:creationId xmlns:p14="http://schemas.microsoft.com/office/powerpoint/2010/main" val="634854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6"/>
          <p:cNvSpPr txBox="1"/>
          <p:nvPr/>
        </p:nvSpPr>
        <p:spPr>
          <a:xfrm>
            <a:off x="277025" y="461469"/>
            <a:ext cx="10982378" cy="984900"/>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4000" b="1" dirty="0" smtClean="0">
                <a:solidFill>
                  <a:schemeClr val="accent3"/>
                </a:solidFill>
                <a:latin typeface="Open Sans"/>
                <a:ea typeface="Open Sans"/>
                <a:cs typeface="Open Sans"/>
                <a:sym typeface="Open Sans"/>
              </a:rPr>
              <a:t>ADVANTAGES AND DISADVANTAGES </a:t>
            </a:r>
            <a:endParaRPr sz="4000" dirty="0"/>
          </a:p>
        </p:txBody>
      </p:sp>
      <p:sp>
        <p:nvSpPr>
          <p:cNvPr id="3" name="TextBox 2"/>
          <p:cNvSpPr txBox="1"/>
          <p:nvPr/>
        </p:nvSpPr>
        <p:spPr>
          <a:xfrm>
            <a:off x="208786" y="1225689"/>
            <a:ext cx="11118856" cy="563231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Advantages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assumption of independent predictors holds true, a Naive Bayes classifier performs better as compared to other models.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Naive Bayes requires a small amount of training data to estimate the test data. So, the training period is less.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Disadvantages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Main imitation of Naive Bayes is the assumption of independent predictors. Naive Bayes implicitly assumes that all the attributes are mutually independent. In real life, it is almost impossible that we get a set of predictors which are completely independent.</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categorical variable has a category in test data set, which was not observed in training data set, then model will assign a 0 (zero) probability and will be unable to make a prediction. This is often known as Zero Frequency.</a:t>
            </a:r>
          </a:p>
          <a:p>
            <a:endParaRPr lang="en-US" sz="2000" dirty="0"/>
          </a:p>
        </p:txBody>
      </p:sp>
    </p:spTree>
    <p:extLst>
      <p:ext uri="{BB962C8B-B14F-4D97-AF65-F5344CB8AC3E}">
        <p14:creationId xmlns:p14="http://schemas.microsoft.com/office/powerpoint/2010/main" val="2461169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p38"/>
          <p:cNvPicPr preferRelativeResize="0">
            <a:picLocks noGrp="1"/>
          </p:cNvPicPr>
          <p:nvPr>
            <p:ph type="pic" idx="2"/>
          </p:nvPr>
        </p:nvPicPr>
        <p:blipFill rotWithShape="1">
          <a:blip r:embed="rId3">
            <a:alphaModFix/>
          </a:blip>
          <a:srcRect/>
          <a:stretch/>
        </p:blipFill>
        <p:spPr>
          <a:xfrm>
            <a:off x="0" y="0"/>
            <a:ext cx="12188700" cy="6858000"/>
          </a:xfrm>
          <a:prstGeom prst="rect">
            <a:avLst/>
          </a:prstGeom>
          <a:noFill/>
          <a:ln>
            <a:noFill/>
          </a:ln>
        </p:spPr>
      </p:pic>
      <p:sp>
        <p:nvSpPr>
          <p:cNvPr id="390" name="Google Shape;390;p38"/>
          <p:cNvSpPr/>
          <p:nvPr/>
        </p:nvSpPr>
        <p:spPr>
          <a:xfrm>
            <a:off x="0" y="0"/>
            <a:ext cx="12188700" cy="6858000"/>
          </a:xfrm>
          <a:prstGeom prst="rect">
            <a:avLst/>
          </a:prstGeom>
          <a:gradFill>
            <a:gsLst>
              <a:gs pos="0">
                <a:schemeClr val="accent3"/>
              </a:gs>
              <a:gs pos="5000">
                <a:schemeClr val="accent3"/>
              </a:gs>
              <a:gs pos="100000">
                <a:srgbClr val="C79C2F">
                  <a:alpha val="3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91" name="Google Shape;391;p38"/>
          <p:cNvSpPr txBox="1">
            <a:spLocks noGrp="1"/>
          </p:cNvSpPr>
          <p:nvPr>
            <p:ph type="body" idx="1"/>
          </p:nvPr>
        </p:nvSpPr>
        <p:spPr>
          <a:xfrm>
            <a:off x="882125" y="3789050"/>
            <a:ext cx="11007600" cy="1007700"/>
          </a:xfrm>
          <a:prstGeom prst="rect">
            <a:avLst/>
          </a:prstGeom>
          <a:noFill/>
          <a:ln>
            <a:noFill/>
          </a:ln>
        </p:spPr>
        <p:txBody>
          <a:bodyPr spcFirstLastPara="1" wrap="square" lIns="121875" tIns="60925" rIns="121875" bIns="60925" anchor="b" anchorCtr="0">
            <a:noAutofit/>
          </a:bodyPr>
          <a:lstStyle/>
          <a:p>
            <a:pPr marL="0" lvl="0" indent="0" algn="l" rtl="0">
              <a:spcBef>
                <a:spcPts val="0"/>
              </a:spcBef>
              <a:spcAft>
                <a:spcPts val="0"/>
              </a:spcAft>
              <a:buClr>
                <a:schemeClr val="lt1"/>
              </a:buClr>
              <a:buSzPts val="6000"/>
              <a:buNone/>
            </a:pPr>
            <a:r>
              <a:rPr lang="en-US" dirty="0" smtClean="0">
                <a:solidFill>
                  <a:schemeClr val="lt1"/>
                </a:solidFill>
              </a:rPr>
              <a:t>RESULT</a:t>
            </a:r>
            <a:endParaRPr dirty="0"/>
          </a:p>
        </p:txBody>
      </p:sp>
      <p:sp>
        <p:nvSpPr>
          <p:cNvPr id="392" name="Google Shape;392;p38"/>
          <p:cNvSpPr/>
          <p:nvPr/>
        </p:nvSpPr>
        <p:spPr>
          <a:xfrm>
            <a:off x="1042730" y="2132856"/>
            <a:ext cx="1530600" cy="1530600"/>
          </a:xfrm>
          <a:prstGeom prst="diamond">
            <a:avLst/>
          </a:prstGeom>
          <a:no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lt1"/>
                </a:solidFill>
                <a:latin typeface="Open Sans"/>
                <a:ea typeface="Open Sans"/>
                <a:cs typeface="Open Sans"/>
                <a:sym typeface="Open Sans"/>
              </a:rPr>
              <a:t>04</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609516" y="266939"/>
            <a:ext cx="10969800" cy="711000"/>
          </a:xfrm>
          <a:prstGeom prst="rect">
            <a:avLst/>
          </a:prstGeom>
          <a:noFill/>
          <a:ln>
            <a:noFill/>
          </a:ln>
        </p:spPr>
        <p:txBody>
          <a:bodyPr spcFirstLastPara="1" wrap="square" lIns="121875" tIns="60925" rIns="121875" bIns="60925" anchor="ctr" anchorCtr="0">
            <a:noAutofit/>
          </a:bodyPr>
          <a:lstStyle/>
          <a:p>
            <a:pPr marL="0" lvl="0" indent="0" algn="l" rtl="0">
              <a:spcBef>
                <a:spcPts val="0"/>
              </a:spcBef>
              <a:spcAft>
                <a:spcPts val="0"/>
              </a:spcAft>
              <a:buClr>
                <a:schemeClr val="accent2"/>
              </a:buClr>
              <a:buSzPts val="3600"/>
              <a:buFont typeface="Open Sans"/>
              <a:buNone/>
            </a:pPr>
            <a:r>
              <a:rPr lang="en-US" b="1">
                <a:solidFill>
                  <a:schemeClr val="accent2"/>
                </a:solidFill>
                <a:latin typeface="Open Sans"/>
                <a:ea typeface="Open Sans"/>
                <a:cs typeface="Open Sans"/>
                <a:sym typeface="Open Sans"/>
              </a:rPr>
              <a:t>CONTENTS</a:t>
            </a:r>
            <a:endParaRPr/>
          </a:p>
        </p:txBody>
      </p:sp>
      <p:pic>
        <p:nvPicPr>
          <p:cNvPr id="166" name="Google Shape;166;p25"/>
          <p:cNvPicPr preferRelativeResize="0">
            <a:picLocks noGrp="1"/>
          </p:cNvPicPr>
          <p:nvPr>
            <p:ph type="pic" idx="2"/>
          </p:nvPr>
        </p:nvPicPr>
        <p:blipFill rotWithShape="1">
          <a:blip r:embed="rId3">
            <a:alphaModFix/>
          </a:blip>
          <a:srcRect/>
          <a:stretch/>
        </p:blipFill>
        <p:spPr>
          <a:xfrm>
            <a:off x="1069997" y="1699355"/>
            <a:ext cx="4064282" cy="3870274"/>
          </a:xfrm>
          <a:prstGeom prst="rect">
            <a:avLst/>
          </a:prstGeom>
          <a:solidFill>
            <a:schemeClr val="accent4"/>
          </a:solidFill>
          <a:ln>
            <a:noFill/>
          </a:ln>
        </p:spPr>
      </p:pic>
      <p:sp>
        <p:nvSpPr>
          <p:cNvPr id="167" name="Google Shape;167;p25"/>
          <p:cNvSpPr/>
          <p:nvPr/>
        </p:nvSpPr>
        <p:spPr>
          <a:xfrm>
            <a:off x="5973457" y="882002"/>
            <a:ext cx="655200" cy="655200"/>
          </a:xfrm>
          <a:prstGeom prst="diamond">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Open Sans"/>
                <a:ea typeface="Open Sans"/>
                <a:cs typeface="Open Sans"/>
                <a:sym typeface="Open Sans"/>
              </a:rPr>
              <a:t>1</a:t>
            </a:r>
            <a:endParaRPr/>
          </a:p>
        </p:txBody>
      </p:sp>
      <p:sp>
        <p:nvSpPr>
          <p:cNvPr id="168" name="Google Shape;168;p25"/>
          <p:cNvSpPr/>
          <p:nvPr/>
        </p:nvSpPr>
        <p:spPr>
          <a:xfrm>
            <a:off x="5973449" y="1979875"/>
            <a:ext cx="776100" cy="655200"/>
          </a:xfrm>
          <a:prstGeom prst="diamond">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Open Sans"/>
                <a:ea typeface="Open Sans"/>
                <a:cs typeface="Open Sans"/>
                <a:sym typeface="Open Sans"/>
              </a:rPr>
              <a:t>2</a:t>
            </a:r>
            <a:endParaRPr/>
          </a:p>
        </p:txBody>
      </p:sp>
      <p:sp>
        <p:nvSpPr>
          <p:cNvPr id="169" name="Google Shape;169;p25"/>
          <p:cNvSpPr/>
          <p:nvPr/>
        </p:nvSpPr>
        <p:spPr>
          <a:xfrm>
            <a:off x="5973445" y="3022739"/>
            <a:ext cx="655200" cy="655200"/>
          </a:xfrm>
          <a:prstGeom prst="diamond">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Open Sans"/>
                <a:ea typeface="Open Sans"/>
                <a:cs typeface="Open Sans"/>
                <a:sym typeface="Open Sans"/>
              </a:rPr>
              <a:t>3</a:t>
            </a:r>
            <a:endParaRPr/>
          </a:p>
        </p:txBody>
      </p:sp>
      <p:sp>
        <p:nvSpPr>
          <p:cNvPr id="170" name="Google Shape;170;p25"/>
          <p:cNvSpPr/>
          <p:nvPr/>
        </p:nvSpPr>
        <p:spPr>
          <a:xfrm>
            <a:off x="5973445" y="4065603"/>
            <a:ext cx="655200" cy="655200"/>
          </a:xfrm>
          <a:prstGeom prst="diamond">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lt1"/>
                </a:solidFill>
                <a:latin typeface="Open Sans"/>
                <a:ea typeface="Open Sans"/>
                <a:cs typeface="Open Sans"/>
                <a:sym typeface="Open Sans"/>
              </a:rPr>
              <a:t>4</a:t>
            </a:r>
            <a:endParaRPr dirty="0"/>
          </a:p>
        </p:txBody>
      </p:sp>
      <p:sp>
        <p:nvSpPr>
          <p:cNvPr id="171" name="Google Shape;171;p25"/>
          <p:cNvSpPr txBox="1"/>
          <p:nvPr/>
        </p:nvSpPr>
        <p:spPr>
          <a:xfrm>
            <a:off x="6905070" y="2124868"/>
            <a:ext cx="3881400" cy="4356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2000" b="1" dirty="0" smtClean="0">
                <a:solidFill>
                  <a:schemeClr val="tx1"/>
                </a:solidFill>
                <a:latin typeface="Open Sans"/>
                <a:ea typeface="Open Sans"/>
                <a:cs typeface="Open Sans"/>
                <a:sym typeface="Open Sans"/>
              </a:rPr>
              <a:t>Decision Tree classification</a:t>
            </a:r>
            <a:endParaRPr dirty="0">
              <a:solidFill>
                <a:schemeClr val="tx1"/>
              </a:solidFill>
            </a:endParaRPr>
          </a:p>
        </p:txBody>
      </p:sp>
      <p:sp>
        <p:nvSpPr>
          <p:cNvPr id="172" name="Google Shape;172;p25"/>
          <p:cNvSpPr txBox="1"/>
          <p:nvPr/>
        </p:nvSpPr>
        <p:spPr>
          <a:xfrm>
            <a:off x="6905108" y="3132554"/>
            <a:ext cx="3881400" cy="4356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2000" b="1" dirty="0" smtClean="0">
                <a:solidFill>
                  <a:schemeClr val="tx1"/>
                </a:solidFill>
                <a:latin typeface="Open Sans"/>
                <a:ea typeface="Open Sans"/>
                <a:cs typeface="Open Sans"/>
                <a:sym typeface="Open Sans"/>
              </a:rPr>
              <a:t>Naïve Bayes classification</a:t>
            </a:r>
            <a:endParaRPr dirty="0">
              <a:solidFill>
                <a:schemeClr val="tx1"/>
              </a:solidFill>
            </a:endParaRPr>
          </a:p>
        </p:txBody>
      </p:sp>
      <p:sp>
        <p:nvSpPr>
          <p:cNvPr id="173" name="Google Shape;173;p25"/>
          <p:cNvSpPr txBox="1"/>
          <p:nvPr/>
        </p:nvSpPr>
        <p:spPr>
          <a:xfrm>
            <a:off x="6905083" y="4140220"/>
            <a:ext cx="3881400" cy="4356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2000" b="1" dirty="0" smtClean="0">
                <a:solidFill>
                  <a:schemeClr val="tx1"/>
                </a:solidFill>
                <a:latin typeface="Open Sans"/>
                <a:ea typeface="Open Sans"/>
                <a:cs typeface="Open Sans"/>
                <a:sym typeface="Open Sans"/>
              </a:rPr>
              <a:t>Result</a:t>
            </a:r>
            <a:endParaRPr dirty="0">
              <a:solidFill>
                <a:schemeClr val="tx1"/>
              </a:solidFill>
            </a:endParaRPr>
          </a:p>
        </p:txBody>
      </p:sp>
      <p:sp>
        <p:nvSpPr>
          <p:cNvPr id="175" name="Google Shape;175;p25"/>
          <p:cNvSpPr txBox="1"/>
          <p:nvPr/>
        </p:nvSpPr>
        <p:spPr>
          <a:xfrm>
            <a:off x="7119750" y="5147875"/>
            <a:ext cx="17799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77" name="Google Shape;177;p25"/>
          <p:cNvSpPr txBox="1"/>
          <p:nvPr/>
        </p:nvSpPr>
        <p:spPr>
          <a:xfrm>
            <a:off x="6905083" y="991800"/>
            <a:ext cx="3881400" cy="4356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2000" b="1" dirty="0" smtClean="0">
                <a:solidFill>
                  <a:schemeClr val="tx1"/>
                </a:solidFill>
                <a:latin typeface="Open Sans"/>
                <a:ea typeface="Open Sans"/>
                <a:cs typeface="Open Sans"/>
                <a:sym typeface="Open Sans"/>
              </a:rPr>
              <a:t>Business Problem</a:t>
            </a:r>
            <a:endParaRPr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9"/>
          <p:cNvSpPr txBox="1"/>
          <p:nvPr/>
        </p:nvSpPr>
        <p:spPr>
          <a:xfrm>
            <a:off x="464090" y="384898"/>
            <a:ext cx="10385879" cy="843401"/>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3600" b="1" dirty="0" smtClean="0">
                <a:solidFill>
                  <a:schemeClr val="accent3"/>
                </a:solidFill>
                <a:latin typeface="Open Sans"/>
                <a:ea typeface="Open Sans"/>
                <a:cs typeface="Open Sans"/>
                <a:sym typeface="Open Sans"/>
              </a:rPr>
              <a:t>EVALUATION METRICS FOR DECISION TREE</a:t>
            </a:r>
            <a:endParaRPr lang="en-US" sz="3600" dirty="0"/>
          </a:p>
        </p:txBody>
      </p:sp>
      <p:graphicFrame>
        <p:nvGraphicFramePr>
          <p:cNvPr id="2" name="Table 1"/>
          <p:cNvGraphicFramePr>
            <a:graphicFrameLocks noGrp="1"/>
          </p:cNvGraphicFramePr>
          <p:nvPr>
            <p:extLst>
              <p:ext uri="{D42A27DB-BD31-4B8C-83A1-F6EECF244321}">
                <p14:modId xmlns:p14="http://schemas.microsoft.com/office/powerpoint/2010/main" val="4079744984"/>
              </p:ext>
            </p:extLst>
          </p:nvPr>
        </p:nvGraphicFramePr>
        <p:xfrm>
          <a:off x="464090" y="1132763"/>
          <a:ext cx="8125884" cy="4012441"/>
        </p:xfrm>
        <a:graphic>
          <a:graphicData uri="http://schemas.openxmlformats.org/drawingml/2006/table">
            <a:tbl>
              <a:tblPr firstRow="1" bandRow="1">
                <a:tableStyleId>{284E427A-3D55-4303-BF80-6455036E1DE7}</a:tableStyleId>
              </a:tblPr>
              <a:tblGrid>
                <a:gridCol w="2210871">
                  <a:extLst>
                    <a:ext uri="{9D8B030D-6E8A-4147-A177-3AD203B41FA5}">
                      <a16:colId xmlns:a16="http://schemas.microsoft.com/office/drawing/2014/main" val="2534233859"/>
                    </a:ext>
                  </a:extLst>
                </a:gridCol>
                <a:gridCol w="2019869">
                  <a:extLst>
                    <a:ext uri="{9D8B030D-6E8A-4147-A177-3AD203B41FA5}">
                      <a16:colId xmlns:a16="http://schemas.microsoft.com/office/drawing/2014/main" val="3852542817"/>
                    </a:ext>
                  </a:extLst>
                </a:gridCol>
                <a:gridCol w="1863673">
                  <a:extLst>
                    <a:ext uri="{9D8B030D-6E8A-4147-A177-3AD203B41FA5}">
                      <a16:colId xmlns:a16="http://schemas.microsoft.com/office/drawing/2014/main" val="3430241680"/>
                    </a:ext>
                  </a:extLst>
                </a:gridCol>
                <a:gridCol w="2031471">
                  <a:extLst>
                    <a:ext uri="{9D8B030D-6E8A-4147-A177-3AD203B41FA5}">
                      <a16:colId xmlns:a16="http://schemas.microsoft.com/office/drawing/2014/main" val="1761370052"/>
                    </a:ext>
                  </a:extLst>
                </a:gridCol>
              </a:tblGrid>
              <a:tr h="646072">
                <a:tc>
                  <a:txBody>
                    <a:bodyPr/>
                    <a:lstStyle/>
                    <a:p>
                      <a:r>
                        <a:rPr lang="en-US" sz="1600" baseline="0" dirty="0" smtClean="0">
                          <a:latin typeface="Times New Roman" panose="02020603050405020304" pitchFamily="18" charset="0"/>
                          <a:cs typeface="Times New Roman" panose="02020603050405020304" pitchFamily="18" charset="0"/>
                        </a:rPr>
                        <a:t>Decision Tree </a:t>
                      </a:r>
                    </a:p>
                    <a:p>
                      <a:r>
                        <a:rPr lang="en-US" sz="1600" baseline="0" dirty="0" smtClean="0">
                          <a:latin typeface="Times New Roman" panose="02020603050405020304" pitchFamily="18" charset="0"/>
                          <a:cs typeface="Times New Roman" panose="02020603050405020304" pitchFamily="18" charset="0"/>
                        </a:rPr>
                        <a:t>Measures</a:t>
                      </a:r>
                      <a:endParaRPr lang="en-US" sz="1600" dirty="0" smtClean="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Train-Test ratio 1</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Train-Test ratio 2</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Train-Test</a:t>
                      </a:r>
                      <a:r>
                        <a:rPr lang="en-US" sz="1600" baseline="0" dirty="0" smtClean="0">
                          <a:latin typeface="Times New Roman" panose="02020603050405020304" pitchFamily="18" charset="0"/>
                          <a:cs typeface="Times New Roman" panose="02020603050405020304" pitchFamily="18" charset="0"/>
                        </a:rPr>
                        <a:t> ratio 3</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8456977"/>
                  </a:ext>
                </a:extLst>
              </a:tr>
              <a:tr h="374041">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Specificity</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1"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99.4535519125683</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b="1" i="0" u="none" strike="noStrike" cap="none" dirty="0" smtClean="0">
                          <a:solidFill>
                            <a:schemeClr val="dk1"/>
                          </a:solidFill>
                          <a:effectLst/>
                          <a:latin typeface="+mn-lt"/>
                          <a:ea typeface="+mn-ea"/>
                          <a:cs typeface="+mn-cs"/>
                          <a:sym typeface="Arial"/>
                        </a:rPr>
                        <a:t>100.0</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i="0" u="none" strike="noStrike" cap="none" dirty="0" smtClean="0">
                          <a:solidFill>
                            <a:schemeClr val="dk1"/>
                          </a:solidFill>
                          <a:effectLst/>
                          <a:latin typeface="+mn-lt"/>
                          <a:ea typeface="+mn-ea"/>
                          <a:cs typeface="+mn-cs"/>
                          <a:sym typeface="Arial"/>
                        </a:rPr>
                        <a:t>100.0</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3251730"/>
                  </a:ext>
                </a:extLst>
              </a:tr>
              <a:tr h="374041">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Sensitivity</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1"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99.56331877729258</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400" b="1" i="0" u="none" strike="noStrike" cap="none" dirty="0" smtClean="0">
                          <a:solidFill>
                            <a:schemeClr val="dk1"/>
                          </a:solidFill>
                          <a:effectLst/>
                          <a:latin typeface="+mn-lt"/>
                          <a:ea typeface="+mn-ea"/>
                          <a:cs typeface="+mn-cs"/>
                          <a:sym typeface="Arial"/>
                        </a:rPr>
                        <a:t>99.34640522875817</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i="0" u="none" strike="noStrike" cap="none" dirty="0" smtClean="0">
                          <a:solidFill>
                            <a:schemeClr val="dk1"/>
                          </a:solidFill>
                          <a:effectLst/>
                          <a:latin typeface="+mn-lt"/>
                          <a:ea typeface="+mn-ea"/>
                          <a:cs typeface="+mn-cs"/>
                          <a:sym typeface="Arial"/>
                        </a:rPr>
                        <a:t>99.34640522875817</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9270224"/>
                  </a:ext>
                </a:extLst>
              </a:tr>
              <a:tr h="374041">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Accuracy</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1"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99.51456310679612</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400" b="1" i="0" u="none" strike="noStrike" cap="none" dirty="0" smtClean="0">
                          <a:solidFill>
                            <a:schemeClr val="dk1"/>
                          </a:solidFill>
                          <a:effectLst/>
                          <a:latin typeface="+mn-lt"/>
                          <a:ea typeface="+mn-ea"/>
                          <a:cs typeface="+mn-cs"/>
                          <a:sym typeface="Arial"/>
                        </a:rPr>
                        <a:t>99.63636363636364</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i="0" u="none" strike="noStrike" cap="none" dirty="0" smtClean="0">
                          <a:solidFill>
                            <a:schemeClr val="dk1"/>
                          </a:solidFill>
                          <a:effectLst/>
                          <a:latin typeface="+mn-lt"/>
                          <a:ea typeface="+mn-ea"/>
                          <a:cs typeface="+mn-cs"/>
                          <a:sym typeface="Arial"/>
                        </a:rPr>
                        <a:t>100.0</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7387296"/>
                  </a:ext>
                </a:extLst>
              </a:tr>
              <a:tr h="374041">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Precision</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1"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400" b="1" i="0" u="none" strike="noStrike" cap="none" dirty="0" smtClean="0">
                          <a:solidFill>
                            <a:schemeClr val="dk1"/>
                          </a:solidFill>
                          <a:effectLst/>
                          <a:latin typeface="+mn-lt"/>
                          <a:ea typeface="+mn-ea"/>
                          <a:cs typeface="+mn-cs"/>
                          <a:sym typeface="Arial"/>
                        </a:rPr>
                        <a:t>1.0</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i="0" u="none" strike="noStrike" cap="none" dirty="0" smtClean="0">
                          <a:solidFill>
                            <a:schemeClr val="dk1"/>
                          </a:solidFill>
                          <a:effectLst/>
                          <a:latin typeface="+mn-lt"/>
                          <a:ea typeface="+mn-ea"/>
                          <a:cs typeface="+mn-cs"/>
                          <a:sym typeface="Arial"/>
                        </a:rPr>
                        <a:t>1.0</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0152790"/>
                  </a:ext>
                </a:extLst>
              </a:tr>
              <a:tr h="374041">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FPR</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1"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183.0</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400" b="1" i="0" u="none" strike="noStrike" cap="none" dirty="0" smtClean="0">
                          <a:solidFill>
                            <a:schemeClr val="dk1"/>
                          </a:solidFill>
                          <a:effectLst/>
                          <a:latin typeface="+mn-lt"/>
                          <a:ea typeface="+mn-ea"/>
                          <a:cs typeface="+mn-cs"/>
                          <a:sym typeface="Arial"/>
                        </a:rPr>
                        <a:t>nan</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i="0" u="none" strike="noStrike" cap="none" dirty="0" smtClean="0">
                          <a:solidFill>
                            <a:schemeClr val="dk1"/>
                          </a:solidFill>
                          <a:effectLst/>
                          <a:latin typeface="+mn-lt"/>
                          <a:ea typeface="+mn-ea"/>
                          <a:cs typeface="+mn-cs"/>
                          <a:sym typeface="Arial"/>
                        </a:rPr>
                        <a:t>nan</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87016189"/>
                  </a:ext>
                </a:extLst>
              </a:tr>
              <a:tr h="374041">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FNR</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1"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1.0043859649122806</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400" b="1" i="0" u="none" strike="noStrike" cap="none" dirty="0" smtClean="0">
                          <a:solidFill>
                            <a:schemeClr val="dk1"/>
                          </a:solidFill>
                          <a:effectLst/>
                          <a:latin typeface="+mn-lt"/>
                          <a:ea typeface="+mn-ea"/>
                          <a:cs typeface="+mn-cs"/>
                          <a:sym typeface="Arial"/>
                        </a:rPr>
                        <a:t>1.006578947368421</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i="0" u="none" strike="noStrike" cap="none" dirty="0" smtClean="0">
                          <a:solidFill>
                            <a:schemeClr val="dk1"/>
                          </a:solidFill>
                          <a:effectLst/>
                          <a:latin typeface="+mn-lt"/>
                          <a:ea typeface="+mn-ea"/>
                          <a:cs typeface="+mn-cs"/>
                          <a:sym typeface="Arial"/>
                        </a:rPr>
                        <a:t>0.0</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8854051"/>
                  </a:ext>
                </a:extLst>
              </a:tr>
              <a:tr h="374041">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NPV</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1"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400" b="1" i="0" u="none" strike="noStrike" cap="none" dirty="0" smtClean="0">
                          <a:solidFill>
                            <a:schemeClr val="dk1"/>
                          </a:solidFill>
                          <a:effectLst/>
                          <a:latin typeface="+mn-lt"/>
                          <a:ea typeface="+mn-ea"/>
                          <a:cs typeface="+mn-cs"/>
                          <a:sym typeface="Arial"/>
                        </a:rPr>
                        <a:t>2.0</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i="0" u="none" strike="noStrike" cap="none" dirty="0" smtClean="0">
                          <a:solidFill>
                            <a:schemeClr val="dk1"/>
                          </a:solidFill>
                          <a:effectLst/>
                          <a:latin typeface="+mn-lt"/>
                          <a:ea typeface="+mn-ea"/>
                          <a:cs typeface="+mn-cs"/>
                          <a:sym typeface="Arial"/>
                        </a:rPr>
                        <a:t>1.0</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765482"/>
                  </a:ext>
                </a:extLst>
              </a:tr>
              <a:tr h="374041">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FDR</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1"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229.0</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400" b="1" dirty="0" smtClean="0">
                          <a:latin typeface="Times New Roman" panose="02020603050405020304" pitchFamily="18" charset="0"/>
                          <a:cs typeface="Times New Roman" panose="02020603050405020304" pitchFamily="18" charset="0"/>
                        </a:rPr>
                        <a:t>nan</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dirty="0" smtClean="0">
                          <a:latin typeface="Times New Roman" panose="02020603050405020304" pitchFamily="18" charset="0"/>
                          <a:cs typeface="Times New Roman" panose="02020603050405020304" pitchFamily="18" charset="0"/>
                        </a:rPr>
                        <a:t>nan</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2834356"/>
                  </a:ext>
                </a:extLst>
              </a:tr>
              <a:tr h="374041">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MCC</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1"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99.01687068986088</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400" b="1" i="0" u="none" strike="noStrike" cap="none" dirty="0" smtClean="0">
                          <a:solidFill>
                            <a:schemeClr val="dk1"/>
                          </a:solidFill>
                          <a:effectLst/>
                          <a:latin typeface="+mn-lt"/>
                          <a:ea typeface="+mn-ea"/>
                          <a:cs typeface="+mn-cs"/>
                          <a:sym typeface="Arial"/>
                        </a:rPr>
                        <a:t>99.2666665488999</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1" i="0" u="none" strike="noStrike" cap="none" dirty="0" smtClean="0">
                          <a:solidFill>
                            <a:schemeClr val="dk1"/>
                          </a:solidFill>
                          <a:effectLst/>
                          <a:latin typeface="+mn-lt"/>
                          <a:ea typeface="+mn-ea"/>
                          <a:cs typeface="+mn-cs"/>
                          <a:sym typeface="Arial"/>
                        </a:rPr>
                        <a:t>100.0</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1604597"/>
                  </a:ext>
                </a:extLst>
              </a:tr>
            </a:tbl>
          </a:graphicData>
        </a:graphic>
      </p:graphicFrame>
      <p:cxnSp>
        <p:nvCxnSpPr>
          <p:cNvPr id="17" name="Straight Arrow Connector 16"/>
          <p:cNvCxnSpPr/>
          <p:nvPr/>
        </p:nvCxnSpPr>
        <p:spPr>
          <a:xfrm>
            <a:off x="1869743" y="1337481"/>
            <a:ext cx="4776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1869743" y="1446664"/>
            <a:ext cx="6824" cy="284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429970" y="5893069"/>
            <a:ext cx="8543432" cy="861774"/>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From the observation, we can conclude that Accuracy of the model is highest and constant throughout our testing of dataset on all train-test ratio</a:t>
            </a:r>
          </a:p>
          <a:p>
            <a:endParaRPr lang="en-US" dirty="0"/>
          </a:p>
        </p:txBody>
      </p:sp>
    </p:spTree>
    <p:extLst>
      <p:ext uri="{BB962C8B-B14F-4D97-AF65-F5344CB8AC3E}">
        <p14:creationId xmlns:p14="http://schemas.microsoft.com/office/powerpoint/2010/main" val="2004783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9"/>
          <p:cNvSpPr txBox="1"/>
          <p:nvPr/>
        </p:nvSpPr>
        <p:spPr>
          <a:xfrm>
            <a:off x="464090" y="384898"/>
            <a:ext cx="10385879" cy="843401"/>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3600" b="1" dirty="0" smtClean="0">
                <a:solidFill>
                  <a:schemeClr val="accent3"/>
                </a:solidFill>
                <a:latin typeface="Open Sans"/>
                <a:ea typeface="Open Sans"/>
                <a:cs typeface="Open Sans"/>
                <a:sym typeface="Open Sans"/>
              </a:rPr>
              <a:t>EVALUATION METRICS FOR BOTH MODELS</a:t>
            </a:r>
            <a:endParaRPr lang="en-US" sz="3600" dirty="0"/>
          </a:p>
        </p:txBody>
      </p:sp>
      <p:graphicFrame>
        <p:nvGraphicFramePr>
          <p:cNvPr id="6" name="Table 5"/>
          <p:cNvGraphicFramePr>
            <a:graphicFrameLocks noGrp="1"/>
          </p:cNvGraphicFramePr>
          <p:nvPr>
            <p:extLst>
              <p:ext uri="{D42A27DB-BD31-4B8C-83A1-F6EECF244321}">
                <p14:modId xmlns:p14="http://schemas.microsoft.com/office/powerpoint/2010/main" val="3312001915"/>
              </p:ext>
            </p:extLst>
          </p:nvPr>
        </p:nvGraphicFramePr>
        <p:xfrm>
          <a:off x="464090" y="1228299"/>
          <a:ext cx="8598023" cy="3596640"/>
        </p:xfrm>
        <a:graphic>
          <a:graphicData uri="http://schemas.openxmlformats.org/drawingml/2006/table">
            <a:tbl>
              <a:tblPr firstRow="1" bandRow="1">
                <a:tableStyleId>{284E427A-3D55-4303-BF80-6455036E1DE7}</a:tableStyleId>
              </a:tblPr>
              <a:tblGrid>
                <a:gridCol w="2339329">
                  <a:extLst>
                    <a:ext uri="{9D8B030D-6E8A-4147-A177-3AD203B41FA5}">
                      <a16:colId xmlns:a16="http://schemas.microsoft.com/office/drawing/2014/main" val="2534233859"/>
                    </a:ext>
                  </a:extLst>
                </a:gridCol>
                <a:gridCol w="2137230">
                  <a:extLst>
                    <a:ext uri="{9D8B030D-6E8A-4147-A177-3AD203B41FA5}">
                      <a16:colId xmlns:a16="http://schemas.microsoft.com/office/drawing/2014/main" val="3852542817"/>
                    </a:ext>
                  </a:extLst>
                </a:gridCol>
                <a:gridCol w="1971958">
                  <a:extLst>
                    <a:ext uri="{9D8B030D-6E8A-4147-A177-3AD203B41FA5}">
                      <a16:colId xmlns:a16="http://schemas.microsoft.com/office/drawing/2014/main" val="3430241680"/>
                    </a:ext>
                  </a:extLst>
                </a:gridCol>
                <a:gridCol w="2149506">
                  <a:extLst>
                    <a:ext uri="{9D8B030D-6E8A-4147-A177-3AD203B41FA5}">
                      <a16:colId xmlns:a16="http://schemas.microsoft.com/office/drawing/2014/main" val="1761370052"/>
                    </a:ext>
                  </a:extLst>
                </a:gridCol>
              </a:tblGrid>
              <a:tr h="533557">
                <a:tc>
                  <a:txBody>
                    <a:bodyPr/>
                    <a:lstStyle/>
                    <a:p>
                      <a:r>
                        <a:rPr lang="en-US" sz="1600" baseline="0" dirty="0" smtClean="0">
                          <a:latin typeface="Times New Roman" panose="02020603050405020304" pitchFamily="18" charset="0"/>
                          <a:cs typeface="Times New Roman" panose="02020603050405020304" pitchFamily="18" charset="0"/>
                        </a:rPr>
                        <a:t>Naïve Bayes  </a:t>
                      </a:r>
                    </a:p>
                    <a:p>
                      <a:r>
                        <a:rPr lang="en-US" sz="1600" baseline="0" dirty="0" smtClean="0">
                          <a:latin typeface="Times New Roman" panose="02020603050405020304" pitchFamily="18" charset="0"/>
                          <a:cs typeface="Times New Roman" panose="02020603050405020304" pitchFamily="18" charset="0"/>
                        </a:rPr>
                        <a:t>Measures</a:t>
                      </a:r>
                      <a:endParaRPr lang="en-US" sz="1600" dirty="0" smtClean="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Train-Test ratio 1</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Train-Test ratio 2</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Train-Test</a:t>
                      </a:r>
                      <a:r>
                        <a:rPr lang="en-US" sz="1600" baseline="0" dirty="0" smtClean="0">
                          <a:latin typeface="Times New Roman" panose="02020603050405020304" pitchFamily="18" charset="0"/>
                          <a:cs typeface="Times New Roman" panose="02020603050405020304" pitchFamily="18" charset="0"/>
                        </a:rPr>
                        <a:t> ratio 3</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8456977"/>
                  </a:ext>
                </a:extLst>
              </a:tr>
              <a:tr h="298919">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Specificity</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81.97674418604652</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83.17757009345794</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80.0</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3251730"/>
                  </a:ext>
                </a:extLst>
              </a:tr>
              <a:tr h="298919">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Sensitivity</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86.66666666666667</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88.09523809523809</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85.8974358974359</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270224"/>
                  </a:ext>
                </a:extLst>
              </a:tr>
              <a:tr h="298919">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Accuracy</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84.70873786407766</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86.18181818181819</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83.33333333333334</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7387296"/>
                  </a:ext>
                </a:extLst>
              </a:tr>
              <a:tr h="298919">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Precision</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32.0</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19.0</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13.0</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152790"/>
                  </a:ext>
                </a:extLst>
              </a:tr>
              <a:tr h="298919">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FPR</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142.0</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90.0</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49.0</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7016189"/>
                  </a:ext>
                </a:extLst>
              </a:tr>
              <a:tr h="298919">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FNR</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32.15384615384615</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20.135135135135137</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11.164179104477611</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8854051"/>
                  </a:ext>
                </a:extLst>
              </a:tr>
              <a:tr h="298919">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NPV</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33.0</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21.0</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12.0</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765482"/>
                  </a:ext>
                </a:extLst>
              </a:tr>
              <a:tr h="298919">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FDR</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209.0</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149.0</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68.0</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2834356"/>
                  </a:ext>
                </a:extLst>
              </a:tr>
              <a:tr h="303665">
                <a:tc>
                  <a:txBody>
                    <a:bodyPr/>
                    <a:lstStyle/>
                    <a:p>
                      <a:r>
                        <a:rPr lang="en-US" sz="1600" b="1" dirty="0" smtClean="0">
                          <a:solidFill>
                            <a:schemeClr val="tx1"/>
                          </a:solidFill>
                          <a:latin typeface="Times New Roman" panose="02020603050405020304" pitchFamily="18" charset="0"/>
                          <a:cs typeface="Times New Roman" panose="02020603050405020304" pitchFamily="18" charset="0"/>
                        </a:rPr>
                        <a:t>MCC</a:t>
                      </a:r>
                      <a:endParaRPr lang="en-US" sz="16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68.58777231577207</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71.04002527659058</a:t>
                      </a:r>
                      <a:endParaRPr lang="en-US"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66.03161074375328</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604597"/>
                  </a:ext>
                </a:extLst>
              </a:tr>
            </a:tbl>
          </a:graphicData>
        </a:graphic>
      </p:graphicFrame>
      <p:cxnSp>
        <p:nvCxnSpPr>
          <p:cNvPr id="3" name="Straight Arrow Connector 2"/>
          <p:cNvCxnSpPr/>
          <p:nvPr/>
        </p:nvCxnSpPr>
        <p:spPr>
          <a:xfrm>
            <a:off x="1869743" y="1419367"/>
            <a:ext cx="3957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1869743" y="1569493"/>
            <a:ext cx="0" cy="2047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68740" y="5677469"/>
            <a:ext cx="8693624" cy="861774"/>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From the observation, we can conclude that Accuracy of the model is lowest and constant throughout our testing of dataset on all train-test ratio</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9"/>
          <p:cNvSpPr txBox="1"/>
          <p:nvPr/>
        </p:nvSpPr>
        <p:spPr>
          <a:xfrm>
            <a:off x="464090" y="384898"/>
            <a:ext cx="10385879" cy="843401"/>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3600" b="1" dirty="0" smtClean="0">
                <a:solidFill>
                  <a:schemeClr val="accent3"/>
                </a:solidFill>
                <a:latin typeface="Open Sans"/>
                <a:ea typeface="Open Sans"/>
                <a:cs typeface="Open Sans"/>
                <a:sym typeface="Open Sans"/>
              </a:rPr>
              <a:t>ROC CURVE</a:t>
            </a:r>
            <a:endParaRPr lang="en-US" sz="3600" dirty="0"/>
          </a:p>
        </p:txBody>
      </p:sp>
      <p:sp>
        <p:nvSpPr>
          <p:cNvPr id="6" name="TextBox 5"/>
          <p:cNvSpPr txBox="1"/>
          <p:nvPr/>
        </p:nvSpPr>
        <p:spPr>
          <a:xfrm>
            <a:off x="5336275" y="1584607"/>
            <a:ext cx="6086902"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This is the ROC curve of </a:t>
            </a:r>
            <a:r>
              <a:rPr lang="en-US" sz="1800" b="1" dirty="0" smtClean="0">
                <a:latin typeface="Times New Roman" panose="02020603050405020304" pitchFamily="18" charset="0"/>
                <a:cs typeface="Times New Roman" panose="02020603050405020304" pitchFamily="18" charset="0"/>
              </a:rPr>
              <a:t>Decision Tree Classification</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Area under curve is 1.00</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ROC curve is created by plotting the true positive rate against the false positive rate at various threshold settings</a:t>
            </a:r>
            <a:endParaRPr lang="en-US" sz="1800" dirty="0" smtClean="0">
              <a:latin typeface="Times New Roman" panose="02020603050405020304" pitchFamily="18" charset="0"/>
              <a:cs typeface="Times New Roman" panose="02020603050405020304" pitchFamily="18" charset="0"/>
            </a:endParaRPr>
          </a:p>
        </p:txBody>
      </p:sp>
      <p:sp>
        <p:nvSpPr>
          <p:cNvPr id="12" name="TextBox 11"/>
          <p:cNvSpPr txBox="1"/>
          <p:nvPr/>
        </p:nvSpPr>
        <p:spPr>
          <a:xfrm>
            <a:off x="525439" y="4644947"/>
            <a:ext cx="5302155"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This the ROC curve of </a:t>
            </a:r>
            <a:r>
              <a:rPr lang="en-US" sz="1800" b="1" dirty="0" smtClean="0">
                <a:latin typeface="Times New Roman" panose="02020603050405020304" pitchFamily="18" charset="0"/>
                <a:cs typeface="Times New Roman" panose="02020603050405020304" pitchFamily="18" charset="0"/>
              </a:rPr>
              <a:t>Naïve Bayes Classification</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Area under curve is 0.94</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ROC curve is created by plotting the true positive rate against the false positive rate at various threshold settings</a:t>
            </a:r>
          </a:p>
          <a:p>
            <a:endParaRPr lang="en-US" sz="18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24" y="1275930"/>
            <a:ext cx="3905795" cy="268642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1956" y="3735883"/>
            <a:ext cx="3839111" cy="2743583"/>
          </a:xfrm>
          <a:prstGeom prst="rect">
            <a:avLst/>
          </a:prstGeom>
        </p:spPr>
      </p:pic>
      <p:cxnSp>
        <p:nvCxnSpPr>
          <p:cNvPr id="5" name="Straight Arrow Connector 4"/>
          <p:cNvCxnSpPr>
            <a:stCxn id="2" idx="3"/>
            <a:endCxn id="6" idx="1"/>
          </p:cNvCxnSpPr>
          <p:nvPr/>
        </p:nvCxnSpPr>
        <p:spPr>
          <a:xfrm flipV="1">
            <a:off x="4082219" y="2184772"/>
            <a:ext cx="1254056" cy="434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a:stCxn id="3" idx="1"/>
          </p:cNvCxnSpPr>
          <p:nvPr/>
        </p:nvCxnSpPr>
        <p:spPr>
          <a:xfrm flipH="1" flipV="1">
            <a:off x="5657029" y="4968112"/>
            <a:ext cx="1574927" cy="1395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321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9"/>
          <p:cNvSpPr txBox="1"/>
          <p:nvPr/>
        </p:nvSpPr>
        <p:spPr>
          <a:xfrm>
            <a:off x="464090" y="384898"/>
            <a:ext cx="10385879" cy="843401"/>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3600" b="1" dirty="0" smtClean="0">
                <a:solidFill>
                  <a:schemeClr val="accent3"/>
                </a:solidFill>
                <a:latin typeface="Open Sans"/>
                <a:ea typeface="Open Sans"/>
                <a:cs typeface="Open Sans"/>
                <a:sym typeface="Open Sans"/>
              </a:rPr>
              <a:t>CONFUSION MATRIX</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9975" y="4009987"/>
            <a:ext cx="3144455" cy="2686425"/>
          </a:xfrm>
          <a:prstGeom prst="rect">
            <a:avLst/>
          </a:prstGeom>
        </p:spPr>
      </p:pic>
      <p:sp>
        <p:nvSpPr>
          <p:cNvPr id="6" name="TextBox 5"/>
          <p:cNvSpPr txBox="1"/>
          <p:nvPr/>
        </p:nvSpPr>
        <p:spPr>
          <a:xfrm>
            <a:off x="4449170" y="1583140"/>
            <a:ext cx="6769290"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This is the confusion matrix of </a:t>
            </a:r>
            <a:r>
              <a:rPr lang="en-US" sz="1800" b="1" dirty="0" smtClean="0">
                <a:latin typeface="Times New Roman" panose="02020603050405020304" pitchFamily="18" charset="0"/>
                <a:cs typeface="Times New Roman" panose="02020603050405020304" pitchFamily="18" charset="0"/>
              </a:rPr>
              <a:t>Decision Tree Classification</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Confusion matrix is a matrix of n * n where n is number of classes.</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229 is true positive and 0 is false negative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2</a:t>
            </a:r>
            <a:r>
              <a:rPr lang="en-US" sz="1800" dirty="0" smtClean="0">
                <a:latin typeface="Times New Roman" panose="02020603050405020304" pitchFamily="18" charset="0"/>
                <a:cs typeface="Times New Roman" panose="02020603050405020304" pitchFamily="18" charset="0"/>
              </a:rPr>
              <a:t> is false positive and 181 is true negative</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From the above observation, we can calculate Accuracy of model and other parameters of confusion matrix </a:t>
            </a:r>
            <a:endParaRPr lang="en-US" sz="1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73205" y="4542249"/>
            <a:ext cx="6946711"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This is the confusion matrix of </a:t>
            </a:r>
            <a:r>
              <a:rPr lang="en-US" sz="1800" b="1" dirty="0" smtClean="0">
                <a:latin typeface="Times New Roman" panose="02020603050405020304" pitchFamily="18" charset="0"/>
                <a:cs typeface="Times New Roman" panose="02020603050405020304" pitchFamily="18" charset="0"/>
              </a:rPr>
              <a:t>Naïve Bayes Classification</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Confusion matrix is a matrix of n * n where n is number of classes.</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208 is true positive and 32 is false negative</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31 is false positive and 141 is true negative</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From the above observation, we can calculate Accuracy of model and other parameters of confusion matrix </a:t>
            </a:r>
            <a:endParaRPr lang="en-US" sz="1800" dirty="0">
              <a:latin typeface="Times New Roman" panose="02020603050405020304" pitchFamily="18" charset="0"/>
              <a:cs typeface="Times New Roman" panose="02020603050405020304" pitchFamily="18" charset="0"/>
            </a:endParaRPr>
          </a:p>
        </p:txBody>
      </p:sp>
      <p:cxnSp>
        <p:nvCxnSpPr>
          <p:cNvPr id="15" name="Straight Arrow Connector 14"/>
          <p:cNvCxnSpPr/>
          <p:nvPr/>
        </p:nvCxnSpPr>
        <p:spPr>
          <a:xfrm>
            <a:off x="3715268" y="2619143"/>
            <a:ext cx="7339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3" idx="1"/>
          </p:cNvCxnSpPr>
          <p:nvPr/>
        </p:nvCxnSpPr>
        <p:spPr>
          <a:xfrm flipH="1">
            <a:off x="7642746" y="5353200"/>
            <a:ext cx="1037229" cy="24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204" y="1407521"/>
            <a:ext cx="3248169" cy="2705478"/>
          </a:xfrm>
          <a:prstGeom prst="rect">
            <a:avLst/>
          </a:prstGeom>
        </p:spPr>
      </p:pic>
    </p:spTree>
    <p:extLst>
      <p:ext uri="{BB962C8B-B14F-4D97-AF65-F5344CB8AC3E}">
        <p14:creationId xmlns:p14="http://schemas.microsoft.com/office/powerpoint/2010/main" val="1461776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9"/>
          <p:cNvSpPr txBox="1"/>
          <p:nvPr/>
        </p:nvSpPr>
        <p:spPr>
          <a:xfrm>
            <a:off x="464090" y="384898"/>
            <a:ext cx="10385879" cy="843401"/>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3600" b="1" dirty="0" smtClean="0">
                <a:solidFill>
                  <a:schemeClr val="accent3"/>
                </a:solidFill>
                <a:latin typeface="Open Sans"/>
                <a:ea typeface="Open Sans"/>
                <a:cs typeface="Open Sans"/>
                <a:sym typeface="Open Sans"/>
              </a:rPr>
              <a:t>LEARNING CURVE AND PERFORMANCE</a:t>
            </a:r>
            <a:endParaRPr lang="en-US" sz="3600" dirty="0"/>
          </a:p>
        </p:txBody>
      </p:sp>
      <p:pic>
        <p:nvPicPr>
          <p:cNvPr id="9" name="Picture 8" descr="C:\Users\hp\Pictures\Screenshots\Screenshot (168).png"/>
          <p:cNvPicPr/>
          <p:nvPr/>
        </p:nvPicPr>
        <p:blipFill>
          <a:blip r:embed="rId3">
            <a:extLst>
              <a:ext uri="{28A0092B-C50C-407E-A947-70E740481C1C}">
                <a14:useLocalDpi xmlns:a14="http://schemas.microsoft.com/office/drawing/2010/main" val="0"/>
              </a:ext>
            </a:extLst>
          </a:blip>
          <a:srcRect/>
          <a:stretch>
            <a:fillRect/>
          </a:stretch>
        </p:blipFill>
        <p:spPr bwMode="auto">
          <a:xfrm>
            <a:off x="338398" y="1441444"/>
            <a:ext cx="4847751" cy="2693828"/>
          </a:xfrm>
          <a:prstGeom prst="rect">
            <a:avLst/>
          </a:prstGeom>
          <a:noFill/>
          <a:ln>
            <a:noFill/>
          </a:ln>
        </p:spPr>
      </p:pic>
      <p:pic>
        <p:nvPicPr>
          <p:cNvPr id="10" name="Picture 9" descr="C:\Users\hp\Pictures\Screenshots\Screenshot (169).png"/>
          <p:cNvPicPr/>
          <p:nvPr/>
        </p:nvPicPr>
        <p:blipFill>
          <a:blip r:embed="rId4">
            <a:extLst>
              <a:ext uri="{28A0092B-C50C-407E-A947-70E740481C1C}">
                <a14:useLocalDpi xmlns:a14="http://schemas.microsoft.com/office/drawing/2010/main" val="0"/>
              </a:ext>
            </a:extLst>
          </a:blip>
          <a:srcRect/>
          <a:stretch>
            <a:fillRect/>
          </a:stretch>
        </p:blipFill>
        <p:spPr bwMode="auto">
          <a:xfrm>
            <a:off x="5991367" y="4026089"/>
            <a:ext cx="5786983" cy="2470245"/>
          </a:xfrm>
          <a:prstGeom prst="rect">
            <a:avLst/>
          </a:prstGeom>
          <a:noFill/>
          <a:ln>
            <a:noFill/>
          </a:ln>
        </p:spPr>
      </p:pic>
      <p:sp>
        <p:nvSpPr>
          <p:cNvPr id="2" name="TextBox 1"/>
          <p:cNvSpPr txBox="1"/>
          <p:nvPr/>
        </p:nvSpPr>
        <p:spPr>
          <a:xfrm>
            <a:off x="6291618" y="1815152"/>
            <a:ext cx="4817660" cy="129266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This is the learning curve of Decision Tree classification and naïve Bayes classification. From both the graphs we can predict the accuracy of train data and test data on different training data</a:t>
            </a:r>
          </a:p>
          <a:p>
            <a:endParaRPr lang="en-US" dirty="0"/>
          </a:p>
        </p:txBody>
      </p:sp>
      <p:sp>
        <p:nvSpPr>
          <p:cNvPr id="13" name="TextBox 12"/>
          <p:cNvSpPr txBox="1"/>
          <p:nvPr/>
        </p:nvSpPr>
        <p:spPr>
          <a:xfrm>
            <a:off x="589128" y="4833582"/>
            <a:ext cx="4817660"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This is the performance of both the models. In this graph accuracy score of training data is plotted against the Fit_times of training data</a:t>
            </a:r>
          </a:p>
          <a:p>
            <a:r>
              <a:rPr lang="en-US" sz="1600" dirty="0">
                <a:latin typeface="Times New Roman" panose="02020603050405020304" pitchFamily="18" charset="0"/>
                <a:cs typeface="Times New Roman" panose="02020603050405020304" pitchFamily="18" charset="0"/>
              </a:rPr>
              <a:t>Fit_time: The time for fitting the estimator on the train set for each CV split</a:t>
            </a:r>
          </a:p>
        </p:txBody>
      </p:sp>
      <p:cxnSp>
        <p:nvCxnSpPr>
          <p:cNvPr id="7" name="Straight Arrow Connector 6"/>
          <p:cNvCxnSpPr>
            <a:stCxn id="9" idx="3"/>
            <a:endCxn id="2" idx="1"/>
          </p:cNvCxnSpPr>
          <p:nvPr/>
        </p:nvCxnSpPr>
        <p:spPr>
          <a:xfrm flipV="1">
            <a:off x="5186149" y="2461483"/>
            <a:ext cx="1105469" cy="326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10" idx="1"/>
            <a:endCxn id="13" idx="3"/>
          </p:cNvCxnSpPr>
          <p:nvPr/>
        </p:nvCxnSpPr>
        <p:spPr>
          <a:xfrm flipH="1">
            <a:off x="5406788" y="5261212"/>
            <a:ext cx="584579" cy="234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7281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9"/>
          <p:cNvSpPr txBox="1"/>
          <p:nvPr/>
        </p:nvSpPr>
        <p:spPr>
          <a:xfrm>
            <a:off x="259374" y="335747"/>
            <a:ext cx="10385879" cy="565780"/>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3200" b="1" dirty="0" smtClean="0">
                <a:solidFill>
                  <a:schemeClr val="accent3"/>
                </a:solidFill>
                <a:latin typeface="Open Sans"/>
                <a:ea typeface="Open Sans"/>
                <a:cs typeface="Open Sans"/>
                <a:sym typeface="Open Sans"/>
              </a:rPr>
              <a:t>DATA VISUALIZATION OF DECISION TREE</a:t>
            </a:r>
            <a:endParaRPr lang="en-US" sz="3200" dirty="0"/>
          </a:p>
        </p:txBody>
      </p:sp>
      <p:sp>
        <p:nvSpPr>
          <p:cNvPr id="3" name="TextBox 2"/>
          <p:cNvSpPr txBox="1"/>
          <p:nvPr/>
        </p:nvSpPr>
        <p:spPr>
          <a:xfrm>
            <a:off x="259375" y="1570851"/>
            <a:ext cx="5800232"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above plot comparison has been made between every feature of dataset and a grid plot has been made of fake note (denoted by blue) and original note (denoted by orange).</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124133" y="5279155"/>
            <a:ext cx="4805385"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Grid plot between </a:t>
            </a:r>
            <a:r>
              <a:rPr lang="en-US" b="1" dirty="0"/>
              <a:t>every feature of dataset </a:t>
            </a:r>
            <a:endParaRPr lang="en-US" sz="1600" b="1" dirty="0">
              <a:latin typeface="Times New Roman" panose="02020603050405020304" pitchFamily="18" charset="0"/>
              <a:cs typeface="Times New Roman" panose="02020603050405020304" pitchFamily="18" charset="0"/>
            </a:endParaRPr>
          </a:p>
        </p:txBody>
      </p:sp>
      <p:pic>
        <p:nvPicPr>
          <p:cNvPr id="6" name="Picture 5" descr="C:\Users\hp\Pictures\Screenshots\Screenshot (129).png"/>
          <p:cNvPicPr/>
          <p:nvPr/>
        </p:nvPicPr>
        <p:blipFill>
          <a:blip r:embed="rId3">
            <a:extLst>
              <a:ext uri="{28A0092B-C50C-407E-A947-70E740481C1C}">
                <a14:useLocalDpi xmlns:a14="http://schemas.microsoft.com/office/drawing/2010/main" val="0"/>
              </a:ext>
            </a:extLst>
          </a:blip>
          <a:srcRect/>
          <a:stretch>
            <a:fillRect/>
          </a:stretch>
        </p:blipFill>
        <p:spPr bwMode="auto">
          <a:xfrm>
            <a:off x="6209731" y="1570851"/>
            <a:ext cx="5719787" cy="3083036"/>
          </a:xfrm>
          <a:prstGeom prst="rect">
            <a:avLst/>
          </a:prstGeom>
          <a:noFill/>
          <a:ln>
            <a:noFill/>
          </a:ln>
        </p:spPr>
      </p:pic>
    </p:spTree>
    <p:extLst>
      <p:ext uri="{BB962C8B-B14F-4D97-AF65-F5344CB8AC3E}">
        <p14:creationId xmlns:p14="http://schemas.microsoft.com/office/powerpoint/2010/main" val="4282130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9"/>
          <p:cNvSpPr txBox="1"/>
          <p:nvPr/>
        </p:nvSpPr>
        <p:spPr>
          <a:xfrm>
            <a:off x="259374" y="335747"/>
            <a:ext cx="10385879" cy="565780"/>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3200" b="1" dirty="0" smtClean="0">
                <a:solidFill>
                  <a:schemeClr val="accent3"/>
                </a:solidFill>
                <a:latin typeface="Open Sans"/>
                <a:ea typeface="Open Sans"/>
                <a:cs typeface="Open Sans"/>
                <a:sym typeface="Open Sans"/>
              </a:rPr>
              <a:t>DATA VISUALIZATION OF DECISION TREE</a:t>
            </a:r>
            <a:endParaRPr lang="en-US" sz="3200" dirty="0"/>
          </a:p>
        </p:txBody>
      </p:sp>
      <p:sp>
        <p:nvSpPr>
          <p:cNvPr id="3" name="TextBox 2"/>
          <p:cNvSpPr txBox="1"/>
          <p:nvPr/>
        </p:nvSpPr>
        <p:spPr>
          <a:xfrm>
            <a:off x="259374" y="1570851"/>
            <a:ext cx="4599229" cy="4093428"/>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t>This is a decision tree model of our dataset. In this tree in each node criterion “entropy”, samples and value of each variable is calculated</a:t>
            </a:r>
          </a:p>
          <a:p>
            <a:pPr lvl="0"/>
            <a:endParaRPr lang="en-US" sz="2000" dirty="0" smtClean="0"/>
          </a:p>
          <a:p>
            <a:pPr marL="342900" lvl="0" indent="-342900">
              <a:buFont typeface="Arial" panose="020B0604020202020204" pitchFamily="34" charset="0"/>
              <a:buChar char="•"/>
            </a:pPr>
            <a:r>
              <a:rPr lang="en-US" sz="2000" dirty="0" smtClean="0"/>
              <a:t>Criterion </a:t>
            </a:r>
            <a:r>
              <a:rPr lang="en-US" sz="2000" dirty="0"/>
              <a:t>is a function, which measures the purity of nodes. Supported criteria are “Gini” for the Gini impurity and “entropy” for the information gain. </a:t>
            </a:r>
          </a:p>
          <a:p>
            <a:pPr lvl="0"/>
            <a:endParaRPr lang="en-US" sz="2000" dirty="0" smtClean="0"/>
          </a:p>
          <a:p>
            <a:pPr marL="342900" lvl="0" indent="-342900">
              <a:buFont typeface="Arial" panose="020B0604020202020204" pitchFamily="34" charset="0"/>
              <a:buChar char="•"/>
            </a:pPr>
            <a:r>
              <a:rPr lang="en-US" sz="2000" dirty="0" smtClean="0"/>
              <a:t>Lower </a:t>
            </a:r>
            <a:r>
              <a:rPr lang="en-US" sz="2000" dirty="0"/>
              <a:t>the “entropy”, higher the homogeneity of nodes</a:t>
            </a:r>
          </a:p>
        </p:txBody>
      </p:sp>
      <p:sp>
        <p:nvSpPr>
          <p:cNvPr id="7" name="TextBox 6"/>
          <p:cNvSpPr txBox="1"/>
          <p:nvPr/>
        </p:nvSpPr>
        <p:spPr>
          <a:xfrm>
            <a:off x="7177348" y="5837988"/>
            <a:ext cx="4805385"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Decision Tree of our model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6149" y="1295279"/>
            <a:ext cx="6632812" cy="4054644"/>
          </a:xfrm>
          <a:prstGeom prst="rect">
            <a:avLst/>
          </a:prstGeom>
        </p:spPr>
      </p:pic>
    </p:spTree>
    <p:extLst>
      <p:ext uri="{BB962C8B-B14F-4D97-AF65-F5344CB8AC3E}">
        <p14:creationId xmlns:p14="http://schemas.microsoft.com/office/powerpoint/2010/main" val="1586354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9"/>
          <p:cNvSpPr txBox="1"/>
          <p:nvPr/>
        </p:nvSpPr>
        <p:spPr>
          <a:xfrm>
            <a:off x="259374" y="335747"/>
            <a:ext cx="10385879" cy="565780"/>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3200" b="1" dirty="0" smtClean="0">
                <a:solidFill>
                  <a:schemeClr val="accent3"/>
                </a:solidFill>
                <a:latin typeface="Open Sans"/>
                <a:ea typeface="Open Sans"/>
                <a:cs typeface="Open Sans"/>
                <a:sym typeface="Open Sans"/>
              </a:rPr>
              <a:t>DATA VISUALIZATION OF NAÏVE BAYES</a:t>
            </a:r>
            <a:endParaRPr lang="en-US" sz="3200" dirty="0"/>
          </a:p>
        </p:txBody>
      </p:sp>
      <p:sp>
        <p:nvSpPr>
          <p:cNvPr id="3" name="TextBox 2"/>
          <p:cNvSpPr txBox="1"/>
          <p:nvPr/>
        </p:nvSpPr>
        <p:spPr>
          <a:xfrm>
            <a:off x="259374" y="1802863"/>
            <a:ext cx="6400733" cy="2246769"/>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is a 3-D scatter plot between variance, skewness and entropy. This scatter plot is plotted based on target variable, which is “class”.</a:t>
            </a:r>
          </a:p>
          <a:p>
            <a:pPr marL="342900" lvl="0"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Black </a:t>
            </a:r>
            <a:r>
              <a:rPr lang="en-US" sz="2000" dirty="0">
                <a:latin typeface="Times New Roman" panose="02020603050405020304" pitchFamily="18" charset="0"/>
                <a:cs typeface="Times New Roman" panose="02020603050405020304" pitchFamily="18" charset="0"/>
              </a:rPr>
              <a:t>points in this plot denotes genuine notes and White points in this plot denotes Fake notes</a:t>
            </a:r>
          </a:p>
          <a:p>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055893" y="5729532"/>
            <a:ext cx="5132932" cy="523220"/>
          </a:xfrm>
          <a:prstGeom prst="rect">
            <a:avLst/>
          </a:prstGeom>
          <a:noFill/>
        </p:spPr>
        <p:txBody>
          <a:bodyPr wrap="square" rtlCol="0">
            <a:spAutoFit/>
          </a:bodyPr>
          <a:lstStyle/>
          <a:p>
            <a:r>
              <a:rPr lang="en-US" b="1" dirty="0"/>
              <a:t>3-D Scatter plot between variance, skewness and entropy</a:t>
            </a:r>
            <a:endParaRPr lang="en-US" dirty="0"/>
          </a:p>
          <a:p>
            <a:endParaRPr lang="en-US" dirty="0"/>
          </a:p>
        </p:txBody>
      </p:sp>
      <p:pic>
        <p:nvPicPr>
          <p:cNvPr id="6" name="Picture 5" descr="C:\Users\hp\Pictures\Screenshots\Screenshot (123).png"/>
          <p:cNvPicPr/>
          <p:nvPr/>
        </p:nvPicPr>
        <p:blipFill>
          <a:blip r:embed="rId3">
            <a:extLst>
              <a:ext uri="{28A0092B-C50C-407E-A947-70E740481C1C}">
                <a14:useLocalDpi xmlns:a14="http://schemas.microsoft.com/office/drawing/2010/main" val="0"/>
              </a:ext>
            </a:extLst>
          </a:blip>
          <a:srcRect/>
          <a:stretch>
            <a:fillRect/>
          </a:stretch>
        </p:blipFill>
        <p:spPr bwMode="auto">
          <a:xfrm>
            <a:off x="6660107" y="901527"/>
            <a:ext cx="4967786" cy="4533900"/>
          </a:xfrm>
          <a:prstGeom prst="rect">
            <a:avLst/>
          </a:prstGeom>
          <a:noFill/>
          <a:ln>
            <a:noFill/>
          </a:ln>
        </p:spPr>
      </p:pic>
    </p:spTree>
    <p:extLst>
      <p:ext uri="{BB962C8B-B14F-4D97-AF65-F5344CB8AC3E}">
        <p14:creationId xmlns:p14="http://schemas.microsoft.com/office/powerpoint/2010/main" val="9746548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pic>
        <p:nvPicPr>
          <p:cNvPr id="438" name="Google Shape;438;p44"/>
          <p:cNvPicPr preferRelativeResize="0">
            <a:picLocks noGrp="1"/>
          </p:cNvPicPr>
          <p:nvPr>
            <p:ph type="pic" idx="2"/>
          </p:nvPr>
        </p:nvPicPr>
        <p:blipFill rotWithShape="1">
          <a:blip r:embed="rId3">
            <a:alphaModFix/>
          </a:blip>
          <a:srcRect l="12" r="13"/>
          <a:stretch/>
        </p:blipFill>
        <p:spPr>
          <a:xfrm>
            <a:off x="0" y="0"/>
            <a:ext cx="12188825" cy="6858000"/>
          </a:xfrm>
          <a:prstGeom prst="rect">
            <a:avLst/>
          </a:prstGeom>
          <a:noFill/>
          <a:ln>
            <a:noFill/>
          </a:ln>
        </p:spPr>
      </p:pic>
      <p:sp>
        <p:nvSpPr>
          <p:cNvPr id="439" name="Google Shape;439;p44"/>
          <p:cNvSpPr/>
          <p:nvPr/>
        </p:nvSpPr>
        <p:spPr>
          <a:xfrm>
            <a:off x="0" y="0"/>
            <a:ext cx="12188825" cy="6858000"/>
          </a:xfrm>
          <a:prstGeom prst="rect">
            <a:avLst/>
          </a:prstGeom>
          <a:gradFill>
            <a:gsLst>
              <a:gs pos="0">
                <a:srgbClr val="2B1E5C">
                  <a:alpha val="89803"/>
                </a:srgbClr>
              </a:gs>
              <a:gs pos="39000">
                <a:srgbClr val="2B1E5C">
                  <a:alpha val="89803"/>
                </a:srgbClr>
              </a:gs>
              <a:gs pos="100000">
                <a:srgbClr val="9C319F">
                  <a:alpha val="69803"/>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440" name="Google Shape;440;p44"/>
          <p:cNvGrpSpPr/>
          <p:nvPr/>
        </p:nvGrpSpPr>
        <p:grpSpPr>
          <a:xfrm>
            <a:off x="4984192" y="1029338"/>
            <a:ext cx="2220440" cy="2220440"/>
            <a:chOff x="4984192" y="980728"/>
            <a:chExt cx="2220440" cy="2220440"/>
          </a:xfrm>
        </p:grpSpPr>
        <p:sp>
          <p:nvSpPr>
            <p:cNvPr id="441" name="Google Shape;441;p44"/>
            <p:cNvSpPr/>
            <p:nvPr/>
          </p:nvSpPr>
          <p:spPr>
            <a:xfrm>
              <a:off x="4984192" y="980728"/>
              <a:ext cx="2220440" cy="2220440"/>
            </a:xfrm>
            <a:prstGeom prst="diamond">
              <a:avLst/>
            </a:prstGeom>
            <a:no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42" name="Google Shape;442;p44"/>
            <p:cNvSpPr/>
            <p:nvPr/>
          </p:nvSpPr>
          <p:spPr>
            <a:xfrm>
              <a:off x="5655469" y="1658753"/>
              <a:ext cx="877887" cy="864391"/>
            </a:xfrm>
            <a:custGeom>
              <a:avLst/>
              <a:gdLst/>
              <a:ahLst/>
              <a:cxnLst/>
              <a:rect l="l" t="t" r="r" b="b"/>
              <a:pathLst>
                <a:path w="6093" h="6015" extrusionOk="0">
                  <a:moveTo>
                    <a:pt x="6074" y="4953"/>
                  </a:moveTo>
                  <a:cubicBezTo>
                    <a:pt x="6055" y="4809"/>
                    <a:pt x="5972" y="4685"/>
                    <a:pt x="5846" y="4612"/>
                  </a:cubicBezTo>
                  <a:cubicBezTo>
                    <a:pt x="4365" y="3760"/>
                    <a:pt x="4365" y="3760"/>
                    <a:pt x="4365" y="3760"/>
                  </a:cubicBezTo>
                  <a:cubicBezTo>
                    <a:pt x="4184" y="3656"/>
                    <a:pt x="3954" y="3686"/>
                    <a:pt x="3806" y="3834"/>
                  </a:cubicBezTo>
                  <a:cubicBezTo>
                    <a:pt x="3515" y="4126"/>
                    <a:pt x="3515" y="4126"/>
                    <a:pt x="3515" y="4126"/>
                  </a:cubicBezTo>
                  <a:cubicBezTo>
                    <a:pt x="3437" y="4203"/>
                    <a:pt x="3314" y="4210"/>
                    <a:pt x="3229" y="4142"/>
                  </a:cubicBezTo>
                  <a:cubicBezTo>
                    <a:pt x="2999" y="3957"/>
                    <a:pt x="2773" y="3753"/>
                    <a:pt x="2556" y="3537"/>
                  </a:cubicBezTo>
                  <a:cubicBezTo>
                    <a:pt x="2340" y="3320"/>
                    <a:pt x="2136" y="3094"/>
                    <a:pt x="1951" y="2864"/>
                  </a:cubicBezTo>
                  <a:cubicBezTo>
                    <a:pt x="1883" y="2779"/>
                    <a:pt x="1890" y="2656"/>
                    <a:pt x="1967" y="2578"/>
                  </a:cubicBezTo>
                  <a:cubicBezTo>
                    <a:pt x="2259" y="2287"/>
                    <a:pt x="2259" y="2287"/>
                    <a:pt x="2259" y="2287"/>
                  </a:cubicBezTo>
                  <a:cubicBezTo>
                    <a:pt x="2407" y="2139"/>
                    <a:pt x="2437" y="1909"/>
                    <a:pt x="2333" y="1728"/>
                  </a:cubicBezTo>
                  <a:cubicBezTo>
                    <a:pt x="1481" y="247"/>
                    <a:pt x="1481" y="247"/>
                    <a:pt x="1481" y="247"/>
                  </a:cubicBezTo>
                  <a:cubicBezTo>
                    <a:pt x="1408" y="121"/>
                    <a:pt x="1284" y="38"/>
                    <a:pt x="1140" y="19"/>
                  </a:cubicBezTo>
                  <a:cubicBezTo>
                    <a:pt x="995" y="0"/>
                    <a:pt x="854" y="48"/>
                    <a:pt x="751" y="151"/>
                  </a:cubicBezTo>
                  <a:cubicBezTo>
                    <a:pt x="312" y="590"/>
                    <a:pt x="312" y="590"/>
                    <a:pt x="312" y="590"/>
                  </a:cubicBezTo>
                  <a:cubicBezTo>
                    <a:pt x="5" y="897"/>
                    <a:pt x="0" y="1458"/>
                    <a:pt x="298" y="2170"/>
                  </a:cubicBezTo>
                  <a:cubicBezTo>
                    <a:pt x="584" y="2854"/>
                    <a:pt x="1118" y="3608"/>
                    <a:pt x="1802" y="4291"/>
                  </a:cubicBezTo>
                  <a:cubicBezTo>
                    <a:pt x="2485" y="4975"/>
                    <a:pt x="3239" y="5509"/>
                    <a:pt x="3923" y="5795"/>
                  </a:cubicBezTo>
                  <a:cubicBezTo>
                    <a:pt x="4274" y="5942"/>
                    <a:pt x="4588" y="6015"/>
                    <a:pt x="4853" y="6015"/>
                  </a:cubicBezTo>
                  <a:cubicBezTo>
                    <a:pt x="5126" y="6015"/>
                    <a:pt x="5347" y="5937"/>
                    <a:pt x="5503" y="5781"/>
                  </a:cubicBezTo>
                  <a:cubicBezTo>
                    <a:pt x="5942" y="5342"/>
                    <a:pt x="5942" y="5342"/>
                    <a:pt x="5942" y="5342"/>
                  </a:cubicBezTo>
                  <a:cubicBezTo>
                    <a:pt x="6045" y="5239"/>
                    <a:pt x="6093" y="5098"/>
                    <a:pt x="6074" y="4953"/>
                  </a:cubicBezTo>
                  <a:close/>
                  <a:moveTo>
                    <a:pt x="4268" y="3929"/>
                  </a:moveTo>
                  <a:cubicBezTo>
                    <a:pt x="5749" y="4781"/>
                    <a:pt x="5749" y="4781"/>
                    <a:pt x="5749" y="4781"/>
                  </a:cubicBezTo>
                  <a:cubicBezTo>
                    <a:pt x="5822" y="4823"/>
                    <a:pt x="5870" y="4895"/>
                    <a:pt x="5881" y="4979"/>
                  </a:cubicBezTo>
                  <a:cubicBezTo>
                    <a:pt x="5890" y="5049"/>
                    <a:pt x="5872" y="5118"/>
                    <a:pt x="5831" y="5174"/>
                  </a:cubicBezTo>
                  <a:cubicBezTo>
                    <a:pt x="3864" y="4051"/>
                    <a:pt x="3864" y="4051"/>
                    <a:pt x="3864" y="4051"/>
                  </a:cubicBezTo>
                  <a:cubicBezTo>
                    <a:pt x="3944" y="3971"/>
                    <a:pt x="3944" y="3971"/>
                    <a:pt x="3944" y="3971"/>
                  </a:cubicBezTo>
                  <a:cubicBezTo>
                    <a:pt x="4029" y="3886"/>
                    <a:pt x="4163" y="3868"/>
                    <a:pt x="4268" y="3929"/>
                  </a:cubicBezTo>
                  <a:close/>
                  <a:moveTo>
                    <a:pt x="1114" y="212"/>
                  </a:moveTo>
                  <a:cubicBezTo>
                    <a:pt x="1198" y="223"/>
                    <a:pt x="1270" y="271"/>
                    <a:pt x="1312" y="344"/>
                  </a:cubicBezTo>
                  <a:cubicBezTo>
                    <a:pt x="2164" y="1825"/>
                    <a:pt x="2164" y="1825"/>
                    <a:pt x="2164" y="1825"/>
                  </a:cubicBezTo>
                  <a:cubicBezTo>
                    <a:pt x="2225" y="1930"/>
                    <a:pt x="2207" y="2064"/>
                    <a:pt x="2122" y="2149"/>
                  </a:cubicBezTo>
                  <a:cubicBezTo>
                    <a:pt x="2048" y="2223"/>
                    <a:pt x="2048" y="2223"/>
                    <a:pt x="2048" y="2223"/>
                  </a:cubicBezTo>
                  <a:cubicBezTo>
                    <a:pt x="919" y="262"/>
                    <a:pt x="919" y="262"/>
                    <a:pt x="919" y="262"/>
                  </a:cubicBezTo>
                  <a:cubicBezTo>
                    <a:pt x="965" y="228"/>
                    <a:pt x="1021" y="209"/>
                    <a:pt x="1078" y="209"/>
                  </a:cubicBezTo>
                  <a:cubicBezTo>
                    <a:pt x="1090" y="209"/>
                    <a:pt x="1102" y="210"/>
                    <a:pt x="1114" y="212"/>
                  </a:cubicBezTo>
                  <a:close/>
                  <a:moveTo>
                    <a:pt x="5365" y="5644"/>
                  </a:moveTo>
                  <a:cubicBezTo>
                    <a:pt x="5122" y="5888"/>
                    <a:pt x="4623" y="5877"/>
                    <a:pt x="3998" y="5616"/>
                  </a:cubicBezTo>
                  <a:cubicBezTo>
                    <a:pt x="3337" y="5339"/>
                    <a:pt x="2605" y="4820"/>
                    <a:pt x="1939" y="4154"/>
                  </a:cubicBezTo>
                  <a:cubicBezTo>
                    <a:pt x="1273" y="3488"/>
                    <a:pt x="754" y="2756"/>
                    <a:pt x="477" y="2095"/>
                  </a:cubicBezTo>
                  <a:cubicBezTo>
                    <a:pt x="216" y="1470"/>
                    <a:pt x="205" y="971"/>
                    <a:pt x="449" y="728"/>
                  </a:cubicBezTo>
                  <a:cubicBezTo>
                    <a:pt x="775" y="402"/>
                    <a:pt x="775" y="402"/>
                    <a:pt x="775" y="402"/>
                  </a:cubicBezTo>
                  <a:cubicBezTo>
                    <a:pt x="1906" y="2365"/>
                    <a:pt x="1906" y="2365"/>
                    <a:pt x="1906" y="2365"/>
                  </a:cubicBezTo>
                  <a:cubicBezTo>
                    <a:pt x="1830" y="2441"/>
                    <a:pt x="1830" y="2441"/>
                    <a:pt x="1830" y="2441"/>
                  </a:cubicBezTo>
                  <a:cubicBezTo>
                    <a:pt x="1682" y="2589"/>
                    <a:pt x="1669" y="2823"/>
                    <a:pt x="1800" y="2986"/>
                  </a:cubicBezTo>
                  <a:cubicBezTo>
                    <a:pt x="1989" y="3221"/>
                    <a:pt x="2198" y="3453"/>
                    <a:pt x="2419" y="3674"/>
                  </a:cubicBezTo>
                  <a:cubicBezTo>
                    <a:pt x="2640" y="3895"/>
                    <a:pt x="2872" y="4104"/>
                    <a:pt x="3107" y="4293"/>
                  </a:cubicBezTo>
                  <a:cubicBezTo>
                    <a:pt x="3270" y="4424"/>
                    <a:pt x="3504" y="4411"/>
                    <a:pt x="3652" y="4263"/>
                  </a:cubicBezTo>
                  <a:cubicBezTo>
                    <a:pt x="3721" y="4194"/>
                    <a:pt x="3721" y="4194"/>
                    <a:pt x="3721" y="4194"/>
                  </a:cubicBezTo>
                  <a:cubicBezTo>
                    <a:pt x="5691" y="5318"/>
                    <a:pt x="5691" y="5318"/>
                    <a:pt x="5691" y="5318"/>
                  </a:cubicBezTo>
                  <a:cubicBezTo>
                    <a:pt x="5365" y="5644"/>
                    <a:pt x="5365" y="5644"/>
                    <a:pt x="5365" y="564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458" name="Google Shape;458;p44"/>
          <p:cNvSpPr txBox="1"/>
          <p:nvPr/>
        </p:nvSpPr>
        <p:spPr>
          <a:xfrm>
            <a:off x="2480944" y="3817451"/>
            <a:ext cx="7226936" cy="923330"/>
          </a:xfrm>
          <a:prstGeom prst="rect">
            <a:avLst/>
          </a:prstGeom>
          <a:noFill/>
          <a:ln>
            <a:noFill/>
          </a:ln>
        </p:spPr>
        <p:txBody>
          <a:bodyPr spcFirstLastPara="1" wrap="square" lIns="0" tIns="45700" rIns="0" bIns="45700" anchor="t" anchorCtr="0">
            <a:noAutofit/>
          </a:bodyPr>
          <a:lstStyle/>
          <a:p>
            <a:pPr marL="0" marR="0" lvl="0" indent="0" algn="ctr" rtl="0">
              <a:spcBef>
                <a:spcPts val="0"/>
              </a:spcBef>
              <a:spcAft>
                <a:spcPts val="0"/>
              </a:spcAft>
              <a:buNone/>
            </a:pPr>
            <a:r>
              <a:rPr lang="en-US" sz="5400" b="1" dirty="0" smtClean="0">
                <a:solidFill>
                  <a:schemeClr val="lt1"/>
                </a:solidFill>
                <a:latin typeface="Arial"/>
                <a:ea typeface="Arial"/>
                <a:cs typeface="Arial"/>
                <a:sym typeface="Arial"/>
              </a:rPr>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27"/>
          <p:cNvPicPr preferRelativeResize="0">
            <a:picLocks noGrp="1"/>
          </p:cNvPicPr>
          <p:nvPr>
            <p:ph type="pic" idx="2"/>
          </p:nvPr>
        </p:nvPicPr>
        <p:blipFill rotWithShape="1">
          <a:blip r:embed="rId3">
            <a:alphaModFix/>
          </a:blip>
          <a:srcRect/>
          <a:stretch/>
        </p:blipFill>
        <p:spPr>
          <a:xfrm>
            <a:off x="0" y="0"/>
            <a:ext cx="12188825" cy="6857999"/>
          </a:xfrm>
          <a:prstGeom prst="rect">
            <a:avLst/>
          </a:prstGeom>
          <a:noFill/>
          <a:ln>
            <a:noFill/>
          </a:ln>
        </p:spPr>
      </p:pic>
      <p:sp>
        <p:nvSpPr>
          <p:cNvPr id="299" name="Google Shape;299;p27"/>
          <p:cNvSpPr/>
          <p:nvPr/>
        </p:nvSpPr>
        <p:spPr>
          <a:xfrm>
            <a:off x="0" y="0"/>
            <a:ext cx="12188825" cy="6858000"/>
          </a:xfrm>
          <a:prstGeom prst="rect">
            <a:avLst/>
          </a:prstGeom>
          <a:gradFill>
            <a:gsLst>
              <a:gs pos="0">
                <a:schemeClr val="accent3"/>
              </a:gs>
              <a:gs pos="5000">
                <a:schemeClr val="accent3"/>
              </a:gs>
              <a:gs pos="100000">
                <a:srgbClr val="C79C2F">
                  <a:alpha val="37647"/>
                </a:srgbClr>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00" name="Google Shape;300;p27"/>
          <p:cNvSpPr txBox="1">
            <a:spLocks noGrp="1"/>
          </p:cNvSpPr>
          <p:nvPr>
            <p:ph type="body" idx="1"/>
          </p:nvPr>
        </p:nvSpPr>
        <p:spPr>
          <a:xfrm>
            <a:off x="882126" y="3789040"/>
            <a:ext cx="8589420" cy="1007567"/>
          </a:xfrm>
          <a:prstGeom prst="rect">
            <a:avLst/>
          </a:prstGeom>
          <a:noFill/>
          <a:ln>
            <a:noFill/>
          </a:ln>
        </p:spPr>
        <p:txBody>
          <a:bodyPr spcFirstLastPara="1" wrap="square" lIns="121875" tIns="60925" rIns="121875" bIns="60925" anchor="b" anchorCtr="0">
            <a:noAutofit/>
          </a:bodyPr>
          <a:lstStyle/>
          <a:p>
            <a:pPr marL="0" lvl="0" indent="0" algn="l" rtl="0">
              <a:spcBef>
                <a:spcPts val="0"/>
              </a:spcBef>
              <a:spcAft>
                <a:spcPts val="0"/>
              </a:spcAft>
              <a:buClr>
                <a:schemeClr val="lt1"/>
              </a:buClr>
              <a:buSzPts val="6000"/>
              <a:buNone/>
            </a:pPr>
            <a:r>
              <a:rPr lang="en-US" dirty="0" smtClean="0">
                <a:solidFill>
                  <a:schemeClr val="lt1"/>
                </a:solidFill>
              </a:rPr>
              <a:t>BUISNESS PROBLEM</a:t>
            </a:r>
            <a:endParaRPr dirty="0"/>
          </a:p>
        </p:txBody>
      </p:sp>
      <p:sp>
        <p:nvSpPr>
          <p:cNvPr id="301" name="Google Shape;301;p27"/>
          <p:cNvSpPr/>
          <p:nvPr/>
        </p:nvSpPr>
        <p:spPr>
          <a:xfrm>
            <a:off x="1042730" y="2132856"/>
            <a:ext cx="1530468" cy="1530468"/>
          </a:xfrm>
          <a:prstGeom prst="diamond">
            <a:avLst/>
          </a:prstGeom>
          <a:no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lt1"/>
                </a:solidFill>
                <a:latin typeface="Open Sans"/>
                <a:ea typeface="Open Sans"/>
                <a:cs typeface="Open Sans"/>
                <a:sym typeface="Open Sans"/>
              </a:rPr>
              <a:t>01</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28"/>
          <p:cNvPicPr preferRelativeResize="0">
            <a:picLocks noGrp="1"/>
          </p:cNvPicPr>
          <p:nvPr>
            <p:ph type="pic" idx="2"/>
          </p:nvPr>
        </p:nvPicPr>
        <p:blipFill rotWithShape="1">
          <a:blip r:embed="rId3">
            <a:alphaModFix/>
          </a:blip>
          <a:srcRect/>
          <a:stretch/>
        </p:blipFill>
        <p:spPr>
          <a:xfrm>
            <a:off x="7574506" y="1522000"/>
            <a:ext cx="4364393" cy="4834500"/>
          </a:xfrm>
          <a:prstGeom prst="rect">
            <a:avLst/>
          </a:prstGeom>
          <a:solidFill>
            <a:schemeClr val="accent4"/>
          </a:solidFill>
          <a:ln>
            <a:noFill/>
          </a:ln>
        </p:spPr>
      </p:pic>
      <p:sp>
        <p:nvSpPr>
          <p:cNvPr id="308" name="Google Shape;308;p28"/>
          <p:cNvSpPr txBox="1"/>
          <p:nvPr/>
        </p:nvSpPr>
        <p:spPr>
          <a:xfrm>
            <a:off x="698852" y="550968"/>
            <a:ext cx="8469948" cy="704625"/>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4000" b="1" dirty="0" smtClean="0">
                <a:solidFill>
                  <a:schemeClr val="accent3"/>
                </a:solidFill>
                <a:latin typeface="Open Sans"/>
                <a:ea typeface="Open Sans"/>
                <a:cs typeface="Open Sans"/>
                <a:sym typeface="Open Sans"/>
              </a:rPr>
              <a:t>PROBLEM STATEMENT</a:t>
            </a:r>
            <a:endParaRPr lang="en-US" sz="4000" dirty="0"/>
          </a:p>
        </p:txBody>
      </p:sp>
      <p:sp>
        <p:nvSpPr>
          <p:cNvPr id="309" name="Google Shape;309;p28"/>
          <p:cNvSpPr txBox="1"/>
          <p:nvPr/>
        </p:nvSpPr>
        <p:spPr>
          <a:xfrm>
            <a:off x="698852" y="1794500"/>
            <a:ext cx="6739178" cy="5235600"/>
          </a:xfrm>
          <a:prstGeom prst="rect">
            <a:avLst/>
          </a:prstGeom>
          <a:noFill/>
          <a:ln>
            <a:noFill/>
          </a:ln>
        </p:spPr>
        <p:txBody>
          <a:bodyPr spcFirstLastPara="1" wrap="square" lIns="0" tIns="45700" rIns="0" bIns="45700" anchor="t" anchorCtr="0">
            <a:noAutofit/>
          </a:bodyPr>
          <a:lstStyle/>
          <a:p>
            <a:r>
              <a:rPr lang="en-US" sz="2000" dirty="0">
                <a:latin typeface="Times New Roman" panose="02020603050405020304" pitchFamily="18" charset="0"/>
                <a:cs typeface="Times New Roman" panose="02020603050405020304" pitchFamily="18" charset="0"/>
              </a:rPr>
              <a:t>Banknotes are currencies used by any nation to carry-out financial activities and are every countries asset which every nation wants it (bank-note) to be genuine. </a:t>
            </a:r>
          </a:p>
          <a:p>
            <a:r>
              <a:rPr lang="en-US" sz="2000" dirty="0">
                <a:latin typeface="Times New Roman" panose="02020603050405020304" pitchFamily="18" charset="0"/>
                <a:cs typeface="Times New Roman" panose="02020603050405020304" pitchFamily="18" charset="0"/>
              </a:rPr>
              <a:t>Lot of miscreants induces fake notes into the market which resemble exactly the original note. Hence, there is a need for an efficient authentication system which predicts accurately whether the given note is genuine or not.</a:t>
            </a: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sz="2000" dirty="0">
              <a:latin typeface="Times New Roman" panose="02020603050405020304" pitchFamily="18" charset="0"/>
              <a:ea typeface="Open Sans"/>
              <a:cs typeface="Times New Roman" panose="02020603050405020304" pitchFamily="18" charset="0"/>
              <a:sym typeface="Open Sa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30"/>
          <p:cNvPicPr preferRelativeResize="0">
            <a:picLocks noGrp="1"/>
          </p:cNvPicPr>
          <p:nvPr>
            <p:ph type="pic" idx="2"/>
          </p:nvPr>
        </p:nvPicPr>
        <p:blipFill rotWithShape="1">
          <a:blip r:embed="rId3">
            <a:alphaModFix/>
          </a:blip>
          <a:srcRect/>
          <a:stretch/>
        </p:blipFill>
        <p:spPr>
          <a:xfrm>
            <a:off x="0" y="0"/>
            <a:ext cx="12188700" cy="6858000"/>
          </a:xfrm>
          <a:prstGeom prst="rect">
            <a:avLst/>
          </a:prstGeom>
          <a:noFill/>
          <a:ln>
            <a:noFill/>
          </a:ln>
        </p:spPr>
      </p:pic>
      <p:sp>
        <p:nvSpPr>
          <p:cNvPr id="324" name="Google Shape;324;p30"/>
          <p:cNvSpPr/>
          <p:nvPr/>
        </p:nvSpPr>
        <p:spPr>
          <a:xfrm>
            <a:off x="0" y="0"/>
            <a:ext cx="12188700" cy="6858000"/>
          </a:xfrm>
          <a:prstGeom prst="rect">
            <a:avLst/>
          </a:prstGeom>
          <a:gradFill>
            <a:gsLst>
              <a:gs pos="0">
                <a:schemeClr val="accent3"/>
              </a:gs>
              <a:gs pos="5000">
                <a:schemeClr val="accent3"/>
              </a:gs>
              <a:gs pos="100000">
                <a:srgbClr val="C79C2F">
                  <a:alpha val="37647"/>
                </a:srgbClr>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25" name="Google Shape;325;p30"/>
          <p:cNvSpPr txBox="1">
            <a:spLocks noGrp="1"/>
          </p:cNvSpPr>
          <p:nvPr>
            <p:ph type="body" idx="1"/>
          </p:nvPr>
        </p:nvSpPr>
        <p:spPr>
          <a:xfrm>
            <a:off x="882124" y="3789050"/>
            <a:ext cx="10977779" cy="1007700"/>
          </a:xfrm>
          <a:prstGeom prst="rect">
            <a:avLst/>
          </a:prstGeom>
          <a:noFill/>
          <a:ln>
            <a:noFill/>
          </a:ln>
        </p:spPr>
        <p:txBody>
          <a:bodyPr spcFirstLastPara="1" wrap="square" lIns="121875" tIns="60925" rIns="121875" bIns="60925" anchor="b" anchorCtr="0">
            <a:noAutofit/>
          </a:bodyPr>
          <a:lstStyle/>
          <a:p>
            <a:pPr marL="0" lvl="0" indent="0" algn="l" rtl="0">
              <a:spcBef>
                <a:spcPts val="0"/>
              </a:spcBef>
              <a:spcAft>
                <a:spcPts val="0"/>
              </a:spcAft>
              <a:buClr>
                <a:schemeClr val="lt1"/>
              </a:buClr>
              <a:buSzPts val="6000"/>
              <a:buNone/>
            </a:pPr>
            <a:r>
              <a:rPr lang="en-US" dirty="0" smtClean="0">
                <a:solidFill>
                  <a:schemeClr val="lt1"/>
                </a:solidFill>
              </a:rPr>
              <a:t>DECISION TREE CLASSIFIER</a:t>
            </a:r>
            <a:endParaRPr dirty="0"/>
          </a:p>
        </p:txBody>
      </p:sp>
      <p:sp>
        <p:nvSpPr>
          <p:cNvPr id="326" name="Google Shape;326;p30"/>
          <p:cNvSpPr/>
          <p:nvPr/>
        </p:nvSpPr>
        <p:spPr>
          <a:xfrm>
            <a:off x="1042730" y="2132856"/>
            <a:ext cx="1530600" cy="1530600"/>
          </a:xfrm>
          <a:prstGeom prst="diamond">
            <a:avLst/>
          </a:prstGeom>
          <a:no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lt1"/>
                </a:solidFill>
                <a:latin typeface="Open Sans"/>
                <a:ea typeface="Open Sans"/>
                <a:cs typeface="Open Sans"/>
                <a:sym typeface="Open Sans"/>
              </a:rPr>
              <a:t>02</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1"/>
          <p:cNvSpPr txBox="1"/>
          <p:nvPr/>
        </p:nvSpPr>
        <p:spPr>
          <a:xfrm>
            <a:off x="421960" y="398907"/>
            <a:ext cx="10203079" cy="641762"/>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3600" b="1" dirty="0" smtClean="0">
                <a:solidFill>
                  <a:schemeClr val="accent3"/>
                </a:solidFill>
                <a:latin typeface="Open Sans"/>
                <a:ea typeface="Open Sans"/>
                <a:cs typeface="Open Sans"/>
                <a:sym typeface="Open Sans"/>
              </a:rPr>
              <a:t>DECISION TREE CLASSIFIER</a:t>
            </a:r>
            <a:endParaRPr lang="en-US" sz="3600" dirty="0"/>
          </a:p>
        </p:txBody>
      </p:sp>
      <p:sp>
        <p:nvSpPr>
          <p:cNvPr id="2" name="TextBox 1"/>
          <p:cNvSpPr txBox="1"/>
          <p:nvPr/>
        </p:nvSpPr>
        <p:spPr>
          <a:xfrm>
            <a:off x="421960" y="1233006"/>
            <a:ext cx="6360977" cy="6247864"/>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Decision tree builds regression or classification models in the form of a tree structure.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breaks down a dataset into smaller and smaller subsets while at the same time an associated decision tree is incrementally developed</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final result is a tree with decision nodes and leaf nodes.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 decision node has two or more branches, each representing values for the attribute tested.</a:t>
            </a:r>
          </a:p>
          <a:p>
            <a:r>
              <a:rPr lang="en-US"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Leaf node represents a decision on the numerical target.</a:t>
            </a:r>
          </a:p>
          <a:p>
            <a:r>
              <a:rPr lang="en-US"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topmost decision node in a tree which corresponds to the best predictor called root node. Decision trees can handle both categorical and numerical data.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1" name="Rectangle 10"/>
          <p:cNvSpPr/>
          <p:nvPr/>
        </p:nvSpPr>
        <p:spPr>
          <a:xfrm>
            <a:off x="7986688" y="5742269"/>
            <a:ext cx="3289300" cy="830997"/>
          </a:xfrm>
          <a:prstGeom prst="rect">
            <a:avLst/>
          </a:prstGeom>
        </p:spPr>
        <p:txBody>
          <a:bodyPr wrap="square">
            <a:spAutoFit/>
          </a:bodyPr>
          <a:lstStyle/>
          <a:p>
            <a:pPr algn="ctr"/>
            <a:r>
              <a:rPr lang="en-US" sz="1600" b="1" dirty="0" smtClean="0">
                <a:latin typeface="Times New Roman" panose="02020603050405020304" pitchFamily="18" charset="0"/>
                <a:cs typeface="Times New Roman" panose="02020603050405020304" pitchFamily="18" charset="0"/>
              </a:rPr>
              <a:t> </a:t>
            </a:r>
            <a:r>
              <a:rPr lang="en-US" sz="1600" b="1" dirty="0" smtClean="0"/>
              <a:t>A </a:t>
            </a:r>
            <a:r>
              <a:rPr lang="en-US" sz="1600" b="1" dirty="0"/>
              <a:t>tree showing survival of passengers on the Titanic</a:t>
            </a:r>
          </a:p>
          <a:p>
            <a:pPr algn="ctr"/>
            <a:endParaRPr lang="en-US" sz="16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pic>
        <p:nvPicPr>
          <p:cNvPr id="6" name="Picture Placeholder 16"/>
          <p:cNvPicPr>
            <a:picLocks noGrp="1" noChangeAspect="1"/>
          </p:cNvPicPr>
          <p:nvPr>
            <p:ph type="pic" idx="4294967295"/>
          </p:nvPr>
        </p:nvPicPr>
        <p:blipFill>
          <a:blip r:embed="rId3">
            <a:extLst>
              <a:ext uri="{28A0092B-C50C-407E-A947-70E740481C1C}">
                <a14:useLocalDpi xmlns:a14="http://schemas.microsoft.com/office/drawing/2010/main" val="0"/>
              </a:ext>
            </a:extLst>
          </a:blip>
          <a:srcRect t="5215" b="5215"/>
          <a:stretch>
            <a:fillRect/>
          </a:stretch>
        </p:blipFill>
        <p:spPr>
          <a:xfrm>
            <a:off x="7519915" y="1733266"/>
            <a:ext cx="4067033" cy="3316406"/>
          </a:xfrm>
          <a:custGeom>
            <a:avLst/>
            <a:gdLst>
              <a:gd name="connsiteX0" fmla="*/ 3621727 w 6615674"/>
              <a:gd name="connsiteY0" fmla="*/ 0 h 5596389"/>
              <a:gd name="connsiteX1" fmla="*/ 6416428 w 6615674"/>
              <a:gd name="connsiteY1" fmla="*/ 1317972 h 5596389"/>
              <a:gd name="connsiteX2" fmla="*/ 6615674 w 6615674"/>
              <a:gd name="connsiteY2" fmla="*/ 1584421 h 5596389"/>
              <a:gd name="connsiteX3" fmla="*/ 6615674 w 6615674"/>
              <a:gd name="connsiteY3" fmla="*/ 5596389 h 5596389"/>
              <a:gd name="connsiteX4" fmla="*/ 587989 w 6615674"/>
              <a:gd name="connsiteY4" fmla="*/ 5596389 h 5596389"/>
              <a:gd name="connsiteX5" fmla="*/ 437123 w 6615674"/>
              <a:gd name="connsiteY5" fmla="*/ 5348058 h 5596389"/>
              <a:gd name="connsiteX6" fmla="*/ 0 w 6615674"/>
              <a:gd name="connsiteY6" fmla="*/ 3621727 h 5596389"/>
              <a:gd name="connsiteX7" fmla="*/ 3621727 w 6615674"/>
              <a:gd name="connsiteY7" fmla="*/ 0 h 559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596389">
                <a:moveTo>
                  <a:pt x="3621727" y="0"/>
                </a:moveTo>
                <a:cubicBezTo>
                  <a:pt x="4746854" y="0"/>
                  <a:pt x="5752150" y="513054"/>
                  <a:pt x="6416428" y="1317972"/>
                </a:cubicBezTo>
                <a:lnTo>
                  <a:pt x="6615674" y="1584421"/>
                </a:lnTo>
                <a:lnTo>
                  <a:pt x="6615674" y="5596389"/>
                </a:lnTo>
                <a:lnTo>
                  <a:pt x="587989" y="5596389"/>
                </a:lnTo>
                <a:lnTo>
                  <a:pt x="437123" y="5348058"/>
                </a:lnTo>
                <a:cubicBezTo>
                  <a:pt x="158350" y="4834883"/>
                  <a:pt x="0" y="4246798"/>
                  <a:pt x="0" y="3621727"/>
                </a:cubicBezTo>
                <a:cubicBezTo>
                  <a:pt x="0" y="1621502"/>
                  <a:pt x="1621502" y="0"/>
                  <a:pt x="3621727" y="0"/>
                </a:cubicBezTo>
                <a:close/>
              </a:path>
            </a:pathLst>
          </a:cu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p:nvPr/>
        </p:nvSpPr>
        <p:spPr>
          <a:xfrm>
            <a:off x="423081" y="317033"/>
            <a:ext cx="9161724" cy="843027"/>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3600" b="1" dirty="0" smtClean="0">
                <a:solidFill>
                  <a:schemeClr val="accent3"/>
                </a:solidFill>
                <a:latin typeface="Open Sans"/>
                <a:ea typeface="Open Sans"/>
                <a:cs typeface="Open Sans"/>
                <a:sym typeface="Open Sans"/>
              </a:rPr>
              <a:t>TYPES OF DECISION TREE</a:t>
            </a:r>
            <a:endParaRPr lang="en-US" sz="3600" dirty="0"/>
          </a:p>
        </p:txBody>
      </p:sp>
      <p:sp>
        <p:nvSpPr>
          <p:cNvPr id="2" name="TextBox 1"/>
          <p:cNvSpPr txBox="1"/>
          <p:nvPr/>
        </p:nvSpPr>
        <p:spPr>
          <a:xfrm>
            <a:off x="423081" y="1160060"/>
            <a:ext cx="7042245" cy="6247864"/>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Decision trees used in data mining are of two main types:</a:t>
            </a:r>
          </a:p>
          <a:p>
            <a:endParaRPr lang="en-US" sz="2000"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Classification tree analysis is when the predicted outcome is the class (discrete) to which the data belongs.</a:t>
            </a:r>
          </a:p>
          <a:p>
            <a:pPr marL="285750" lvl="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Regression tree analysis is when the predicted outcome can be considered a real number (e.g. the price of a house, or a patient's length of stay in a hospital).</a:t>
            </a:r>
          </a:p>
          <a:p>
            <a:pPr marL="285750" lvl="0" indent="-28575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 special case of a decision tree is a decision list, which is a one-sided decision tree, so that every internal node has exactly 1 leaf node and exactly 1 internal node as a child (except for the bottommost node, whose only child is a single leaf node). </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While less expressive, decision lists are arguably easier to understand than general decision trees due to their added sparsity, permit non-greedy learning methods and monotonic constraints to be imposed.</a:t>
            </a:r>
          </a:p>
          <a:p>
            <a:pPr lvl="0"/>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8295854" y="5730443"/>
            <a:ext cx="3289300" cy="338554"/>
          </a:xfrm>
          <a:prstGeom prst="rect">
            <a:avLst/>
          </a:prstGeom>
        </p:spPr>
        <p:txBody>
          <a:bodyPr wrap="square">
            <a:spAutoFit/>
          </a:bodyPr>
          <a:lstStyle/>
          <a:p>
            <a:pPr algn="ctr"/>
            <a:r>
              <a:rPr lang="en-US" sz="1600" b="1" dirty="0" smtClean="0">
                <a:latin typeface="Times New Roman" panose="02020603050405020304" pitchFamily="18" charset="0"/>
                <a:cs typeface="Times New Roman" panose="02020603050405020304" pitchFamily="18" charset="0"/>
              </a:rPr>
              <a:t> Types of Decision Tree</a:t>
            </a:r>
            <a:endParaRPr lang="en-US" sz="16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pic>
        <p:nvPicPr>
          <p:cNvPr id="9" name="Picture 8" descr="Arun Manglick - Artificial Intelligence &amp; Machine/Deep Learning ..."/>
          <p:cNvPicPr/>
          <p:nvPr/>
        </p:nvPicPr>
        <p:blipFill>
          <a:blip r:embed="rId3">
            <a:extLst>
              <a:ext uri="{28A0092B-C50C-407E-A947-70E740481C1C}">
                <a14:useLocalDpi xmlns:a14="http://schemas.microsoft.com/office/drawing/2010/main" val="0"/>
              </a:ext>
            </a:extLst>
          </a:blip>
          <a:srcRect/>
          <a:stretch>
            <a:fillRect/>
          </a:stretch>
        </p:blipFill>
        <p:spPr bwMode="auto">
          <a:xfrm>
            <a:off x="8079476" y="1574212"/>
            <a:ext cx="3505678" cy="3202504"/>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p:nvPr/>
        </p:nvSpPr>
        <p:spPr>
          <a:xfrm>
            <a:off x="423081" y="317033"/>
            <a:ext cx="9161724" cy="843027"/>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3600" b="1" dirty="0" smtClean="0">
                <a:solidFill>
                  <a:schemeClr val="accent3"/>
                </a:solidFill>
                <a:latin typeface="Open Sans"/>
                <a:ea typeface="Open Sans"/>
                <a:cs typeface="Open Sans"/>
                <a:sym typeface="Open Sans"/>
              </a:rPr>
              <a:t>WORKING OF DECISION TREE</a:t>
            </a:r>
            <a:endParaRPr lang="en-US" sz="3600" dirty="0"/>
          </a:p>
        </p:txBody>
      </p:sp>
      <p:sp>
        <p:nvSpPr>
          <p:cNvPr id="2" name="TextBox 1"/>
          <p:cNvSpPr txBox="1"/>
          <p:nvPr/>
        </p:nvSpPr>
        <p:spPr>
          <a:xfrm>
            <a:off x="423081" y="1160060"/>
            <a:ext cx="7042245" cy="5016758"/>
          </a:xfrm>
          <a:prstGeom prst="rect">
            <a:avLst/>
          </a:prstGeom>
          <a:noFill/>
        </p:spPr>
        <p:txBody>
          <a:bodyPr wrap="square" rtlCol="0">
            <a:spAutoFit/>
          </a:bodyPr>
          <a:lstStyle/>
          <a:p>
            <a:pPr marL="342900" indent="-34290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Place the best attribute of the dataset at the root of the tree.</a:t>
            </a:r>
          </a:p>
          <a:p>
            <a:pPr marL="342900" indent="-342900" fontAlgn="base">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Split the training set into subsets. Subsets should be made in </a:t>
            </a:r>
          </a:p>
          <a:p>
            <a:pPr marL="342900" indent="-342900" fontAlgn="base">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such a way that each subset contains data with the same value for an attribute.</a:t>
            </a:r>
          </a:p>
          <a:p>
            <a:pPr marL="342900" indent="-342900" fontAlgn="base">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Repeat step 1 and step 2 on each subset until you find leaf nodes in all the branches of the tree.</a:t>
            </a:r>
          </a:p>
          <a:p>
            <a:pPr marL="342900" indent="-342900" fontAlgn="base">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decision trees, for predicting a class label for a record we start from the root of the tree. We compare the values of the root attribute with the record's attribute. On the basis of comparison, we follow the branch corresponding to that value and jump to the next node.</a:t>
            </a:r>
          </a:p>
          <a:p>
            <a:pPr marL="342900" indent="-342900" fontAlgn="base">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8284000" y="5551465"/>
            <a:ext cx="3289300" cy="338554"/>
          </a:xfrm>
          <a:prstGeom prst="rect">
            <a:avLst/>
          </a:prstGeom>
        </p:spPr>
        <p:txBody>
          <a:bodyPr wrap="square">
            <a:spAutoFit/>
          </a:bodyPr>
          <a:lstStyle/>
          <a:p>
            <a:pPr algn="ctr"/>
            <a:r>
              <a:rPr lang="en-US" sz="1600" b="1" dirty="0" smtClean="0">
                <a:latin typeface="Times New Roman" panose="02020603050405020304" pitchFamily="18" charset="0"/>
                <a:cs typeface="Times New Roman" panose="02020603050405020304" pitchFamily="18" charset="0"/>
              </a:rPr>
              <a:t>Working of decision tree</a:t>
            </a:r>
            <a:endParaRPr lang="en-US" sz="16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pic>
        <p:nvPicPr>
          <p:cNvPr id="6" name="Picture 2" descr="https://lh6.googleusercontent.com/J5ND_Z8obF8GbX2U26VHjzWsELV9FFkVyrV_Dy7SCAoi9nL8mXFbydeSOgkn4wwW5DvcPQg9VX53surlKxzJRJdJe0B9h3gHGfZ0WdPy4W8aaCpmWdsTaFvWV_Lg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7587" y="1160060"/>
            <a:ext cx="3575713" cy="3886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081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p:nvPr/>
        </p:nvSpPr>
        <p:spPr>
          <a:xfrm>
            <a:off x="518615" y="348022"/>
            <a:ext cx="9161724" cy="843027"/>
          </a:xfrm>
          <a:prstGeom prst="rect">
            <a:avLst/>
          </a:prstGeom>
          <a:noFill/>
          <a:ln>
            <a:noFill/>
          </a:ln>
        </p:spPr>
        <p:txBody>
          <a:bodyPr spcFirstLastPara="1" wrap="square" lIns="0" tIns="45700" rIns="0" bIns="45700" anchor="t" anchorCtr="0">
            <a:noAutofit/>
          </a:bodyPr>
          <a:lstStyle/>
          <a:p>
            <a:pPr marL="0" marR="0" lvl="0" indent="0" algn="l" rtl="0">
              <a:lnSpc>
                <a:spcPct val="80000"/>
              </a:lnSpc>
              <a:spcBef>
                <a:spcPts val="0"/>
              </a:spcBef>
              <a:spcAft>
                <a:spcPts val="0"/>
              </a:spcAft>
              <a:buNone/>
            </a:pPr>
            <a:r>
              <a:rPr lang="en-US" sz="3600" b="1" dirty="0" smtClean="0">
                <a:solidFill>
                  <a:schemeClr val="accent3"/>
                </a:solidFill>
                <a:latin typeface="Open Sans"/>
                <a:ea typeface="Open Sans"/>
                <a:cs typeface="Open Sans"/>
                <a:sym typeface="Open Sans"/>
              </a:rPr>
              <a:t>APPLICATION OF DECISION TREE</a:t>
            </a:r>
            <a:endParaRPr lang="en-US" sz="3600" dirty="0"/>
          </a:p>
        </p:txBody>
      </p:sp>
      <p:sp>
        <p:nvSpPr>
          <p:cNvPr id="2" name="TextBox 1"/>
          <p:cNvSpPr txBox="1"/>
          <p:nvPr/>
        </p:nvSpPr>
        <p:spPr>
          <a:xfrm>
            <a:off x="518615" y="1191049"/>
            <a:ext cx="6673756" cy="6247864"/>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Predicting high occupancy dates for hotels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Identifying factors leading to better gross margins on a retail chain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Identifying correlates to high average checks for a global quick-service restaurant chain</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Soybean disease classification – 1979, 97% accuracy vs. 72% by human expert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Classification system for serial criminal patterns (CSSCP) using three years' worth of data on armed robbery, the system was able to spot 10 times as many patterns as a team of experienced detectives with access to the same data.</a:t>
            </a:r>
          </a:p>
          <a:p>
            <a:r>
              <a:rPr lang="en-US"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Screening potential terrorists and drug smugglers at border crossings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7" name="Google Shape;334;p31"/>
          <p:cNvPicPr preferRelativeResize="0"/>
          <p:nvPr/>
        </p:nvPicPr>
        <p:blipFill>
          <a:blip r:embed="rId3">
            <a:alphaModFix/>
          </a:blip>
          <a:stretch>
            <a:fillRect/>
          </a:stretch>
        </p:blipFill>
        <p:spPr>
          <a:xfrm>
            <a:off x="7533564" y="1191049"/>
            <a:ext cx="4284497" cy="5002201"/>
          </a:xfrm>
          <a:prstGeom prst="rect">
            <a:avLst/>
          </a:prstGeom>
          <a:noFill/>
          <a:ln>
            <a:noFill/>
          </a:ln>
        </p:spPr>
      </p:pic>
    </p:spTree>
    <p:extLst>
      <p:ext uri="{BB962C8B-B14F-4D97-AF65-F5344CB8AC3E}">
        <p14:creationId xmlns:p14="http://schemas.microsoft.com/office/powerpoint/2010/main" val="1049006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6">
      <a:dk1>
        <a:srgbClr val="000000"/>
      </a:dk1>
      <a:lt1>
        <a:srgbClr val="FFFFFF"/>
      </a:lt1>
      <a:dk2>
        <a:srgbClr val="1F497D"/>
      </a:dk2>
      <a:lt2>
        <a:srgbClr val="EEECE1"/>
      </a:lt2>
      <a:accent1>
        <a:srgbClr val="C79C2F"/>
      </a:accent1>
      <a:accent2>
        <a:srgbClr val="2B1E5C"/>
      </a:accent2>
      <a:accent3>
        <a:srgbClr val="9C319F"/>
      </a:accent3>
      <a:accent4>
        <a:srgbClr val="00BC82"/>
      </a:accent4>
      <a:accent5>
        <a:srgbClr val="5D92BB"/>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2097</Words>
  <Application>Microsoft Office PowerPoint</Application>
  <PresentationFormat>Custom</PresentationFormat>
  <Paragraphs>357</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Times New Roman</vt:lpstr>
      <vt:lpstr>Open Sans</vt:lpstr>
      <vt:lpstr>Calibri</vt:lpstr>
      <vt:lpstr>Arial</vt:lpstr>
      <vt:lpstr>Office Theme</vt:lpstr>
      <vt:lpstr>BANKNOTE AUTHENTICATION SYSTEM</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leave management system</dc:title>
  <dc:creator>himanshu</dc:creator>
  <cp:lastModifiedBy>himanshu131198@outlook.com</cp:lastModifiedBy>
  <cp:revision>42</cp:revision>
  <dcterms:modified xsi:type="dcterms:W3CDTF">2020-05-29T19:36:05Z</dcterms:modified>
</cp:coreProperties>
</file>