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9026"/>
            <a:ext cx="7766936" cy="2160104"/>
          </a:xfrm>
        </p:spPr>
        <p:txBody>
          <a:bodyPr/>
          <a:lstStyle/>
          <a:p>
            <a:pPr algn="l"/>
            <a:r>
              <a:rPr lang="en-US" sz="3600" dirty="0"/>
              <a:t>Custom-Object Character Recognition(OCR) on AWS (Google Drive/ Cloud Storage)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738191"/>
            <a:ext cx="5914150" cy="111980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Submitted By:-</a:t>
            </a:r>
          </a:p>
          <a:p>
            <a:r>
              <a:rPr lang="en-US" sz="3200" dirty="0" err="1" smtClean="0"/>
              <a:t>Himanshu</a:t>
            </a:r>
            <a:r>
              <a:rPr lang="en-US" sz="3200" dirty="0" smtClean="0"/>
              <a:t> Sharma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2888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2522"/>
            <a:ext cx="7766936" cy="1417982"/>
          </a:xfrm>
        </p:spPr>
        <p:txBody>
          <a:bodyPr/>
          <a:lstStyle/>
          <a:p>
            <a:pPr algn="ctr"/>
            <a:r>
              <a:rPr lang="en-US" dirty="0" smtClean="0"/>
              <a:t>Evaluation and Optimization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861" y="1696279"/>
            <a:ext cx="8348869" cy="4916556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3200" dirty="0" smtClean="0"/>
              <a:t>Compare </a:t>
            </a:r>
            <a:r>
              <a:rPr lang="en-US" sz="3200" dirty="0" err="1" smtClean="0"/>
              <a:t>ocr</a:t>
            </a:r>
            <a:r>
              <a:rPr lang="en-US" sz="3200" dirty="0" smtClean="0"/>
              <a:t> output with ground truth 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Optimize preprocessing steps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Fine-tune YOLO/tesseract pipeline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Automate the full pipeline using cloud services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Deploy inference model vie</a:t>
            </a:r>
            <a:r>
              <a:rPr lang="en-IN" sz="3200" dirty="0" smtClean="0"/>
              <a:t> </a:t>
            </a:r>
            <a:r>
              <a:rPr lang="en-IN" sz="3200" dirty="0" err="1" smtClean="0"/>
              <a:t>Sagemaker</a:t>
            </a:r>
            <a:r>
              <a:rPr lang="en-IN" sz="3200" dirty="0" smtClean="0"/>
              <a:t> or custom app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673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8783"/>
            <a:ext cx="7766936" cy="728869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904" y="1020417"/>
            <a:ext cx="8333099" cy="511534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200" dirty="0"/>
              <a:t>In this project, we successfully built a </a:t>
            </a:r>
            <a:r>
              <a:rPr lang="en-US" sz="3200" b="1" dirty="0"/>
              <a:t>Custom OCR system</a:t>
            </a:r>
            <a:r>
              <a:rPr lang="en-US" sz="3200" dirty="0"/>
              <a:t> by integrating </a:t>
            </a:r>
            <a:r>
              <a:rPr lang="en-US" sz="3200" b="1" dirty="0"/>
              <a:t>YOLOv3</a:t>
            </a:r>
            <a:r>
              <a:rPr lang="en-US" sz="3200" dirty="0"/>
              <a:t> for object detection and </a:t>
            </a:r>
            <a:r>
              <a:rPr lang="en-US" sz="3200" b="1" dirty="0"/>
              <a:t>Tesseract</a:t>
            </a:r>
            <a:r>
              <a:rPr lang="en-US" sz="3200" dirty="0"/>
              <a:t> for text recognition. The model was trained to detect and extract specific text regions from lab report images using a custom dataset. Key achievements include:</a:t>
            </a:r>
          </a:p>
          <a:p>
            <a:pPr algn="l"/>
            <a:r>
              <a:rPr lang="en-US" sz="3200" dirty="0" smtClean="0"/>
              <a:t> :-</a:t>
            </a:r>
            <a:r>
              <a:rPr lang="en-US" sz="3200" b="1" dirty="0" smtClean="0"/>
              <a:t>Custom </a:t>
            </a:r>
            <a:r>
              <a:rPr lang="en-US" sz="3200" b="1" dirty="0"/>
              <a:t>YOLOv3 model</a:t>
            </a:r>
            <a:r>
              <a:rPr lang="en-US" sz="3200" dirty="0"/>
              <a:t> trained on specific lab report images.</a:t>
            </a:r>
          </a:p>
          <a:p>
            <a:pPr algn="l"/>
            <a:r>
              <a:rPr lang="en-US" sz="3200" dirty="0" smtClean="0"/>
              <a:t>:- </a:t>
            </a:r>
            <a:r>
              <a:rPr lang="en-US" sz="3200" b="1" dirty="0"/>
              <a:t>Bounding box detection</a:t>
            </a:r>
            <a:r>
              <a:rPr lang="en-US" sz="3200" dirty="0"/>
              <a:t> used to isolate relevant text areas.</a:t>
            </a:r>
          </a:p>
          <a:p>
            <a:pPr algn="l"/>
            <a:r>
              <a:rPr lang="en-US" sz="3200" dirty="0" smtClean="0"/>
              <a:t>:- </a:t>
            </a:r>
            <a:r>
              <a:rPr lang="en-US" sz="3200" b="1" dirty="0"/>
              <a:t>Preprocessing techniques</a:t>
            </a:r>
            <a:r>
              <a:rPr lang="en-US" sz="3200" dirty="0"/>
              <a:t> (resize, grayscale, blur, threshold) enhanced OCR accuracy.</a:t>
            </a:r>
          </a:p>
          <a:p>
            <a:pPr algn="l"/>
            <a:r>
              <a:rPr lang="en-US" sz="3200" b="1" dirty="0" smtClean="0"/>
              <a:t>:-Tesseract </a:t>
            </a:r>
            <a:r>
              <a:rPr lang="en-US" sz="3200" b="1" dirty="0"/>
              <a:t>OCR</a:t>
            </a:r>
            <a:r>
              <a:rPr lang="en-US" sz="3200" dirty="0"/>
              <a:t> converted cropped regions into editable text format.</a:t>
            </a:r>
          </a:p>
          <a:p>
            <a:pPr algn="l"/>
            <a:r>
              <a:rPr lang="en-US" sz="3200" dirty="0" smtClean="0"/>
              <a:t>:-Final </a:t>
            </a:r>
            <a:r>
              <a:rPr lang="en-US" sz="3200" dirty="0"/>
              <a:t>results saved as structured CSV files for further analysis or use.</a:t>
            </a:r>
          </a:p>
          <a:p>
            <a:pPr algn="l"/>
            <a:r>
              <a:rPr lang="en-US" sz="3200" dirty="0"/>
              <a:t>This approach enables </a:t>
            </a:r>
            <a:r>
              <a:rPr lang="en-US" sz="3200" b="1" dirty="0"/>
              <a:t>automatic, accurate, and editable text extraction from lab reports</a:t>
            </a:r>
            <a:r>
              <a:rPr lang="en-US" sz="3200" dirty="0"/>
              <a:t>, reducing manual effort and improving data processing efficiency.</a:t>
            </a:r>
          </a:p>
          <a:p>
            <a:pPr algn="l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4888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690191"/>
            <a:ext cx="7766936" cy="1046922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15110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92766"/>
            <a:ext cx="7766936" cy="715618"/>
          </a:xfrm>
        </p:spPr>
        <p:txBody>
          <a:bodyPr/>
          <a:lstStyle/>
          <a:p>
            <a:pPr algn="ctr"/>
            <a:r>
              <a:rPr lang="en-US" dirty="0" smtClean="0"/>
              <a:t>Project Title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391" y="1987825"/>
            <a:ext cx="8412612" cy="4585251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. Custom-objective Character Recognition (OCR) using YOLOv3 and Tesseract.</a:t>
            </a:r>
          </a:p>
          <a:p>
            <a:pPr algn="l"/>
            <a:r>
              <a:rPr lang="en-US" sz="3600" dirty="0" smtClean="0"/>
              <a:t>. Platforms : AWS/Google </a:t>
            </a:r>
            <a:r>
              <a:rPr lang="en-US" sz="3600" dirty="0" err="1" smtClean="0"/>
              <a:t>Colab</a:t>
            </a:r>
            <a:r>
              <a:rPr lang="en-US" sz="3600" dirty="0" smtClean="0"/>
              <a:t>/Google             Drive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1536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25288"/>
            <a:ext cx="7766936" cy="781878"/>
          </a:xfrm>
        </p:spPr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603513"/>
            <a:ext cx="7766936" cy="354421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 </a:t>
            </a:r>
            <a:r>
              <a:rPr lang="en-US" sz="4400" dirty="0" smtClean="0"/>
              <a:t>:-</a:t>
            </a:r>
            <a:r>
              <a:rPr lang="en-US" sz="3200" dirty="0" smtClean="0"/>
              <a:t> Build a Custom OCR to read specific contents from lab reports YOLOv3 and tesseract.</a:t>
            </a:r>
          </a:p>
          <a:p>
            <a:pPr algn="l"/>
            <a:r>
              <a:rPr lang="en-US" sz="4400" dirty="0" smtClean="0"/>
              <a:t>:-</a:t>
            </a:r>
            <a:r>
              <a:rPr lang="en-US" sz="5400" dirty="0" smtClean="0"/>
              <a:t> </a:t>
            </a:r>
            <a:r>
              <a:rPr lang="en-US" sz="3200" dirty="0" smtClean="0"/>
              <a:t>Output is an editable file(csv).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2322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781878"/>
          </a:xfrm>
        </p:spPr>
        <p:txBody>
          <a:bodyPr/>
          <a:lstStyle/>
          <a:p>
            <a:pPr algn="ctr"/>
            <a:r>
              <a:rPr lang="en-US" dirty="0" smtClean="0"/>
              <a:t>Workflow Overview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1780" y="1431235"/>
            <a:ext cx="7766936" cy="3737113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3200" dirty="0" smtClean="0"/>
              <a:t>Object detection using YOLOv3</a:t>
            </a:r>
            <a:endParaRPr lang="en-IN" sz="3000" dirty="0" smtClean="0"/>
          </a:p>
          <a:p>
            <a:pPr marL="514350" indent="-514350" algn="l">
              <a:buAutoNum type="arabicPeriod"/>
            </a:pPr>
            <a:r>
              <a:rPr lang="en-US" sz="3000" dirty="0" smtClean="0"/>
              <a:t>Image preprocessing (resize, </a:t>
            </a:r>
            <a:r>
              <a:rPr lang="en-US" sz="3000" dirty="0" err="1" smtClean="0"/>
              <a:t>grayscale,blur,threshold</a:t>
            </a:r>
            <a:r>
              <a:rPr lang="en-US" sz="3000" dirty="0" smtClean="0"/>
              <a:t>)</a:t>
            </a:r>
          </a:p>
          <a:p>
            <a:pPr marL="514350" indent="-514350" algn="l">
              <a:buAutoNum type="arabicPeriod"/>
            </a:pPr>
            <a:r>
              <a:rPr lang="en-US" sz="3000" dirty="0" smtClean="0"/>
              <a:t>OCR using Tesseract</a:t>
            </a:r>
          </a:p>
          <a:p>
            <a:pPr marL="514350" indent="-514350" algn="l">
              <a:buAutoNum type="arabicPeriod"/>
            </a:pPr>
            <a:r>
              <a:rPr lang="en-US" sz="3000" dirty="0" smtClean="0"/>
              <a:t>Export results to CSV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63887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4071"/>
            <a:ext cx="7766936" cy="47236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460974" cy="3938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8658"/>
            <a:ext cx="7460976" cy="2919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74" y="1"/>
            <a:ext cx="4731025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9270"/>
            <a:ext cx="7766936" cy="940904"/>
          </a:xfrm>
        </p:spPr>
        <p:txBody>
          <a:bodyPr/>
          <a:lstStyle/>
          <a:p>
            <a:pPr algn="ctr"/>
            <a:r>
              <a:rPr lang="en-US" dirty="0" err="1" smtClean="0"/>
              <a:t>Envirnomental</a:t>
            </a:r>
            <a:r>
              <a:rPr lang="en-US" dirty="0" smtClean="0"/>
              <a:t> Setup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383" y="1060174"/>
            <a:ext cx="8253585" cy="5227246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-&gt; Google </a:t>
            </a:r>
            <a:r>
              <a:rPr lang="en-US" sz="2800" dirty="0" err="1" smtClean="0"/>
              <a:t>Colab</a:t>
            </a:r>
            <a:r>
              <a:rPr lang="en-US" sz="2800" dirty="0" smtClean="0"/>
              <a:t>:</a:t>
            </a:r>
          </a:p>
          <a:p>
            <a:pPr algn="l"/>
            <a:r>
              <a:rPr lang="en-US" sz="2800" dirty="0" smtClean="0"/>
              <a:t>- mount google drive</a:t>
            </a:r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create folder structure (datasets/, models/,results/)</a:t>
            </a:r>
          </a:p>
          <a:p>
            <a:pPr marL="457200" indent="-457200" algn="l">
              <a:buFontTx/>
              <a:buChar char="-"/>
            </a:pPr>
            <a:endParaRPr lang="en-US" sz="2800" dirty="0" smtClean="0"/>
          </a:p>
          <a:p>
            <a:pPr algn="l"/>
            <a:r>
              <a:rPr lang="en-US" sz="2800" dirty="0" smtClean="0"/>
              <a:t>-&gt; AWS </a:t>
            </a:r>
            <a:r>
              <a:rPr lang="en-US" sz="2800" dirty="0" err="1" smtClean="0"/>
              <a:t>SageMaker</a:t>
            </a:r>
            <a:r>
              <a:rPr lang="en-US" sz="2800" dirty="0" smtClean="0"/>
              <a:t>:</a:t>
            </a:r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Launch notebook instance</a:t>
            </a:r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Install dependencies</a:t>
            </a:r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Ensure access to S3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302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5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6018"/>
            <a:ext cx="7766936" cy="715618"/>
          </a:xfrm>
        </p:spPr>
        <p:txBody>
          <a:bodyPr/>
          <a:lstStyle/>
          <a:p>
            <a:pPr algn="ctr"/>
            <a:r>
              <a:rPr lang="en-US" dirty="0" smtClean="0"/>
              <a:t>Data preparation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887" y="821636"/>
            <a:ext cx="7858539" cy="4916555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3200" dirty="0" smtClean="0"/>
              <a:t>Upload dataset to google drive 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Resize images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Create YOLO annotations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Store preprocessed data in drive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Train YOLOv3 model on </a:t>
            </a:r>
            <a:r>
              <a:rPr lang="en-US" sz="3200" dirty="0" err="1" smtClean="0"/>
              <a:t>colab</a:t>
            </a:r>
            <a:r>
              <a:rPr lang="en-US" sz="3200" dirty="0" smtClean="0"/>
              <a:t> 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Save weights to models folder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Validate using test data 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Upload results to drive</a:t>
            </a:r>
          </a:p>
          <a:p>
            <a:pPr marL="514350" indent="-514350" algn="l">
              <a:buAutoNum type="arabicPeriod"/>
            </a:pPr>
            <a:endParaRPr lang="en-US" sz="3200" dirty="0" smtClean="0"/>
          </a:p>
          <a:p>
            <a:pPr marL="514350" indent="-514350" algn="l">
              <a:buAutoNum type="arabicPeriod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5397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12036"/>
            <a:ext cx="7766936" cy="1378226"/>
          </a:xfrm>
        </p:spPr>
        <p:txBody>
          <a:bodyPr/>
          <a:lstStyle/>
          <a:p>
            <a:pPr algn="ctr"/>
            <a:r>
              <a:rPr lang="en-US" dirty="0" smtClean="0"/>
              <a:t>Inference and post-processing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123" y="2266122"/>
            <a:ext cx="8097078" cy="4041912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3200" dirty="0" smtClean="0"/>
              <a:t>Run inference on test images 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Crop detected objects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Preprocess for </a:t>
            </a:r>
            <a:r>
              <a:rPr lang="en-US" sz="3200" dirty="0" err="1" smtClean="0"/>
              <a:t>ocr</a:t>
            </a:r>
            <a:endParaRPr lang="en-US" sz="3200" dirty="0" smtClean="0"/>
          </a:p>
          <a:p>
            <a:pPr marL="514350" indent="-514350" algn="l">
              <a:buAutoNum type="arabicPeriod"/>
            </a:pPr>
            <a:r>
              <a:rPr lang="en-US" sz="3200" dirty="0" smtClean="0"/>
              <a:t>Use tesseract to extract text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Save results as csv</a:t>
            </a:r>
          </a:p>
          <a:p>
            <a:pPr marL="514350" indent="-514350" algn="l">
              <a:buAutoNum type="arabicPeriod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62109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342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Custom-Object Character Recognition(OCR) on AWS (Google Drive/ Cloud Storage)</vt:lpstr>
      <vt:lpstr>Project Title</vt:lpstr>
      <vt:lpstr>Objective</vt:lpstr>
      <vt:lpstr>Workflow Overview</vt:lpstr>
      <vt:lpstr>PowerPoint Presentation</vt:lpstr>
      <vt:lpstr>Envirnomental Setup</vt:lpstr>
      <vt:lpstr>PowerPoint Presentation</vt:lpstr>
      <vt:lpstr>Data preparation</vt:lpstr>
      <vt:lpstr>Inference and post-processing</vt:lpstr>
      <vt:lpstr>Evaluation and Optimization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Custom-Object Character Recognition(OCR) on AWS (Google Drive/ Cloud Storage)</dc:title>
  <dc:creator>user</dc:creator>
  <cp:lastModifiedBy>user</cp:lastModifiedBy>
  <cp:revision>6</cp:revision>
  <dcterms:created xsi:type="dcterms:W3CDTF">2025-07-24T12:50:10Z</dcterms:created>
  <dcterms:modified xsi:type="dcterms:W3CDTF">2025-07-24T13:48:12Z</dcterms:modified>
</cp:coreProperties>
</file>