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4" r:id="rId1"/>
  </p:sldMasterIdLst>
  <p:sldIdLst>
    <p:sldId id="256" r:id="rId2"/>
    <p:sldId id="258" r:id="rId3"/>
    <p:sldId id="267" r:id="rId4"/>
    <p:sldId id="270" r:id="rId5"/>
    <p:sldId id="262" r:id="rId6"/>
    <p:sldId id="269" r:id="rId7"/>
    <p:sldId id="271" r:id="rId8"/>
    <p:sldId id="272" r:id="rId9"/>
    <p:sldId id="268" r:id="rId10"/>
    <p:sldId id="259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7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5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3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1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2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6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9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1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8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4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4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0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23636" y="1302327"/>
            <a:ext cx="11757891" cy="4969164"/>
          </a:xfrm>
        </p:spPr>
        <p:txBody>
          <a:bodyPr>
            <a:normAutofit/>
          </a:bodyPr>
          <a:lstStyle/>
          <a:p>
            <a:r>
              <a:rPr lang="en-US" dirty="0" smtClean="0"/>
              <a:t>DATA WRANGLING AND </a:t>
            </a:r>
            <a:br>
              <a:rPr lang="en-US" dirty="0" smtClean="0"/>
            </a:br>
            <a:r>
              <a:rPr lang="en-US" dirty="0" smtClean="0"/>
              <a:t>DATA ACQUISITION OF </a:t>
            </a:r>
            <a:br>
              <a:rPr lang="en-US" dirty="0" smtClean="0"/>
            </a:br>
            <a:r>
              <a:rPr lang="en-US" dirty="0" smtClean="0"/>
              <a:t>THE DATASETS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                    </a:t>
            </a:r>
            <a:r>
              <a:rPr lang="en-US" sz="2800" dirty="0" smtClean="0"/>
              <a:t>presented by:</a:t>
            </a:r>
            <a:br>
              <a:rPr lang="en-US" sz="2800" dirty="0" smtClean="0"/>
            </a:br>
            <a:r>
              <a:rPr lang="en-US" sz="2800" dirty="0" smtClean="0"/>
              <a:t>                                                                                                    </a:t>
            </a:r>
            <a:r>
              <a:rPr lang="en-US" sz="2800" dirty="0" err="1" smtClean="0"/>
              <a:t>Himanshu</a:t>
            </a:r>
            <a:r>
              <a:rPr lang="en-US" sz="2800" dirty="0" smtClean="0"/>
              <a:t> </a:t>
            </a:r>
            <a:r>
              <a:rPr lang="en-US" sz="2800" dirty="0" err="1" smtClean="0"/>
              <a:t>sharma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96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755" y="1326982"/>
            <a:ext cx="9144000" cy="35782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8000" dirty="0" smtClean="0"/>
              <a:t>. </a:t>
            </a:r>
            <a:r>
              <a:rPr lang="en-US" sz="3200" dirty="0" smtClean="0"/>
              <a:t>In the data wrangling and data acquisition of the dataset1,dataset2 and dataset3 and </a:t>
            </a:r>
            <a:br>
              <a:rPr lang="en-US" sz="3200" dirty="0" smtClean="0"/>
            </a:br>
            <a:r>
              <a:rPr lang="en-US" sz="3200" dirty="0" smtClean="0"/>
              <a:t>merge all the given data sets.</a:t>
            </a:r>
            <a:br>
              <a:rPr lang="en-US" sz="3200" dirty="0" smtClean="0"/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39" y="4166647"/>
            <a:ext cx="8950016" cy="269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7134" y="-1602557"/>
            <a:ext cx="10668000" cy="8006025"/>
          </a:xfrm>
        </p:spPr>
        <p:txBody>
          <a:bodyPr>
            <a:normAutofit fontScale="90000"/>
          </a:bodyPr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dirty="0" smtClean="0"/>
              <a:t>                  CONCLUSION          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3200" dirty="0" smtClean="0"/>
              <a:t>. Highlight the importance of data wrangling for better insight.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   . </a:t>
            </a:r>
            <a:r>
              <a:rPr lang="en-US" sz="3200" b="1" dirty="0" smtClean="0"/>
              <a:t>How</a:t>
            </a:r>
            <a:r>
              <a:rPr lang="en-US" sz="3200" dirty="0" smtClean="0"/>
              <a:t> these methods the quality of the dataset and made it suitable                      </a:t>
            </a:r>
            <a:br>
              <a:rPr lang="en-US" sz="3200" dirty="0" smtClean="0"/>
            </a:br>
            <a:r>
              <a:rPr lang="en-US" sz="3200" dirty="0" smtClean="0"/>
              <a:t>       or analysis.</a:t>
            </a:r>
            <a:br>
              <a:rPr lang="en-US" sz="3200" dirty="0" smtClean="0"/>
            </a:br>
            <a:r>
              <a:rPr lang="en-US" sz="3200" dirty="0" smtClean="0"/>
              <a:t>     . Further steps could include modeling or feature engineering.</a:t>
            </a:r>
            <a:br>
              <a:rPr lang="en-US" sz="3200" dirty="0" smtClean="0"/>
            </a:br>
            <a:r>
              <a:rPr lang="en-US" sz="3200" dirty="0" smtClean="0"/>
              <a:t>     .  Stress the importance of through data wrangling before machine                           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     learning.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8219" y="314143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80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THANK YOU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6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57177" y="1122363"/>
            <a:ext cx="12930909" cy="36897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Tools and Libraries used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</a:t>
            </a:r>
            <a:r>
              <a:rPr lang="en-US" sz="3600" dirty="0" err="1" smtClean="0">
                <a:solidFill>
                  <a:srgbClr val="FF0000"/>
                </a:solidFill>
              </a:rPr>
              <a:t>Used</a:t>
            </a:r>
            <a:r>
              <a:rPr lang="en-US" sz="3600" dirty="0" smtClean="0">
                <a:solidFill>
                  <a:srgbClr val="FF0000"/>
                </a:solidFill>
              </a:rPr>
              <a:t> following libraries to work on this project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IN" sz="3600" dirty="0" smtClean="0"/>
              <a:t>          1. </a:t>
            </a:r>
            <a:r>
              <a:rPr lang="en-IN" sz="3600" dirty="0" err="1" smtClean="0"/>
              <a:t>Matplotlib</a:t>
            </a: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>     2. Pandas </a:t>
            </a:r>
            <a:br>
              <a:rPr lang="en-IN" sz="3600" dirty="0" smtClean="0"/>
            </a:br>
            <a:r>
              <a:rPr lang="en-IN" sz="3600" dirty="0" smtClean="0"/>
              <a:t>       3. </a:t>
            </a:r>
            <a:r>
              <a:rPr lang="en-IN" sz="3600" dirty="0" err="1" smtClean="0"/>
              <a:t>Seaborn</a:t>
            </a: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 smtClean="0"/>
              <a:t>4.Scipy             </a:t>
            </a:r>
            <a:br>
              <a:rPr lang="en-IN" sz="3600" dirty="0" smtClean="0"/>
            </a:br>
            <a:r>
              <a:rPr lang="en-IN" sz="3600" dirty="0" smtClean="0"/>
              <a:t>                       5.Jupyter Notebook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77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400" dirty="0" smtClean="0"/>
              <a:t>. </a:t>
            </a:r>
            <a:r>
              <a:rPr lang="en-US" sz="3200" dirty="0" smtClean="0"/>
              <a:t>In this project Data Acquisition and Data Wrangling on dataset1 and dataset2 .</a:t>
            </a:r>
          </a:p>
          <a:p>
            <a:r>
              <a:rPr lang="en-US" sz="3600" dirty="0" smtClean="0"/>
              <a:t>                    . Data Acquisition and Wrangling on dataset3 and concatenate </a:t>
            </a:r>
            <a:r>
              <a:rPr lang="en-US" sz="3600" dirty="0" err="1" smtClean="0"/>
              <a:t>combine_data</a:t>
            </a:r>
            <a:r>
              <a:rPr lang="en-US" sz="3600" dirty="0" smtClean="0"/>
              <a:t> with dataset_3. </a:t>
            </a:r>
          </a:p>
          <a:p>
            <a:r>
              <a:rPr lang="en-US" sz="3600" dirty="0" smtClean="0"/>
              <a:t>To be worked on missing values outliers</a:t>
            </a:r>
            <a:r>
              <a:rPr lang="en-US" sz="3600" dirty="0"/>
              <a:t> </a:t>
            </a:r>
            <a:r>
              <a:rPr lang="en-US" sz="3600" dirty="0" smtClean="0"/>
              <a:t> </a:t>
            </a:r>
          </a:p>
          <a:p>
            <a:r>
              <a:rPr lang="en-US" sz="6000" dirty="0" smtClean="0"/>
              <a:t>.</a:t>
            </a:r>
            <a:r>
              <a:rPr lang="en-US" sz="4000" dirty="0" smtClean="0"/>
              <a:t> Check the skewness and correlation of the data .</a:t>
            </a:r>
            <a:endParaRPr lang="en-IN" sz="8600" dirty="0"/>
          </a:p>
        </p:txBody>
      </p:sp>
    </p:spTree>
    <p:extLst>
      <p:ext uri="{BB962C8B-B14F-4D97-AF65-F5344CB8AC3E}">
        <p14:creationId xmlns:p14="http://schemas.microsoft.com/office/powerpoint/2010/main" val="252069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292232"/>
            <a:ext cx="9144000" cy="493021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OBJECTIVES:-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3200" dirty="0" smtClean="0"/>
              <a:t>. Provide an overview of the dataset.</a:t>
            </a:r>
            <a:br>
              <a:rPr lang="en-US" sz="3200" dirty="0" smtClean="0"/>
            </a:br>
            <a:r>
              <a:rPr lang="en-US" sz="3200" dirty="0" smtClean="0"/>
              <a:t>. Understand data wrangling techniques to clean</a:t>
            </a:r>
            <a:br>
              <a:rPr lang="en-US" sz="3200" dirty="0" smtClean="0"/>
            </a:br>
            <a:r>
              <a:rPr lang="en-US" sz="3200" dirty="0" smtClean="0"/>
              <a:t>and transform the dataset.</a:t>
            </a:r>
            <a:br>
              <a:rPr lang="en-US" sz="3200" dirty="0" smtClean="0"/>
            </a:br>
            <a:r>
              <a:rPr lang="en-US" sz="3200" dirty="0" smtClean="0"/>
              <a:t>. Use visualization and correlation analysis for insights</a:t>
            </a:r>
            <a:br>
              <a:rPr lang="en-US" sz="3200" dirty="0" smtClean="0"/>
            </a:br>
            <a:r>
              <a:rPr lang="en-US" sz="3200" dirty="0" smtClean="0"/>
              <a:t>Data cleaning </a:t>
            </a:r>
            <a:br>
              <a:rPr lang="en-US" sz="3200" dirty="0" smtClean="0"/>
            </a:b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48172"/>
            <a:ext cx="9144000" cy="160962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3200" dirty="0" smtClean="0"/>
              <a:t>. Handling missing values and outliers</a:t>
            </a:r>
          </a:p>
          <a:p>
            <a:r>
              <a:rPr lang="en-US" sz="3200" dirty="0" smtClean="0"/>
              <a:t>. Features transformation and visualization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416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2198256"/>
            <a:ext cx="9144000" cy="8469747"/>
          </a:xfrm>
        </p:spPr>
        <p:txBody>
          <a:bodyPr>
            <a:normAutofit/>
          </a:bodyPr>
          <a:lstStyle/>
          <a:p>
            <a:r>
              <a:rPr lang="en-US" dirty="0" smtClean="0"/>
              <a:t>Basic steps:-</a:t>
            </a:r>
            <a:br>
              <a:rPr lang="en-US" dirty="0" smtClean="0"/>
            </a:br>
            <a:r>
              <a:rPr lang="en-US" sz="8000" dirty="0"/>
              <a:t>.</a:t>
            </a:r>
            <a:r>
              <a:rPr lang="en-US" dirty="0" smtClean="0"/>
              <a:t> </a:t>
            </a:r>
            <a:r>
              <a:rPr lang="en-US" sz="3200" dirty="0" smtClean="0"/>
              <a:t>first we use the data1 and analysis the whole data </a:t>
            </a:r>
            <a:br>
              <a:rPr lang="en-US" sz="3200" dirty="0" smtClean="0"/>
            </a:br>
            <a:r>
              <a:rPr lang="en-US" sz="3200" dirty="0" smtClean="0"/>
              <a:t>and modify the null values of the given data .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8000" dirty="0"/>
              <a:t>.</a:t>
            </a:r>
            <a:r>
              <a:rPr lang="en-US" sz="3200" dirty="0" smtClean="0"/>
              <a:t>  Second we use the second data2 and analysis the whole data and then modify the null</a:t>
            </a:r>
            <a:br>
              <a:rPr lang="en-US" sz="3200" dirty="0" smtClean="0"/>
            </a:br>
            <a:r>
              <a:rPr lang="en-US" sz="3200" dirty="0" smtClean="0"/>
              <a:t> values and then merge both the data ,data1 and data2.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8000" dirty="0" smtClean="0"/>
              <a:t>.</a:t>
            </a:r>
            <a:r>
              <a:rPr lang="en-US" sz="3200" dirty="0" smtClean="0"/>
              <a:t> Third we use the third data3 and analysis the whole data and concatenate the whole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37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34" y="77280"/>
            <a:ext cx="10124388" cy="652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4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1" y="141402"/>
            <a:ext cx="5109328" cy="60355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3" y="141402"/>
            <a:ext cx="6042582" cy="635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9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2" y="282804"/>
            <a:ext cx="5580668" cy="58823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752" y="188536"/>
            <a:ext cx="6300247" cy="629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4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3171" y="13108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VISUALIZATION                    . </a:t>
            </a:r>
            <a:r>
              <a:rPr lang="en-US" sz="3200" dirty="0" smtClean="0"/>
              <a:t>Visualize key features and distribution </a:t>
            </a:r>
            <a:br>
              <a:rPr lang="en-US" sz="3200" dirty="0" smtClean="0"/>
            </a:br>
            <a:r>
              <a:rPr lang="en-US" sz="3200" dirty="0" smtClean="0"/>
              <a:t>         </a:t>
            </a:r>
            <a:r>
              <a:rPr lang="en-US" dirty="0" smtClean="0"/>
              <a:t>.</a:t>
            </a:r>
            <a:r>
              <a:rPr lang="en-US" sz="3200" dirty="0" smtClean="0"/>
              <a:t>    Use </a:t>
            </a:r>
            <a:r>
              <a:rPr lang="en-US" sz="3200" dirty="0" err="1" smtClean="0"/>
              <a:t>matplotlib</a:t>
            </a:r>
            <a:r>
              <a:rPr lang="en-US" sz="3200" dirty="0" smtClean="0"/>
              <a:t> and </a:t>
            </a:r>
            <a:r>
              <a:rPr lang="en-US" sz="3200" dirty="0" err="1" smtClean="0"/>
              <a:t>seaborn</a:t>
            </a:r>
            <a:r>
              <a:rPr lang="en-US" sz="3200" dirty="0" smtClean="0"/>
              <a:t> to plot graphs</a:t>
            </a:r>
            <a:br>
              <a:rPr lang="en-US" sz="3200" dirty="0" smtClean="0"/>
            </a:br>
            <a:r>
              <a:rPr lang="en-US" sz="3200" dirty="0" smtClean="0"/>
              <a:t>histogram and </a:t>
            </a:r>
            <a:r>
              <a:rPr lang="en-US" sz="3200" dirty="0" err="1" smtClean="0"/>
              <a:t>heatmaps</a:t>
            </a:r>
            <a:r>
              <a:rPr lang="en-US" sz="3200" dirty="0" smtClean="0"/>
              <a:t>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662" y="3401565"/>
            <a:ext cx="42676" cy="548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062" y="3553965"/>
            <a:ext cx="42676" cy="548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8" y="3698499"/>
            <a:ext cx="7422647" cy="315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84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WRANGLING AND  DATA ACQUISITION OF  THE DATASETS                                              presented by:                                                                                                     Himanshu sharma</vt:lpstr>
      <vt:lpstr>                    Tools and Libraries used                                   Used following libraries to work on this project           1. Matplotlib      2. Pandas         3. Seaborn 4.Scipy                                     5.Jupyter Notebook</vt:lpstr>
      <vt:lpstr>Introduction</vt:lpstr>
      <vt:lpstr>OBJECTIVES:-  . Provide an overview of the dataset. . Understand data wrangling techniques to clean and transform the dataset. . Use visualization and correlation analysis for insights Data cleaning  </vt:lpstr>
      <vt:lpstr>Basic steps:- . first we use the data1 and analysis the whole data  and modify the null values of the given data .  .  Second we use the second data2 and analysis the whole data and then modify the null  values and then merge both the data ,data1 and data2. . Third we use the third data3 and analysis the whole data and concatenate the whole data.</vt:lpstr>
      <vt:lpstr>PowerPoint Presentation</vt:lpstr>
      <vt:lpstr>PowerPoint Presentation</vt:lpstr>
      <vt:lpstr>PowerPoint Presentation</vt:lpstr>
      <vt:lpstr>DATA VISUALIZATION                    . Visualize key features and distribution           .    Use matplotlib and seaborn to plot graphs histogram and heatmaps.</vt:lpstr>
      <vt:lpstr>OUTPUT   . In the data wrangling and data acquisition of the dataset1,dataset2 and dataset3 and  merge all the given data sets. </vt:lpstr>
      <vt:lpstr>                  CONCLUSION              . Highlight the importance of data wrangling for better insight.      . How these methods the quality of the dataset and made it suitable                              or analysis.      . Further steps could include modeling or feature engineering.      .  Stress the importance of through data wrangling before machine                                   learning.  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USING      PYTHON(Tkinter)                                              presented by:                                                                                                     Himanshu sharma</dc:title>
  <dc:creator>user</dc:creator>
  <cp:lastModifiedBy>user</cp:lastModifiedBy>
  <cp:revision>31</cp:revision>
  <dcterms:created xsi:type="dcterms:W3CDTF">2024-08-31T11:19:06Z</dcterms:created>
  <dcterms:modified xsi:type="dcterms:W3CDTF">2024-10-15T02:45:17Z</dcterms:modified>
</cp:coreProperties>
</file>