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5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5414"/>
            <a:ext cx="7766936" cy="1696825"/>
          </a:xfrm>
        </p:spPr>
        <p:txBody>
          <a:bodyPr/>
          <a:lstStyle/>
          <a:p>
            <a:pPr algn="l"/>
            <a:r>
              <a:rPr lang="en-US" dirty="0"/>
              <a:t>LLM Project: Building a News Research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676" y="6325386"/>
            <a:ext cx="4901938" cy="53261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Submitted By:- </a:t>
            </a:r>
            <a:r>
              <a:rPr lang="en-US" sz="2400" dirty="0" err="1" smtClean="0"/>
              <a:t>Himanshu</a:t>
            </a:r>
            <a:r>
              <a:rPr lang="en-US" sz="2400" dirty="0" smtClean="0"/>
              <a:t> Sharma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65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675" y="3110845"/>
            <a:ext cx="3893271" cy="1131217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8979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0527" y="84841"/>
            <a:ext cx="4477733" cy="829559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143" y="914401"/>
            <a:ext cx="8418137" cy="585404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b="1" dirty="0"/>
              <a:t>"LLM Project: Building a News Research Tool"</a:t>
            </a:r>
            <a:r>
              <a:rPr lang="en-US" sz="4000" dirty="0"/>
              <a:t> is a hands-on development project that leverages </a:t>
            </a:r>
            <a:r>
              <a:rPr lang="en-US" sz="4000" b="1" dirty="0"/>
              <a:t>Large Language Models (LLMs)</a:t>
            </a:r>
            <a:r>
              <a:rPr lang="en-US" sz="4000" dirty="0"/>
              <a:t> like </a:t>
            </a:r>
            <a:r>
              <a:rPr lang="en-US" sz="4000" dirty="0" err="1"/>
              <a:t>OpenAI’s</a:t>
            </a:r>
            <a:r>
              <a:rPr lang="en-US" sz="4000" dirty="0"/>
              <a:t> GPT, integrated with </a:t>
            </a:r>
            <a:r>
              <a:rPr lang="en-US" sz="4000" b="1" dirty="0" err="1"/>
              <a:t>LangChain</a:t>
            </a:r>
            <a:r>
              <a:rPr lang="en-US" sz="4000" dirty="0"/>
              <a:t>, </a:t>
            </a:r>
            <a:r>
              <a:rPr lang="en-US" sz="4000" b="1" dirty="0" err="1"/>
              <a:t>NewsAPI</a:t>
            </a:r>
            <a:r>
              <a:rPr lang="en-US" sz="4000" dirty="0"/>
              <a:t>, and </a:t>
            </a:r>
            <a:r>
              <a:rPr lang="en-US" sz="4000" b="1" dirty="0" err="1"/>
              <a:t>Streamlit</a:t>
            </a:r>
            <a:r>
              <a:rPr lang="en-US" sz="4000" dirty="0"/>
              <a:t>, to build a smart news summarization tool.</a:t>
            </a:r>
          </a:p>
          <a:p>
            <a:pPr algn="l"/>
            <a:r>
              <a:rPr lang="en-US" sz="4000" dirty="0"/>
              <a:t>The main goal of this project is to help </a:t>
            </a:r>
            <a:r>
              <a:rPr lang="en-US" sz="4000" b="1" dirty="0"/>
              <a:t>equity research analysts</a:t>
            </a:r>
            <a:r>
              <a:rPr lang="en-US" sz="4000" dirty="0"/>
              <a:t> and users looking for </a:t>
            </a:r>
            <a:r>
              <a:rPr lang="en-US" sz="4000" b="1" dirty="0"/>
              <a:t>quick, AI-generated news summaries</a:t>
            </a:r>
            <a:r>
              <a:rPr lang="en-US" sz="4000" dirty="0"/>
              <a:t> based on real-time queries.</a:t>
            </a:r>
          </a:p>
        </p:txBody>
      </p:sp>
    </p:spTree>
    <p:extLst>
      <p:ext uri="{BB962C8B-B14F-4D97-AF65-F5344CB8AC3E}">
        <p14:creationId xmlns:p14="http://schemas.microsoft.com/office/powerpoint/2010/main" val="37417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119" y="0"/>
            <a:ext cx="8387883" cy="68579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LangChain</a:t>
            </a:r>
            <a:r>
              <a:rPr lang="en-US" sz="3200" dirty="0" smtClean="0"/>
              <a:t>: Used to design the LLM interaction flow using prompt templates and chains.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OpenAI</a:t>
            </a:r>
            <a:r>
              <a:rPr lang="en-US" sz="3200" b="1" dirty="0" smtClean="0"/>
              <a:t> GPT</a:t>
            </a:r>
            <a:r>
              <a:rPr lang="en-US" sz="3200" dirty="0" smtClean="0"/>
              <a:t>: Powers the language generation to create concise summaries from news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NewsAPI</a:t>
            </a:r>
            <a:r>
              <a:rPr lang="en-US" sz="3200" dirty="0" smtClean="0"/>
              <a:t>: Fetches the latest and most relevant news articles for a given search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Streamlit</a:t>
            </a:r>
            <a:r>
              <a:rPr lang="en-US" sz="3200" dirty="0" smtClean="0"/>
              <a:t>: Provides a simple web interface where users can input queries and view AI-generated news summaries.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3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6833" y="0"/>
            <a:ext cx="4779390" cy="829559"/>
          </a:xfrm>
        </p:spPr>
        <p:txBody>
          <a:bodyPr/>
          <a:lstStyle/>
          <a:p>
            <a:r>
              <a:rPr lang="en-US" dirty="0" smtClean="0"/>
              <a:t>Libraries Used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303" y="829558"/>
            <a:ext cx="8604700" cy="602844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. </a:t>
            </a:r>
            <a:r>
              <a:rPr lang="en-US" sz="3200" dirty="0" err="1" smtClean="0"/>
              <a:t>Langchain</a:t>
            </a:r>
            <a:r>
              <a:rPr lang="en-IN" sz="3200" dirty="0" smtClean="0"/>
              <a:t> :-</a:t>
            </a:r>
            <a:r>
              <a:rPr lang="en-US" sz="3200" dirty="0" smtClean="0"/>
              <a:t> </a:t>
            </a:r>
            <a:r>
              <a:rPr lang="en-US" sz="3200" dirty="0"/>
              <a:t>Framework for building applications powered by large language models</a:t>
            </a:r>
            <a:r>
              <a:rPr lang="en-US" sz="3200" dirty="0" smtClean="0"/>
              <a:t>.</a:t>
            </a:r>
          </a:p>
          <a:p>
            <a:pPr algn="l"/>
            <a:r>
              <a:rPr lang="en-US" sz="3200" dirty="0" err="1" smtClean="0"/>
              <a:t>OpenAI</a:t>
            </a:r>
            <a:r>
              <a:rPr lang="en-US" sz="3200" dirty="0"/>
              <a:t> :-Interface to access </a:t>
            </a:r>
            <a:r>
              <a:rPr lang="en-US" sz="3200" dirty="0" err="1"/>
              <a:t>OpenAI’s</a:t>
            </a:r>
            <a:r>
              <a:rPr lang="en-US" sz="3200" dirty="0"/>
              <a:t> GPT models</a:t>
            </a:r>
            <a:r>
              <a:rPr lang="en-US" sz="3200" dirty="0" smtClean="0"/>
              <a:t>.</a:t>
            </a:r>
          </a:p>
          <a:p>
            <a:pPr algn="l"/>
            <a:r>
              <a:rPr lang="en-US" sz="3200" dirty="0" err="1" smtClean="0"/>
              <a:t>NewsAPI</a:t>
            </a:r>
            <a:r>
              <a:rPr lang="en-US" sz="3200" dirty="0" smtClean="0"/>
              <a:t>-python:- Python client for </a:t>
            </a:r>
            <a:r>
              <a:rPr lang="en-US" sz="3200" dirty="0" err="1" smtClean="0"/>
              <a:t>NewsAPI</a:t>
            </a:r>
            <a:endParaRPr lang="en-US" sz="3200" dirty="0" smtClean="0"/>
          </a:p>
          <a:p>
            <a:pPr algn="l"/>
            <a:r>
              <a:rPr lang="en-US" sz="3200" dirty="0" err="1" smtClean="0"/>
              <a:t>Fetcehs</a:t>
            </a:r>
            <a:r>
              <a:rPr lang="en-US" sz="3200" dirty="0" smtClean="0"/>
              <a:t> real time news articles based on the user query’s.</a:t>
            </a:r>
          </a:p>
          <a:p>
            <a:pPr algn="l"/>
            <a:r>
              <a:rPr lang="en-US" sz="3200" dirty="0" err="1" smtClean="0"/>
              <a:t>Streamlit</a:t>
            </a:r>
            <a:r>
              <a:rPr lang="en-US" sz="3200" dirty="0"/>
              <a:t> </a:t>
            </a:r>
            <a:r>
              <a:rPr lang="en-US" sz="3200" dirty="0" smtClean="0"/>
              <a:t>:- open source python framework for building web apps.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393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992" y="75414"/>
            <a:ext cx="4345756" cy="838986"/>
          </a:xfrm>
        </p:spPr>
        <p:txBody>
          <a:bodyPr/>
          <a:lstStyle/>
          <a:p>
            <a:r>
              <a:rPr lang="en-US" dirty="0" smtClean="0"/>
              <a:t>Problem face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6438" y="1415921"/>
            <a:ext cx="79850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Errors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Issues with invalid or expired OpenAI/NewsAPI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 Setup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Difficulties configuring prompts and chains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UI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Basic interface lacked validation and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Quality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sometimes gave vague or incomplete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Trouble managing dependencies and securing API keys.</a:t>
            </a:r>
          </a:p>
        </p:txBody>
      </p:sp>
    </p:spTree>
    <p:extLst>
      <p:ext uri="{BB962C8B-B14F-4D97-AF65-F5344CB8AC3E}">
        <p14:creationId xmlns:p14="http://schemas.microsoft.com/office/powerpoint/2010/main" val="346075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3649" y="75414"/>
            <a:ext cx="3912124" cy="782425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168925"/>
            <a:ext cx="7354129" cy="413836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b="1" dirty="0"/>
              <a:t>"LLM Project: Building a News Research Tool"</a:t>
            </a:r>
            <a:r>
              <a:rPr lang="en-US" sz="4000" dirty="0"/>
              <a:t> successfully demonstrates the integration of cutting-edge AI tools to create a functional, real-time news summarization application.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488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76301" y="366623"/>
            <a:ext cx="8041558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news research tool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GPT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NewsAPI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Enabled users to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a query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fetch relevant news articles, and generate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summaries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prompt engineering and API integration effectively within a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Gained practical experience in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orchestration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handling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 development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enhances skills relevant to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application development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0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511" y="75414"/>
            <a:ext cx="8953492" cy="67024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0"/>
            <a:ext cx="7766936" cy="6857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2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376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LLM Project: Building a News Research Tool</vt:lpstr>
      <vt:lpstr>Introduction </vt:lpstr>
      <vt:lpstr>PowerPoint Presentation</vt:lpstr>
      <vt:lpstr>Libraries Used </vt:lpstr>
      <vt:lpstr>Problem face</vt:lpstr>
      <vt:lpstr>Conclusion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Project: Building a News Research Tool</dc:title>
  <dc:creator>user</dc:creator>
  <cp:lastModifiedBy>user</cp:lastModifiedBy>
  <cp:revision>8</cp:revision>
  <dcterms:created xsi:type="dcterms:W3CDTF">2025-06-24T06:22:16Z</dcterms:created>
  <dcterms:modified xsi:type="dcterms:W3CDTF">2025-06-27T07:35:53Z</dcterms:modified>
</cp:coreProperties>
</file>