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3636" y="1302327"/>
            <a:ext cx="11757891" cy="4969164"/>
          </a:xfrm>
        </p:spPr>
        <p:txBody>
          <a:bodyPr>
            <a:normAutofit/>
          </a:bodyPr>
          <a:lstStyle/>
          <a:p>
            <a:r>
              <a:rPr lang="en-US" dirty="0" smtClean="0"/>
              <a:t>CALCULATOR USING  </a:t>
            </a:r>
            <a:br>
              <a:rPr lang="en-US" dirty="0" smtClean="0"/>
            </a:br>
            <a:r>
              <a:rPr lang="en-US" dirty="0" smtClean="0"/>
              <a:t>   PYTHON(</a:t>
            </a:r>
            <a:r>
              <a:rPr lang="en-US" dirty="0" err="1" smtClean="0"/>
              <a:t>Tkinter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</a:t>
            </a:r>
            <a:r>
              <a:rPr lang="en-US" sz="2800" dirty="0" smtClean="0"/>
              <a:t>presented by:</a:t>
            </a:r>
            <a:br>
              <a:rPr lang="en-US" sz="2800" dirty="0" smtClean="0"/>
            </a:br>
            <a:r>
              <a:rPr lang="en-US" sz="2800" dirty="0" smtClean="0"/>
              <a:t>                                                                                                    </a:t>
            </a:r>
            <a:r>
              <a:rPr lang="en-US" sz="2800" dirty="0" err="1" smtClean="0"/>
              <a:t>Himanshu</a:t>
            </a:r>
            <a:r>
              <a:rPr lang="en-US" sz="2800" dirty="0" smtClean="0"/>
              <a:t> </a:t>
            </a:r>
            <a:r>
              <a:rPr lang="en-US" sz="2800" dirty="0" err="1" smtClean="0"/>
              <a:t>sharma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6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1127"/>
            <a:ext cx="11944952" cy="3990498"/>
          </a:xfrm>
        </p:spPr>
        <p:txBody>
          <a:bodyPr/>
          <a:lstStyle/>
          <a:p>
            <a:r>
              <a:rPr lang="en-US" dirty="0" smtClean="0"/>
              <a:t> Introduction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1. python is a programming language . It is used for web developing </a:t>
            </a:r>
            <a:r>
              <a:rPr lang="en-US" sz="2400" dirty="0" smtClean="0"/>
              <a:t>website</a:t>
            </a:r>
            <a:br>
              <a:rPr lang="en-US" sz="2400" dirty="0" smtClean="0"/>
            </a:br>
            <a:r>
              <a:rPr lang="en-US" dirty="0" smtClean="0"/>
              <a:t>                                                       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software , task automation, data analysis , and data visualization.</a:t>
            </a:r>
          </a:p>
          <a:p>
            <a:r>
              <a:rPr lang="en-US" dirty="0" smtClean="0"/>
              <a:t>2. Python has been adopted by many non- programmers, such as accountants and </a:t>
            </a:r>
            <a:r>
              <a:rPr lang="en-US" dirty="0" err="1" smtClean="0"/>
              <a:t>scientists,for</a:t>
            </a:r>
            <a:r>
              <a:rPr lang="en-US" dirty="0" smtClean="0"/>
              <a:t> a variety of everyday tasks, like organizing.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16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62909" y="1122363"/>
            <a:ext cx="12930909" cy="3689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Tools and Libraries used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sz="3600" dirty="0" err="1" smtClean="0">
                <a:solidFill>
                  <a:srgbClr val="FF0000"/>
                </a:solidFill>
              </a:rPr>
              <a:t>Used</a:t>
            </a:r>
            <a:r>
              <a:rPr lang="en-US" sz="3600" dirty="0" smtClean="0">
                <a:solidFill>
                  <a:srgbClr val="FF0000"/>
                </a:solidFill>
              </a:rPr>
              <a:t> following libraries to work on this project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IN" sz="3600" dirty="0" smtClean="0"/>
              <a:t> 1. python</a:t>
            </a:r>
            <a:br>
              <a:rPr lang="en-IN" sz="3600" dirty="0" smtClean="0"/>
            </a:br>
            <a:r>
              <a:rPr lang="en-IN" sz="3600" dirty="0" smtClean="0"/>
              <a:t>2. </a:t>
            </a:r>
            <a:r>
              <a:rPr lang="en-IN" sz="3600" dirty="0" err="1" smtClean="0"/>
              <a:t>Tkinter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3. GUI hub</a:t>
            </a:r>
            <a:br>
              <a:rPr lang="en-IN" sz="3600" dirty="0" smtClean="0"/>
            </a:br>
            <a:r>
              <a:rPr lang="en-IN" sz="3600" dirty="0" smtClean="0"/>
              <a:t>4.GUI base </a:t>
            </a:r>
            <a:br>
              <a:rPr lang="en-IN" sz="3600" dirty="0" smtClean="0"/>
            </a:br>
            <a:r>
              <a:rPr lang="en-IN" sz="3600" dirty="0" smtClean="0"/>
              <a:t>          5.GUI Repository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7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198256"/>
            <a:ext cx="9144000" cy="8469747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steps:-</a:t>
            </a:r>
            <a:br>
              <a:rPr lang="en-US" dirty="0" smtClean="0"/>
            </a:br>
            <a:r>
              <a:rPr lang="en-US" dirty="0" smtClean="0"/>
              <a:t>. </a:t>
            </a:r>
            <a:r>
              <a:rPr lang="en-US" sz="3200" dirty="0" smtClean="0"/>
              <a:t>first we create an object named root out of </a:t>
            </a:r>
            <a:r>
              <a:rPr lang="en-US" sz="3200" dirty="0" err="1" smtClean="0"/>
              <a:t>tkinter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6600" dirty="0" smtClean="0"/>
              <a:t>. </a:t>
            </a:r>
            <a:r>
              <a:rPr lang="en-US" sz="3200" dirty="0" smtClean="0"/>
              <a:t>Initialize the main window of your application.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root = </a:t>
            </a:r>
            <a:r>
              <a:rPr lang="en-US" sz="3200" dirty="0" err="1" smtClean="0">
                <a:solidFill>
                  <a:srgbClr val="FF0000"/>
                </a:solidFill>
              </a:rPr>
              <a:t>tk.Tk</a:t>
            </a:r>
            <a:r>
              <a:rPr lang="en-US" sz="3200" dirty="0" smtClean="0">
                <a:solidFill>
                  <a:srgbClr val="FF0000"/>
                </a:solidFill>
              </a:rPr>
              <a:t>()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err="1" smtClean="0">
                <a:solidFill>
                  <a:srgbClr val="FF0000"/>
                </a:solidFill>
              </a:rPr>
              <a:t>root.title</a:t>
            </a:r>
            <a:r>
              <a:rPr lang="en-US" sz="3200" dirty="0" smtClean="0">
                <a:solidFill>
                  <a:srgbClr val="FF0000"/>
                </a:solidFill>
              </a:rPr>
              <a:t>(“Simple calculator”)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.</a:t>
            </a:r>
            <a:r>
              <a:rPr lang="en-US" sz="3200" dirty="0" smtClean="0"/>
              <a:t> Create an entry widget that will act as the display for the calculator.</a:t>
            </a:r>
            <a:br>
              <a:rPr lang="en-US" sz="3200" dirty="0" smtClean="0"/>
            </a:br>
            <a:r>
              <a:rPr lang="en-US" dirty="0" smtClean="0"/>
              <a:t>. </a:t>
            </a:r>
            <a:r>
              <a:rPr lang="en-US" sz="3200" dirty="0" smtClean="0"/>
              <a:t>Write functions to handle operations like addition, subtraction, multiplication, division.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27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UP THE GUI LAYOUT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1. </a:t>
            </a:r>
            <a:r>
              <a:rPr lang="en-US" sz="3200" dirty="0"/>
              <a:t>C</a:t>
            </a:r>
            <a:r>
              <a:rPr lang="en-US" sz="3200" dirty="0" smtClean="0"/>
              <a:t>reate  an input field using ‘</a:t>
            </a:r>
            <a:r>
              <a:rPr lang="en-US" sz="3200" dirty="0" err="1" smtClean="0"/>
              <a:t>Tk.Entry</a:t>
            </a:r>
            <a:r>
              <a:rPr lang="en-US" sz="3200" dirty="0" smtClean="0"/>
              <a:t>’ to display the input and result.</a:t>
            </a:r>
            <a:br>
              <a:rPr lang="en-US" sz="3200" dirty="0" smtClean="0"/>
            </a:br>
            <a:r>
              <a:rPr lang="en-US" sz="3200" dirty="0" smtClean="0"/>
              <a:t>2.Create buttons for digits(0-9) and operations(+,-,*, /)</a:t>
            </a:r>
            <a:br>
              <a:rPr lang="en-US" sz="3200" dirty="0" smtClean="0"/>
            </a:br>
            <a:r>
              <a:rPr lang="en-US" sz="3200" dirty="0" smtClean="0"/>
              <a:t>3. use the </a:t>
            </a:r>
            <a:r>
              <a:rPr lang="en-US" sz="3200" dirty="0" err="1" smtClean="0"/>
              <a:t>tkinter</a:t>
            </a:r>
            <a:r>
              <a:rPr lang="en-US" sz="3200" dirty="0" smtClean="0"/>
              <a:t> to many other functions like(sine , cosine , log </a:t>
            </a:r>
            <a:r>
              <a:rPr lang="en-US" sz="3200" dirty="0" err="1" smtClean="0"/>
              <a:t>etc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1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                              </a:t>
            </a:r>
            <a:r>
              <a:rPr lang="en-US" dirty="0" smtClean="0">
                <a:solidFill>
                  <a:srgbClr val="FF0000"/>
                </a:solidFill>
              </a:rPr>
              <a:t>“ Keys Representation</a:t>
            </a:r>
            <a:r>
              <a:rPr lang="en-US" dirty="0" smtClean="0"/>
              <a:t>”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2" y="267855"/>
            <a:ext cx="4843732" cy="645621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87418"/>
            <a:ext cx="5181600" cy="4770582"/>
          </a:xfrm>
        </p:spPr>
      </p:pic>
    </p:spTree>
    <p:extLst>
      <p:ext uri="{BB962C8B-B14F-4D97-AF65-F5344CB8AC3E}">
        <p14:creationId xmlns:p14="http://schemas.microsoft.com/office/powerpoint/2010/main" val="216045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345"/>
            <a:ext cx="9144000" cy="589280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45011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“OUTPUT”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6" y="1450110"/>
            <a:ext cx="11314544" cy="55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8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637310"/>
            <a:ext cx="9144000" cy="6271492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sz="3200" dirty="0"/>
              <a:t> </a:t>
            </a:r>
            <a:r>
              <a:rPr lang="en-US" sz="3200" dirty="0" smtClean="0"/>
              <a:t>We created  a basic calculator application using Python’s </a:t>
            </a:r>
            <a:r>
              <a:rPr lang="en-US" sz="3200" dirty="0" err="1" smtClean="0"/>
              <a:t>Tkinter</a:t>
            </a:r>
            <a:r>
              <a:rPr lang="en-US" sz="3200" dirty="0" smtClean="0"/>
              <a:t> library.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.</a:t>
            </a:r>
            <a:r>
              <a:rPr lang="en-US" sz="3200" dirty="0" err="1" smtClean="0"/>
              <a:t>Emhasize</a:t>
            </a:r>
            <a:r>
              <a:rPr lang="en-US" sz="3200" dirty="0" smtClean="0"/>
              <a:t> how the GUI is designed for user-friendliness.</a:t>
            </a:r>
            <a:br>
              <a:rPr lang="en-US" sz="3200" dirty="0" smtClean="0"/>
            </a:br>
            <a:r>
              <a:rPr lang="en-US" dirty="0" smtClean="0"/>
              <a:t>.</a:t>
            </a:r>
            <a:r>
              <a:rPr lang="en-US" sz="3200" dirty="0" smtClean="0"/>
              <a:t>Describe the testing methods employed to ensure accuracy and reliability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80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Conclusion and future improvements</a:t>
            </a:r>
          </a:p>
          <a:p>
            <a:endParaRPr lang="en-US" sz="4000" dirty="0"/>
          </a:p>
          <a:p>
            <a:r>
              <a:rPr lang="en-US" sz="4000" dirty="0" smtClean="0">
                <a:solidFill>
                  <a:srgbClr val="FF0000"/>
                </a:solidFill>
              </a:rPr>
              <a:t>Summery</a:t>
            </a:r>
            <a:r>
              <a:rPr lang="en-US" sz="4000" dirty="0" smtClean="0"/>
              <a:t>:- The key points of the calculator project were discussed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Future Enhancements</a:t>
            </a:r>
            <a:r>
              <a:rPr lang="en-US" sz="4400" dirty="0" smtClean="0"/>
              <a:t>:- potential improvements include adding more advanced functions and refining the UI.</a:t>
            </a:r>
            <a:endParaRPr lang="en-US" sz="6300" dirty="0"/>
          </a:p>
        </p:txBody>
      </p:sp>
    </p:spTree>
    <p:extLst>
      <p:ext uri="{BB962C8B-B14F-4D97-AF65-F5344CB8AC3E}">
        <p14:creationId xmlns:p14="http://schemas.microsoft.com/office/powerpoint/2010/main" val="2980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97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CALCULATOR USING      PYTHON(Tkinter)                                              presented by:                                                                                                     Himanshu sharma</vt:lpstr>
      <vt:lpstr> Introduction   1. python is a programming language . It is used for web developing website                                                            </vt:lpstr>
      <vt:lpstr>                    Tools and Libraries used                                   Used following libraries to work on this project  1. python 2. Tkinter 3. GUI hub 4.GUI base            5.GUI Repository</vt:lpstr>
      <vt:lpstr>Basic steps:- . first we create an object named root out of tkinter. . Initialize the main window of your application. root = tk.Tk() root.title(“Simple calculator”) . Create an entry widget that will act as the display for the calculator. . Write functions to handle operations like addition, subtraction, multiplication, division.</vt:lpstr>
      <vt:lpstr>SETTING UP THE GUI LAYOUT 1. Create  an input field using ‘Tk.Entry’ to display the input and result. 2.Create buttons for digits(0-9) and operations(+,-,*, /) 3. use the tkinter to many other functions like(sine , cosine , log etc</vt:lpstr>
      <vt:lpstr>KRY                              “ Keys Representation”</vt:lpstr>
      <vt:lpstr>OUTPUT   </vt:lpstr>
      <vt:lpstr>CONCLUSION . We created  a basic calculator application using Python’s Tkinter library. .Emhasize how the GUI is designed for user-friendliness. .Describe the testing methods employed to ensure accuracy and reliability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     PYTHON(Tkinter)                                              presented by:                                                                                                     Himanshu sharma</dc:title>
  <dc:creator>user</dc:creator>
  <cp:lastModifiedBy>user</cp:lastModifiedBy>
  <cp:revision>15</cp:revision>
  <dcterms:created xsi:type="dcterms:W3CDTF">2024-08-31T11:19:06Z</dcterms:created>
  <dcterms:modified xsi:type="dcterms:W3CDTF">2024-08-31T18:26:58Z</dcterms:modified>
</cp:coreProperties>
</file>