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9" r:id="rId9"/>
    <p:sldId id="270" r:id="rId10"/>
    <p:sldId id="271" r:id="rId11"/>
    <p:sldId id="273" r:id="rId12"/>
    <p:sldId id="261" r:id="rId13"/>
    <p:sldId id="267" r:id="rId14"/>
    <p:sldId id="26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9109"/>
            <a:ext cx="7766936" cy="1583703"/>
          </a:xfrm>
        </p:spPr>
        <p:txBody>
          <a:bodyPr/>
          <a:lstStyle/>
          <a:p>
            <a:r>
              <a:rPr lang="en-US" dirty="0"/>
              <a:t>Sales Forecasting Across Multiple Retail Stores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159" y="5854045"/>
            <a:ext cx="2950589" cy="1003955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Submitted by:-</a:t>
            </a:r>
          </a:p>
          <a:p>
            <a:pPr algn="ctr"/>
            <a:r>
              <a:rPr lang="en-US" sz="2400" dirty="0" err="1" smtClean="0"/>
              <a:t>Himanshu</a:t>
            </a:r>
            <a:r>
              <a:rPr lang="en-US" sz="2400" dirty="0" smtClean="0"/>
              <a:t> </a:t>
            </a:r>
            <a:r>
              <a:rPr lang="en-US" sz="2400" dirty="0" err="1" smtClean="0"/>
              <a:t>sharma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747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1975"/>
            <a:ext cx="12192000" cy="67260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49506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04" y="9047"/>
            <a:ext cx="5894896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0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2713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12" y="0"/>
            <a:ext cx="5329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0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781" y="104394"/>
            <a:ext cx="3544479" cy="84771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00125" y="1075324"/>
            <a:ext cx="751368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Understanding &amp; Insights: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detailed exploratory data analysis (EDA) to uncover key factors affecting sales such as promotions, holidays, store type, and competition.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time-based and business-specific features to enrich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Development: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robust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Random Forest and Scikit-learn pipelines for baseline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deep learning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model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capture temporal patterns in sales, improving accuracy for time-dependent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7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14400" y="945664"/>
            <a:ext cx="801953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Evaluation: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were evaluated using appropriate regression metrics (e.g., RMSE), and important features were identified to explain sales variation.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Time-based splitting ensured realistic validation and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 Deployment: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deployed the best-performing model using a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or Streamlit web 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users to upload input data and receive sales predictions interactively.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Enabled CSV file input, result visualization, and download features in the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2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8282"/>
            <a:ext cx="8359603" cy="6623222"/>
          </a:xfrm>
        </p:spPr>
        <p:txBody>
          <a:bodyPr/>
          <a:lstStyle/>
          <a:p>
            <a:pPr algn="l"/>
            <a:r>
              <a:rPr lang="en-US" b="1" dirty="0" err="1"/>
              <a:t>MLOps</a:t>
            </a:r>
            <a:r>
              <a:rPr lang="en-US" b="1" dirty="0"/>
              <a:t> Integration:</a:t>
            </a:r>
            <a:endParaRPr lang="en-US" dirty="0"/>
          </a:p>
          <a:p>
            <a:pPr algn="l"/>
            <a:r>
              <a:rPr lang="en-US" dirty="0"/>
              <a:t>Used </a:t>
            </a:r>
            <a:r>
              <a:rPr lang="en-US" b="1" dirty="0" err="1"/>
              <a:t>MLflow</a:t>
            </a:r>
            <a:r>
              <a:rPr lang="en-US" dirty="0"/>
              <a:t> for tracking experiments and model versions, ensuring reproducibility.</a:t>
            </a:r>
          </a:p>
          <a:p>
            <a:pPr algn="l"/>
            <a:r>
              <a:rPr lang="en-US" dirty="0"/>
              <a:t>Introduced version control with </a:t>
            </a:r>
            <a:r>
              <a:rPr lang="en-US" b="1" dirty="0" err="1"/>
              <a:t>Git</a:t>
            </a:r>
            <a:r>
              <a:rPr lang="en-US" b="1" dirty="0"/>
              <a:t> and DVC</a:t>
            </a:r>
            <a:r>
              <a:rPr lang="en-US" dirty="0"/>
              <a:t> for better project management and collaboration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Learning Outcomes:</a:t>
            </a:r>
          </a:p>
          <a:p>
            <a:pPr algn="l"/>
            <a:r>
              <a:rPr lang="en-US" dirty="0"/>
              <a:t>Gained hands-on experience in the </a:t>
            </a:r>
            <a:r>
              <a:rPr lang="en-US" b="1" dirty="0"/>
              <a:t>end-to-end data science workflow</a:t>
            </a:r>
            <a:r>
              <a:rPr lang="en-US" dirty="0"/>
              <a:t>: from data preprocessing to web deployment.</a:t>
            </a:r>
          </a:p>
          <a:p>
            <a:pPr algn="l"/>
            <a:r>
              <a:rPr lang="en-US" dirty="0"/>
              <a:t>Learned to balance both traditional ML and modern deep learning models in solving structured data problems.</a:t>
            </a:r>
          </a:p>
          <a:p>
            <a:pPr algn="l"/>
            <a:r>
              <a:rPr lang="en-US" dirty="0"/>
              <a:t>Understood the importance of model interpretability, modular code, and experiment tracking in real-world applications.</a:t>
            </a:r>
          </a:p>
          <a:p>
            <a:pPr algn="l"/>
            <a:endParaRPr lang="en-US" sz="20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3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1039" y="0"/>
            <a:ext cx="3553905" cy="9992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0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6136" y="113122"/>
            <a:ext cx="4034672" cy="90497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112363"/>
            <a:ext cx="7766936" cy="2931736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This </a:t>
            </a:r>
            <a:r>
              <a:rPr lang="en-US" sz="2800" dirty="0" smtClean="0"/>
              <a:t>project </a:t>
            </a:r>
            <a:r>
              <a:rPr lang="en-US" sz="2800" dirty="0"/>
              <a:t>focuses on building a </a:t>
            </a:r>
            <a:r>
              <a:rPr lang="en-US" sz="2800" b="1" dirty="0"/>
              <a:t>sales forecasting solution</a:t>
            </a:r>
            <a:r>
              <a:rPr lang="en-US" sz="2800" dirty="0"/>
              <a:t> for </a:t>
            </a:r>
            <a:r>
              <a:rPr lang="en-US" sz="2800" b="1" dirty="0" err="1"/>
              <a:t>Rossmann</a:t>
            </a:r>
            <a:r>
              <a:rPr lang="en-US" sz="2800" b="1" dirty="0"/>
              <a:t> Pharmaceuticals</a:t>
            </a:r>
            <a:r>
              <a:rPr lang="en-US" sz="2800" dirty="0"/>
              <a:t>, a company with retail stores across several cities. The objective is to forecast sales for each store </a:t>
            </a:r>
            <a:r>
              <a:rPr lang="en-US" sz="2800" b="1" dirty="0"/>
              <a:t>six weeks in advance</a:t>
            </a:r>
            <a:r>
              <a:rPr lang="en-US" sz="2800" dirty="0"/>
              <a:t>, aiding the finance team in strategic planning and resource allocation</a:t>
            </a:r>
            <a:r>
              <a:rPr lang="en-US" sz="2800" dirty="0" smtClean="0"/>
              <a:t>.</a:t>
            </a:r>
          </a:p>
          <a:p>
            <a:pPr algn="l"/>
            <a:r>
              <a:rPr lang="en-US" sz="2800" dirty="0"/>
              <a:t>Currently, store managers rely on experience and judgment to predict sales. However, factors such as </a:t>
            </a:r>
            <a:r>
              <a:rPr lang="en-US" sz="2800" b="1" dirty="0"/>
              <a:t>promotions, holidays, competition, seasonality, and location</a:t>
            </a:r>
            <a:r>
              <a:rPr lang="en-US" sz="2800" dirty="0"/>
              <a:t> significantly influence sales trends.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019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1934" y="429927"/>
            <a:ext cx="844690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(EDA):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customer purchasing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effect of holidays, promotions, and assortment types on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and summarize insights using plots and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Modeling: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 data, engineer new features, and handle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regression models (e.g., Random Forest) using 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pipelines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models with a chosen loss function and analyze feature importance.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9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6538" y="524579"/>
            <a:ext cx="7588301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Modeling: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(Long Short-Term Memory)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using 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or PyTorch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the sales data into a time series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sales trends and stationarity, and perform autocorrelation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Deployment: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 predictions via a 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or Streamlit web app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inputs such as store ID and CSV upload of features (date, promo status,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and download prediction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1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631595"/>
            <a:ext cx="7766936" cy="281861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/>
              <a:t>MLOps</a:t>
            </a:r>
            <a:r>
              <a:rPr lang="en-US" sz="2800" b="1" dirty="0"/>
              <a:t> </a:t>
            </a:r>
            <a:r>
              <a:rPr lang="en-US" sz="2800" b="1" dirty="0" smtClean="0"/>
              <a:t>Integration :-</a:t>
            </a:r>
            <a:endParaRPr lang="en-US" sz="2800" dirty="0"/>
          </a:p>
          <a:p>
            <a:pPr algn="l"/>
            <a:r>
              <a:rPr lang="en-US" sz="2800" dirty="0"/>
              <a:t>Use </a:t>
            </a:r>
            <a:r>
              <a:rPr lang="en-US" sz="2800" b="1" dirty="0" err="1"/>
              <a:t>MLFlow</a:t>
            </a:r>
            <a:r>
              <a:rPr lang="en-US" sz="2800" dirty="0"/>
              <a:t> for model tracking and versioning.</a:t>
            </a:r>
          </a:p>
          <a:p>
            <a:pPr algn="l"/>
            <a:r>
              <a:rPr lang="en-US" sz="2800" dirty="0"/>
              <a:t>Apply logging and DVC for version control of data and models.</a:t>
            </a:r>
          </a:p>
        </p:txBody>
      </p:sp>
    </p:spTree>
    <p:extLst>
      <p:ext uri="{BB962C8B-B14F-4D97-AF65-F5344CB8AC3E}">
        <p14:creationId xmlns:p14="http://schemas.microsoft.com/office/powerpoint/2010/main" val="186401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48" y="94268"/>
            <a:ext cx="5297864" cy="829559"/>
          </a:xfrm>
        </p:spPr>
        <p:txBody>
          <a:bodyPr/>
          <a:lstStyle/>
          <a:p>
            <a:r>
              <a:rPr lang="en-US" dirty="0" smtClean="0"/>
              <a:t> Libraries Used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3572" y="1222033"/>
            <a:ext cx="886221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&amp;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data manipulation and cleaning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plotting graphs and charts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statistical data visualization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-learn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building ML models (e.g., Random Forest), pipelines, evaluation metrics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numerical operations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datetime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working with dates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sklearn.preprocessing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scaling and encoding features (e.g.,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LabelEncoder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2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6538" y="210414"/>
            <a:ext cx="77676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TensorFlow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(specifically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Keras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– for building LSTM-based models for time series forecasting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(Note: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be used alternatively, but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specified in the document.)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Flask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creating a web-based interface to serve predictions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saving and loading trained models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MLOps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mlflow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model tracking, versioning, and experimentation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9254" y="0"/>
            <a:ext cx="4955060" cy="914400"/>
          </a:xfrm>
        </p:spPr>
        <p:txBody>
          <a:bodyPr/>
          <a:lstStyle/>
          <a:p>
            <a:r>
              <a:rPr lang="en-US" dirty="0" smtClean="0"/>
              <a:t>Problem facing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616" y="914400"/>
            <a:ext cx="8995719" cy="637608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Missing or Wrong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Some data was missing or not filled properly (like store open/close info, promotion status, etc.).</a:t>
            </a:r>
          </a:p>
          <a:p>
            <a:pPr algn="l"/>
            <a:r>
              <a:rPr lang="en-US" b="1" dirty="0"/>
              <a:t>Dates Were Tricky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Converting dates into useful features (like weekday, month, etc.) was confusing.</a:t>
            </a:r>
          </a:p>
          <a:p>
            <a:pPr algn="l"/>
            <a:r>
              <a:rPr lang="en-US" b="1" dirty="0"/>
              <a:t>Too Many Features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Deciding which features to keep or remove was difficult and affected model accuracy.</a:t>
            </a:r>
          </a:p>
          <a:p>
            <a:pPr algn="l"/>
            <a:r>
              <a:rPr lang="en-US" b="1" dirty="0"/>
              <a:t>Model Was Slow or Overfitting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Some models took a long time to train, or worked well on training data but not on test data.</a:t>
            </a:r>
          </a:p>
          <a:p>
            <a:pPr algn="l"/>
            <a:r>
              <a:rPr lang="en-US" b="1" dirty="0"/>
              <a:t>LSTM Was Hard to Use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Preparing data for LSTM (like changing shape and scaling) was challenging.</a:t>
            </a:r>
          </a:p>
          <a:p>
            <a:pPr algn="l"/>
            <a:r>
              <a:rPr lang="en-US" b="1" dirty="0"/>
              <a:t>Making the Web App 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Connecting the model to a web app using Flask or </a:t>
            </a:r>
            <a:r>
              <a:rPr lang="en-US" dirty="0" err="1"/>
              <a:t>Streamlit</a:t>
            </a:r>
            <a:r>
              <a:rPr lang="en-US" dirty="0"/>
              <a:t> caused issues like file upload errors or wrong predictions.</a:t>
            </a:r>
          </a:p>
          <a:p>
            <a:pPr algn="l"/>
            <a:r>
              <a:rPr lang="en-US" b="1" dirty="0"/>
              <a:t>Using </a:t>
            </a:r>
            <a:r>
              <a:rPr lang="en-US" b="1" dirty="0" err="1"/>
              <a:t>MLFlow</a:t>
            </a:r>
            <a:r>
              <a:rPr lang="en-US" b="1" dirty="0"/>
              <a:t> Was New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Tracking models and experiments using </a:t>
            </a:r>
            <a:r>
              <a:rPr lang="en-US" dirty="0" err="1"/>
              <a:t>MLFlow</a:t>
            </a:r>
            <a:r>
              <a:rPr lang="en-US" dirty="0"/>
              <a:t> was difficult at first for beginners.</a:t>
            </a:r>
          </a:p>
        </p:txBody>
      </p:sp>
    </p:spTree>
    <p:extLst>
      <p:ext uri="{BB962C8B-B14F-4D97-AF65-F5344CB8AC3E}">
        <p14:creationId xmlns:p14="http://schemas.microsoft.com/office/powerpoint/2010/main" val="283005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75415"/>
            <a:ext cx="7766936" cy="507231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2704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80" y="0"/>
            <a:ext cx="6149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19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606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Trebuchet MS</vt:lpstr>
      <vt:lpstr>Wingdings 3</vt:lpstr>
      <vt:lpstr>Facet</vt:lpstr>
      <vt:lpstr>Sales Forecasting Across Multiple Retail Stores</vt:lpstr>
      <vt:lpstr>Introduction</vt:lpstr>
      <vt:lpstr>PowerPoint Presentation</vt:lpstr>
      <vt:lpstr>PowerPoint Presentation</vt:lpstr>
      <vt:lpstr>PowerPoint Presentation</vt:lpstr>
      <vt:lpstr> Libraries Used</vt:lpstr>
      <vt:lpstr>PowerPoint Presentation</vt:lpstr>
      <vt:lpstr>Problem facing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Across Multiple Retail Stores</dc:title>
  <dc:creator>user</dc:creator>
  <cp:lastModifiedBy>user</cp:lastModifiedBy>
  <cp:revision>7</cp:revision>
  <dcterms:created xsi:type="dcterms:W3CDTF">2025-05-03T12:41:30Z</dcterms:created>
  <dcterms:modified xsi:type="dcterms:W3CDTF">2025-06-04T16:58:13Z</dcterms:modified>
</cp:coreProperties>
</file>