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5" r:id="rId8"/>
    <p:sldId id="270" r:id="rId9"/>
    <p:sldId id="272" r:id="rId10"/>
    <p:sldId id="271" r:id="rId11"/>
    <p:sldId id="274" r:id="rId12"/>
    <p:sldId id="273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88157"/>
            <a:ext cx="7766936" cy="2215299"/>
          </a:xfrm>
        </p:spPr>
        <p:txBody>
          <a:bodyPr/>
          <a:lstStyle/>
          <a:p>
            <a:r>
              <a:rPr lang="en-US" dirty="0" smtClean="0"/>
              <a:t>NLP Project for disaster Tweet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552388"/>
            <a:ext cx="5996669" cy="13056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 :</a:t>
            </a:r>
          </a:p>
          <a:p>
            <a:r>
              <a:rPr lang="en-US" sz="2800" dirty="0" err="1" smtClean="0"/>
              <a:t>Himanshu</a:t>
            </a:r>
            <a:r>
              <a:rPr lang="en-US" sz="2800" dirty="0" smtClean="0"/>
              <a:t> </a:t>
            </a:r>
            <a:r>
              <a:rPr lang="en-US" sz="2800" dirty="0" err="1" smtClean="0"/>
              <a:t>sharma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345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9682"/>
            <a:ext cx="7766936" cy="66883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-970961"/>
            <a:ext cx="7766936" cy="782896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942681"/>
            <a:ext cx="7766936" cy="42050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0256"/>
            <a:ext cx="5704438" cy="98981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8730" y="1451728"/>
            <a:ext cx="8323868" cy="5156461"/>
          </a:xfrm>
        </p:spPr>
        <p:txBody>
          <a:bodyPr/>
          <a:lstStyle/>
          <a:p>
            <a:pPr algn="l"/>
            <a:r>
              <a:rPr lang="en-US" dirty="0"/>
              <a:t>The goal of this project was to develop a model that can automatically classify whether a tweet is referring to a real disaster event or not. By leveraging natural language processing (NLP) techniques, we transformed raw tweet text into meaningful features and trained classification models to distinguish between disaster-related and non-disaster-related tweets.</a:t>
            </a:r>
          </a:p>
          <a:p>
            <a:endParaRPr lang="en-US" b="1" dirty="0"/>
          </a:p>
          <a:p>
            <a:pPr algn="l"/>
            <a:r>
              <a:rPr lang="en-US" b="1" dirty="0"/>
              <a:t>Dataset Analysis</a:t>
            </a:r>
            <a:r>
              <a:rPr lang="en-US" dirty="0"/>
              <a:t>: The dataset contains labeled tweets (target: 1 for disaster, 0 for not). Tweets span various types of disasters such as wildfires, floods, earthquakes, and heatwaves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Preprocessing</a:t>
            </a:r>
            <a:r>
              <a:rPr lang="en-US" dirty="0"/>
              <a:t>: Text data was cleaned by removing stop words, lowercasing, and tokenization. Hashtags, punctuation, and special characters were also handled.</a:t>
            </a:r>
          </a:p>
        </p:txBody>
      </p:sp>
    </p:spTree>
    <p:extLst>
      <p:ext uri="{BB962C8B-B14F-4D97-AF65-F5344CB8AC3E}">
        <p14:creationId xmlns:p14="http://schemas.microsoft.com/office/powerpoint/2010/main" val="189897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6538" y="172751"/>
            <a:ext cx="787313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Several classification algorithms were evaluated, such as Logistic Regression, Naive Bayes, and Random Forest, with performance assessed via accuracy, F1 score,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best-performing model achieved high accuracy in distinguishing disaster-related tweets from general or casual ones.</a:t>
            </a:r>
          </a:p>
        </p:txBody>
      </p:sp>
    </p:spTree>
    <p:extLst>
      <p:ext uri="{BB962C8B-B14F-4D97-AF65-F5344CB8AC3E}">
        <p14:creationId xmlns:p14="http://schemas.microsoft.com/office/powerpoint/2010/main" val="91984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8289"/>
            <a:ext cx="6449156" cy="272434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2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4285" y="414779"/>
            <a:ext cx="4242061" cy="86726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462" y="1282045"/>
            <a:ext cx="8691513" cy="44211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 smtClean="0"/>
              <a:t>                                                                 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:- Develop </a:t>
            </a:r>
            <a:r>
              <a:rPr lang="en-US" sz="3200" dirty="0"/>
              <a:t>a machine learning model that </a:t>
            </a:r>
            <a:r>
              <a:rPr lang="en-US" sz="3200" dirty="0" smtClean="0"/>
              <a:t>can predict </a:t>
            </a:r>
            <a:r>
              <a:rPr lang="en-US" sz="3200" dirty="0"/>
              <a:t>whether a tweet is about a real disaster or not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:- Create </a:t>
            </a:r>
            <a:r>
              <a:rPr lang="en-US" sz="3200" dirty="0"/>
              <a:t>a model that can handle variations in language, including slang, abbreviations, and cultural nuances, to ensure effectiveness across diverse </a:t>
            </a:r>
            <a:r>
              <a:rPr lang="en-US" sz="3200" dirty="0" smtClean="0"/>
              <a:t>tweet.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72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860" y="235670"/>
            <a:ext cx="4034672" cy="782425"/>
          </a:xfrm>
        </p:spPr>
        <p:txBody>
          <a:bodyPr/>
          <a:lstStyle/>
          <a:p>
            <a:r>
              <a:rPr lang="en-US" dirty="0" smtClean="0"/>
              <a:t>Libraries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83323" y="1461155"/>
            <a:ext cx="4845377" cy="5024486"/>
          </a:xfrm>
          <a:solidFill>
            <a:schemeClr val="bg2"/>
          </a:solidFill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Import pandas as </a:t>
            </a:r>
            <a:r>
              <a:rPr lang="en-US" sz="1800" dirty="0" err="1" smtClean="0"/>
              <a:t>pd</a:t>
            </a:r>
            <a:endParaRPr lang="en-US" sz="1800" dirty="0" smtClean="0"/>
          </a:p>
          <a:p>
            <a:pPr lvl="1"/>
            <a:r>
              <a:rPr lang="en-US" sz="1800" dirty="0" smtClean="0"/>
              <a:t>Import </a:t>
            </a:r>
            <a:r>
              <a:rPr lang="en-US" sz="1800" dirty="0" err="1" smtClean="0"/>
              <a:t>numpy</a:t>
            </a:r>
            <a:r>
              <a:rPr lang="en-US" sz="1800" dirty="0" smtClean="0"/>
              <a:t> as np</a:t>
            </a:r>
          </a:p>
          <a:p>
            <a:pPr lvl="1"/>
            <a:r>
              <a:rPr lang="en-US" sz="1800" dirty="0" smtClean="0"/>
              <a:t>Import re</a:t>
            </a:r>
          </a:p>
          <a:p>
            <a:pPr lvl="1"/>
            <a:r>
              <a:rPr lang="en-US" sz="1800" dirty="0"/>
              <a:t>import </a:t>
            </a:r>
            <a:r>
              <a:rPr lang="en-US" sz="1800" dirty="0" err="1" smtClean="0"/>
              <a:t>nltk</a:t>
            </a:r>
            <a:endParaRPr lang="en-US" sz="1800" dirty="0"/>
          </a:p>
          <a:p>
            <a:pPr lvl="1"/>
            <a:r>
              <a:rPr lang="en-US" sz="1800" dirty="0"/>
              <a:t>from </a:t>
            </a:r>
            <a:r>
              <a:rPr lang="en-US" sz="1800" dirty="0" err="1"/>
              <a:t>nltk.corpus</a:t>
            </a:r>
            <a:r>
              <a:rPr lang="en-US" sz="1800" dirty="0"/>
              <a:t> import </a:t>
            </a:r>
            <a:r>
              <a:rPr lang="en-US" sz="1800" dirty="0" err="1"/>
              <a:t>stopwords</a:t>
            </a:r>
            <a:endParaRPr lang="en-US" sz="1800" dirty="0"/>
          </a:p>
          <a:p>
            <a:pPr lvl="1"/>
            <a:r>
              <a:rPr lang="en-US" sz="1800" dirty="0"/>
              <a:t>from </a:t>
            </a:r>
            <a:r>
              <a:rPr lang="en-US" sz="1800" dirty="0" err="1"/>
              <a:t>nltk.stem</a:t>
            </a:r>
            <a:r>
              <a:rPr lang="en-US" sz="1800" dirty="0"/>
              <a:t> import </a:t>
            </a:r>
            <a:r>
              <a:rPr lang="en-US" sz="1800" dirty="0" err="1"/>
              <a:t>PorterStemmer</a:t>
            </a:r>
            <a:endParaRPr lang="en-US" sz="1800" dirty="0"/>
          </a:p>
          <a:p>
            <a:pPr lvl="1"/>
            <a:r>
              <a:rPr lang="en-US" sz="1800" dirty="0" err="1"/>
              <a:t>nltk.download</a:t>
            </a:r>
            <a:r>
              <a:rPr lang="en-US" sz="1800" dirty="0"/>
              <a:t>('</a:t>
            </a:r>
            <a:r>
              <a:rPr lang="en-US" sz="1800" dirty="0" err="1"/>
              <a:t>stopwords</a:t>
            </a:r>
            <a:r>
              <a:rPr lang="en-US" sz="1800" dirty="0" smtClean="0"/>
              <a:t>')</a:t>
            </a:r>
          </a:p>
          <a:p>
            <a:pPr lvl="1"/>
            <a:r>
              <a:rPr lang="en-US" sz="1800" dirty="0"/>
              <a:t>import </a:t>
            </a:r>
            <a:r>
              <a:rPr lang="en-US" sz="1800" dirty="0" err="1"/>
              <a:t>TfidfVectorizer</a:t>
            </a:r>
            <a:endParaRPr lang="en-US" sz="1800" dirty="0"/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import </a:t>
            </a:r>
            <a:r>
              <a:rPr lang="en-US" sz="1800" dirty="0" err="1"/>
              <a:t>train_test_split</a:t>
            </a:r>
            <a:endParaRPr lang="en-US" sz="1800" dirty="0"/>
          </a:p>
          <a:p>
            <a:pPr lvl="1"/>
            <a:r>
              <a:rPr lang="en-US" sz="1800" dirty="0"/>
              <a:t>import </a:t>
            </a:r>
            <a:r>
              <a:rPr lang="en-US" sz="1800" dirty="0" err="1"/>
              <a:t>LogisticRegression</a:t>
            </a:r>
            <a:endParaRPr lang="en-US" sz="1800" dirty="0"/>
          </a:p>
          <a:p>
            <a:pPr lvl="1"/>
            <a:r>
              <a:rPr lang="en-US" sz="1800" dirty="0" smtClean="0"/>
              <a:t>import </a:t>
            </a:r>
            <a:r>
              <a:rPr lang="en-US" sz="1800" dirty="0" err="1" smtClean="0"/>
              <a:t>MultinomialNB</a:t>
            </a:r>
            <a:endParaRPr lang="en-US" sz="18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import </a:t>
            </a:r>
            <a:r>
              <a:rPr lang="en-US" sz="1800" dirty="0" err="1"/>
              <a:t>RandomForestClassifier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497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"/>
            <a:ext cx="6939349" cy="867266"/>
          </a:xfrm>
        </p:spPr>
        <p:txBody>
          <a:bodyPr/>
          <a:lstStyle/>
          <a:p>
            <a:r>
              <a:rPr lang="en-US" dirty="0" smtClean="0"/>
              <a:t>Dataset Overview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5488" y="1310511"/>
            <a:ext cx="1025673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Classify tweets as disaster-related or not.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Unique identifier for each tweet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Keyword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Relevant disaster keyword (may be 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missing).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Location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Tweet location (may be missing)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 smtClean="0">
                <a:solidFill>
                  <a:schemeClr val="tx1"/>
                </a:solidFill>
                <a:latin typeface="Arial Unicode MS"/>
              </a:rPr>
              <a:t> 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Tweet content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Target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Label (1 = disaster, 0 = not disaster)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5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8536" y="-7272"/>
            <a:ext cx="92382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Disaster Tweets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a few rows with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1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keywords like “fire,” “evacuation,”       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“flood,”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1085" y="2851021"/>
            <a:ext cx="922884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Non-Disaster Tweets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a few rows with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 = 0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Emphasize unrelated topics like daily life, sports,                    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6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06538" y="750858"/>
            <a:ext cx="70812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 and preprocessing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processing and feature engineering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 and evaluation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1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56478"/>
            <a:ext cx="6889801" cy="1025912"/>
          </a:xfrm>
        </p:spPr>
        <p:txBody>
          <a:bodyPr/>
          <a:lstStyle/>
          <a:p>
            <a:r>
              <a:rPr lang="en-US" dirty="0" smtClean="0"/>
              <a:t>Problem facing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624" y="1962615"/>
            <a:ext cx="6322742" cy="4716964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Missing data</a:t>
            </a:r>
          </a:p>
          <a:p>
            <a:pPr lvl="1"/>
            <a:r>
              <a:rPr lang="en-US" sz="2400" dirty="0" smtClean="0"/>
              <a:t>Text preprocessing challenges</a:t>
            </a:r>
          </a:p>
          <a:p>
            <a:pPr lvl="1"/>
            <a:r>
              <a:rPr lang="en-US" sz="2400" dirty="0" smtClean="0"/>
              <a:t>Imbalanced class</a:t>
            </a:r>
          </a:p>
          <a:p>
            <a:pPr lvl="1"/>
            <a:r>
              <a:rPr lang="en-US" sz="2400" dirty="0" smtClean="0"/>
              <a:t>Label ambiguity</a:t>
            </a:r>
          </a:p>
          <a:p>
            <a:pPr lvl="1"/>
            <a:r>
              <a:rPr lang="en-US" sz="2400" dirty="0" smtClean="0"/>
              <a:t>Short and noisy data</a:t>
            </a:r>
          </a:p>
          <a:p>
            <a:pPr lvl="1"/>
            <a:r>
              <a:rPr lang="en-US" sz="2400" dirty="0" smtClean="0"/>
              <a:t>Model generalization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16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subTitle" idx="1"/>
          </p:nvPr>
        </p:nvSpPr>
        <p:spPr>
          <a:xfrm>
            <a:off x="679450" y="169863"/>
            <a:ext cx="8594725" cy="66881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559" y="1"/>
            <a:ext cx="8444444" cy="675901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736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86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411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Trebuchet MS</vt:lpstr>
      <vt:lpstr>Wingdings 3</vt:lpstr>
      <vt:lpstr>Facet</vt:lpstr>
      <vt:lpstr>NLP Project for disaster Tweet Classification</vt:lpstr>
      <vt:lpstr>Introduction</vt:lpstr>
      <vt:lpstr>Libraries</vt:lpstr>
      <vt:lpstr>Dataset Overview</vt:lpstr>
      <vt:lpstr>Sample Disaster Tweets  Show a few rows with target = 1  Highlight keywords like “fire,” “evacuation,”                “flood,” etc. </vt:lpstr>
      <vt:lpstr>Data loading and preprocessing Text processing and feature engineering Model building and evaluation</vt:lpstr>
      <vt:lpstr>Problem facing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 for disaster Tweet Classification</dc:title>
  <dc:creator>user</dc:creator>
  <cp:lastModifiedBy>user</cp:lastModifiedBy>
  <cp:revision>11</cp:revision>
  <dcterms:created xsi:type="dcterms:W3CDTF">2025-04-24T04:21:03Z</dcterms:created>
  <dcterms:modified xsi:type="dcterms:W3CDTF">2025-04-25T12:36:00Z</dcterms:modified>
</cp:coreProperties>
</file>