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9A8C-4D0E-4BA9-AFA4-DAF458899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99031-7966-4035-B90B-F4D68A0B1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4BC7B-33A4-4F3A-B545-1D0A787E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F73A-7C05-4C46-90B8-4083D363A4DA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F71D-B995-4971-85C3-B627FCEF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89DF-AE4C-4B5B-ABED-B346B942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D2C1-E86D-4A89-8BCE-2CA8ED27E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19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DE67-A22F-49F4-A671-6FC4CCD7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1EA9C-B4FD-4117-9384-34E4D10D4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D3C4-D36C-4359-8B53-EB3267B3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F73A-7C05-4C46-90B8-4083D363A4DA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EBE66-D043-47A1-B7FB-DCB98D6F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A58F3-9C38-4DD1-84FF-06F3DB32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D2C1-E86D-4A89-8BCE-2CA8ED27E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92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FB65B-114A-43D0-B2B9-05BF9D4F5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51B64-A25D-4224-9B88-046D94FDA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6697D-2830-4ED7-AB10-97AF97EF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F73A-7C05-4C46-90B8-4083D363A4DA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DDF18-CF48-4801-B655-1ABC919E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EE353-EE72-404A-9459-EAEFC3AE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D2C1-E86D-4A89-8BCE-2CA8ED27E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96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4098-FCAA-4E36-A74D-74A41231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D876-AA66-4FEA-B6AF-04A3280CB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43E9C-5E4F-4F3D-8D8C-E900E96B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F73A-7C05-4C46-90B8-4083D363A4DA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72146-3E1E-4DA0-BC67-5980F575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A7D02-4FBC-4430-A41F-632AA906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D2C1-E86D-4A89-8BCE-2CA8ED27E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76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7D42-3EB5-4C56-9A25-47F02CCA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801A2-B749-456F-B20D-3C9005451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54D92-8B5C-489E-9F04-A9778F59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F73A-7C05-4C46-90B8-4083D363A4DA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399DC-D374-4C7E-A4B1-1F527E8F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3B033-E68A-42C5-9F82-36E15C12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D2C1-E86D-4A89-8BCE-2CA8ED27E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C2A5-C832-4F0C-B234-98718142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9AA3-A795-4C72-A821-3D82D0FB8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D1A61-FE69-4DDD-B51C-F22794D6F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15511-1791-4FCC-9CE3-897EC5B8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F73A-7C05-4C46-90B8-4083D363A4DA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7705-BB5F-4F62-919A-02B566FE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2B7CC-90DD-49E6-A4A4-FA85453D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D2C1-E86D-4A89-8BCE-2CA8ED27E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96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A266-6FEA-4C62-90D1-9B110959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157D6-7D9D-4FBD-9B24-B65E3383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0A102-74EB-4DE6-A929-457B23E62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3115A-5890-481A-A633-E9F26A27F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797E9-8B82-46C6-AFFA-C75D9B0A7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3F4A1-D915-44C5-A796-710ED7FA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F73A-7C05-4C46-90B8-4083D363A4DA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36C38-7089-4EFD-835D-B48BC22B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3DFD4-DE25-4B99-B66F-0DD8C3EA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D2C1-E86D-4A89-8BCE-2CA8ED27E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98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E2D7-D460-423C-8A1C-389C827B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1D939-15E7-46FC-85CA-67DA0A80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F73A-7C05-4C46-90B8-4083D363A4DA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9240E-6995-49D6-90DC-A579F100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F5C6E-B6F5-4507-8EE7-CBE6E6FB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D2C1-E86D-4A89-8BCE-2CA8ED27E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00E5C-2A8A-4D05-9C89-BCCEED04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F73A-7C05-4C46-90B8-4083D363A4DA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F78A1-88AD-4211-9340-653D61E9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F1B31-FB3F-4915-B6D4-B28A724E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D2C1-E86D-4A89-8BCE-2CA8ED27E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44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A098-1319-4052-9E6D-3EDC01FB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599D-DAE4-4A5C-9FF7-F6506FC6E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C3413-B966-4E69-A2C6-1666FDD83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E28EC-A15A-4519-8F6E-9DB30900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F73A-7C05-4C46-90B8-4083D363A4DA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66D8A-871A-4B3D-ADD2-722DFD0B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1C1C-37C5-4154-B62C-F41D14EE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D2C1-E86D-4A89-8BCE-2CA8ED27E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68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13E1-9D01-40BA-ACAE-F42ED197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52DB4-5FC8-42DB-A672-CA315709B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98565-F776-4B4B-99BA-DB9124C2E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51ECA-4B31-435C-AB9E-8E627926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F73A-7C05-4C46-90B8-4083D363A4DA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FA4E0-A719-4DDA-85B8-2A014BE8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7C819-FC0C-4343-BF29-57A28B15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D2C1-E86D-4A89-8BCE-2CA8ED27E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54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6BF8F-43A6-4F8A-BC9D-B7F2C7F8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4341C-87AE-4C42-8EAC-6B733443B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AD34-74E3-43C1-B867-9C68DB094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0F73A-7C05-4C46-90B8-4083D363A4DA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DA33A-5474-43EB-8F6D-CFDD22144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692B9-0517-42D8-92E4-764EFA4FB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BD2C1-E86D-4A89-8BCE-2CA8ED27E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21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63B27D-9E3A-4A80-825C-F2B480CD512C}"/>
              </a:ext>
            </a:extLst>
          </p:cNvPr>
          <p:cNvSpPr/>
          <p:nvPr/>
        </p:nvSpPr>
        <p:spPr>
          <a:xfrm>
            <a:off x="3840750" y="958974"/>
            <a:ext cx="4320000" cy="4320000"/>
          </a:xfrm>
          <a:prstGeom prst="roundRect">
            <a:avLst>
              <a:gd name="adj" fmla="val 0"/>
            </a:avLst>
          </a:prstGeom>
          <a:solidFill>
            <a:srgbClr val="FFFD7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24927F-A1F3-48CF-8540-8A5CA850FB3B}"/>
              </a:ext>
            </a:extLst>
          </p:cNvPr>
          <p:cNvSpPr/>
          <p:nvPr/>
        </p:nvSpPr>
        <p:spPr>
          <a:xfrm>
            <a:off x="5131762" y="1233843"/>
            <a:ext cx="1737976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cap="none" spc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1</a:t>
            </a:r>
            <a:endParaRPr lang="en-US" sz="239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044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0138FED-68FA-47D8-8E56-2F615FC97DC5}"/>
              </a:ext>
            </a:extLst>
          </p:cNvPr>
          <p:cNvSpPr/>
          <p:nvPr/>
        </p:nvSpPr>
        <p:spPr>
          <a:xfrm>
            <a:off x="5273336" y="2050742"/>
            <a:ext cx="2663301" cy="3817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Coming Soon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81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modi</dc:creator>
  <cp:lastModifiedBy>himanshu modi</cp:lastModifiedBy>
  <cp:revision>8</cp:revision>
  <dcterms:created xsi:type="dcterms:W3CDTF">2021-05-14T14:52:30Z</dcterms:created>
  <dcterms:modified xsi:type="dcterms:W3CDTF">2021-05-17T16:23:55Z</dcterms:modified>
</cp:coreProperties>
</file>